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6"/>
  </p:notesMasterIdLst>
  <p:sldIdLst>
    <p:sldId id="278" r:id="rId5"/>
    <p:sldId id="279" r:id="rId6"/>
    <p:sldId id="280" r:id="rId7"/>
    <p:sldId id="284" r:id="rId8"/>
    <p:sldId id="283" r:id="rId9"/>
    <p:sldId id="285" r:id="rId10"/>
    <p:sldId id="286" r:id="rId11"/>
    <p:sldId id="289" r:id="rId12"/>
    <p:sldId id="292" r:id="rId13"/>
    <p:sldId id="29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8EF-58E3-5CA6-ED28-DB9EF893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34079-15E0-D060-01BF-FA371BD8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5685-247A-E25E-5BE3-50B02CE6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D7EB-3B0B-FFEF-9FC0-60B90E4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EB3C6-71AE-4FFE-3C61-A6FFBE06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F7B0-0718-492F-CE14-16087FE9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E8B0-D9A0-3907-B206-48469099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896C-41D3-25C1-217C-85B13B13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E729-6383-AD4E-CA66-29C85EEF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2F5C-9202-17D0-A5A0-E74E1B8F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3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92DF0-1737-A9FD-978B-D8449B487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85940-53AC-3393-4386-D25A4FDF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19C1-8479-3440-EB8D-E768BC98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3181-7B68-B5FB-2A1D-28AFBC68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FA49-3B49-CFAB-CAFC-D607E9E2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23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E273-F8E4-4795-01FF-DC82CB76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128E-A753-5032-463C-2FA3C36A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B55-1F02-1A68-EF0E-CE1B55F6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5FA6-A80F-2611-A1E0-D330EC50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55BE-D253-E436-B7B4-92AEC99F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32E-E8B5-6E76-04B6-B1B4BF6B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F35F1-4447-916B-833E-9D66CB60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26AF-2932-37A5-416E-BFA980A8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3ACC-1B5A-F660-1A9A-2B20E94F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7798-7BAE-A029-A5EE-A273E06E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B7E7-3D9B-D347-4706-F8A579EE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ED99-2AA6-6597-7C11-F0C80ECD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C9A2-B079-16E6-0D90-83AF00E40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E6DF-8FD4-645D-2E31-FE03D020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D0C5-3225-D6AE-F620-81DE9413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B730-96AC-52C6-2A64-ECFB9EBD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A10E-9726-B630-E2A2-BC804BE7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49CA-FD6E-C4C5-3D80-C590877EE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3638D-6B4F-0F73-A207-B318420B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2EF84-F244-D45A-E096-B9116AED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68958-4EE7-D7CC-1918-ABFAF4F4E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5ED70-7A23-97B3-7F3B-7BB311D2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8EB4A-C881-64AE-1CA8-BD2EBF15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655C5-3461-896C-00EA-68C6F471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9B6F-FE81-ECF6-8BB7-7D1FF9CC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AD3D-210C-C49C-49DB-DCE32388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BBFAA-E039-86AD-6DB0-91E280F8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B849E-49CA-DAD8-CFFA-4A713359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D42A3-3026-7E5D-9CBE-18E7616D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F340E-18DB-5627-F902-2D639209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4F2FC-EB0E-4ED1-102B-9752324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5D4-EFCA-D172-993E-06E59FE7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3997-7FF4-33E7-9DBA-B8EB828C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97E3E-D5B1-7578-AB71-4D18DAB0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07E8-3B11-7E6F-CF24-E687D26D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6D4B-1D9D-7CBE-4C47-92295FBD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0001-1730-F15D-79F0-3F4B9C1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0700-D5AF-71F1-89A7-5B4F0EB1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4B9D3-02B5-A2A0-87A9-FA4824271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AEC7F-557A-1472-00D6-B4E7252BE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D332E-BE1A-D390-81B4-2CF42580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2D055-701F-BAE8-74DA-DCCE44B5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1978B-1EAB-57A3-F91D-5683ECC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8D095-3D5F-A665-9C72-53397281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BE8DC-20DE-9120-8B3D-EAFA6408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5559-3F07-5953-92FA-F976B2F75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EF99-285D-BC85-FF9D-FFB067D41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EE4A-0365-67AB-BB71-4BDF4385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4" y="28885"/>
            <a:ext cx="12192001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C1B50-FE50-551D-9BC3-BEF23B262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46" t="21656" r="28694" b="16744"/>
          <a:stretch/>
        </p:blipFill>
        <p:spPr>
          <a:xfrm>
            <a:off x="5252941" y="3919255"/>
            <a:ext cx="374770" cy="30801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3F6A86-609C-C7F0-6244-129FD136F32E}"/>
              </a:ext>
            </a:extLst>
          </p:cNvPr>
          <p:cNvSpPr/>
          <p:nvPr/>
        </p:nvSpPr>
        <p:spPr>
          <a:xfrm>
            <a:off x="1759817" y="190103"/>
            <a:ext cx="8133347" cy="6535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/>
                </a:solidFill>
              </a:rPr>
              <a:t>MEDICARE</a:t>
            </a:r>
          </a:p>
          <a:p>
            <a:pPr algn="ctr"/>
            <a:r>
              <a:rPr lang="en-US" sz="3600" i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AAE5-B2B8-862C-4CDB-CD8D3594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A406E5-1559-E050-C214-52ECD86C7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20883"/>
            <a:ext cx="5181600" cy="276082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B6FCE0-4EBC-4728-FB24-64E389334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6835"/>
            <a:ext cx="5181600" cy="276891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2A928-27F2-4906-62B2-4C372F6071AB}"/>
              </a:ext>
            </a:extLst>
          </p:cNvPr>
          <p:cNvSpPr txBox="1"/>
          <p:nvPr/>
        </p:nvSpPr>
        <p:spPr>
          <a:xfrm>
            <a:off x="4829766" y="5719436"/>
            <a:ext cx="252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9642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1882-C683-E4DD-31D2-2026CB21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30" y="4361330"/>
            <a:ext cx="10353762" cy="1257300"/>
          </a:xfrm>
        </p:spPr>
        <p:txBody>
          <a:bodyPr/>
          <a:lstStyle/>
          <a:p>
            <a:pPr algn="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85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85B3-F792-9EB2-4EBF-86A74297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4E7C-2E68-22E6-842D-A2516B88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Emergency medical care is needed in diverse circumstances. Developing innovative strategies to meet the range of needs posed by such diverse circumstances is vital in the current era.</a:t>
            </a:r>
          </a:p>
        </p:txBody>
      </p:sp>
    </p:spTree>
    <p:extLst>
      <p:ext uri="{BB962C8B-B14F-4D97-AF65-F5344CB8AC3E}">
        <p14:creationId xmlns:p14="http://schemas.microsoft.com/office/powerpoint/2010/main" val="288179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275B-4B53-77DD-E8F7-66CD191D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F3AC-AC98-039B-6599-A497851E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Our mission is to roll out a web based application to create a platform for various medical emergencies. Creating a network connecting the needed with all the possible help nearby.</a:t>
            </a:r>
          </a:p>
          <a:p>
            <a:r>
              <a:rPr lang="en-IN" dirty="0"/>
              <a:t>Efficient management of time constraint and user friendly</a:t>
            </a:r>
          </a:p>
        </p:txBody>
      </p:sp>
    </p:spTree>
    <p:extLst>
      <p:ext uri="{BB962C8B-B14F-4D97-AF65-F5344CB8AC3E}">
        <p14:creationId xmlns:p14="http://schemas.microsoft.com/office/powerpoint/2010/main" val="18722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FDAF-7AB5-EC25-2F45-0876DE49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FE41-3FB2-F823-457E-D5C07389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49556"/>
            <a:ext cx="10353762" cy="4370495"/>
          </a:xfrm>
        </p:spPr>
        <p:txBody>
          <a:bodyPr>
            <a:normAutofit/>
          </a:bodyPr>
          <a:lstStyle/>
          <a:p>
            <a:r>
              <a:rPr lang="en-IN" dirty="0"/>
              <a:t>To provide with facilities during medical crisis or emergencies</a:t>
            </a:r>
          </a:p>
          <a:p>
            <a:pPr marL="1177200" lvl="2" indent="-457200" algn="just">
              <a:buFont typeface="+mj-lt"/>
              <a:buAutoNum type="arabicPeriod"/>
            </a:pPr>
            <a:r>
              <a:rPr lang="en-IN" dirty="0"/>
              <a:t>Ambulance nearby</a:t>
            </a:r>
          </a:p>
          <a:p>
            <a:pPr marL="1177200" lvl="2" indent="-457200" algn="just">
              <a:buFont typeface="+mj-lt"/>
              <a:buAutoNum type="arabicPeriod"/>
            </a:pPr>
            <a:r>
              <a:rPr lang="en-IN" dirty="0"/>
              <a:t>Blood donors</a:t>
            </a:r>
          </a:p>
          <a:p>
            <a:pPr marL="1177200" lvl="2" indent="-457200" algn="just">
              <a:buFont typeface="+mj-lt"/>
              <a:buAutoNum type="arabicPeriod"/>
            </a:pPr>
            <a:r>
              <a:rPr lang="en-IN" dirty="0"/>
              <a:t>Doctors</a:t>
            </a:r>
          </a:p>
          <a:p>
            <a:pPr marL="1177200" lvl="2" indent="-457200" algn="just">
              <a:buFont typeface="+mj-lt"/>
              <a:buAutoNum type="arabicPeriod"/>
            </a:pPr>
            <a:r>
              <a:rPr lang="en-IN" dirty="0"/>
              <a:t>Pharmacy</a:t>
            </a:r>
          </a:p>
          <a:p>
            <a:pPr marL="1177200" lvl="2" indent="-457200" algn="just">
              <a:buFont typeface="+mj-lt"/>
              <a:buAutoNum type="arabicPeriod"/>
            </a:pPr>
            <a:r>
              <a:rPr lang="en-IN" dirty="0"/>
              <a:t>Taxi drivers				</a:t>
            </a:r>
          </a:p>
          <a:p>
            <a:r>
              <a:rPr lang="en-IN" dirty="0"/>
              <a:t>To provide accurate details in emergencies</a:t>
            </a:r>
          </a:p>
          <a:p>
            <a:pPr marL="1177200" lvl="2" indent="-457200">
              <a:buFont typeface="+mj-lt"/>
              <a:buAutoNum type="arabicPeriod"/>
            </a:pPr>
            <a:r>
              <a:rPr lang="en-IN" dirty="0"/>
              <a:t>Contact number</a:t>
            </a:r>
          </a:p>
          <a:p>
            <a:pPr marL="1177200" lvl="2" indent="-457200">
              <a:buFont typeface="+mj-lt"/>
              <a:buAutoNum type="arabicPeriod"/>
            </a:pPr>
            <a:r>
              <a:rPr lang="en-IN" dirty="0"/>
              <a:t>Location</a:t>
            </a:r>
          </a:p>
          <a:p>
            <a:pPr marL="1177200" lvl="2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C3B3-CDF7-821F-80F0-929E08B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EBC2-7FBC-D809-5ADC-4D7077CF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design provides a well distinguished interface for the users.</a:t>
            </a:r>
          </a:p>
          <a:p>
            <a:r>
              <a:rPr lang="en-IN" dirty="0"/>
              <a:t>There are two primary interfaces, one for the patient/person in need and the other one for contributors/people who are ready to provide their services when in need.</a:t>
            </a:r>
          </a:p>
          <a:p>
            <a:r>
              <a:rPr lang="en-IN" dirty="0"/>
              <a:t>It functions as a social network for both the contributor and user, allowing them to exchange vital information in cases of a crisis or emergency.</a:t>
            </a:r>
          </a:p>
          <a:p>
            <a:r>
              <a:rPr lang="en-IN" dirty="0"/>
              <a:t>User can easily access the contributors by speciality, availability, location and other parameters.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7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498F-5708-A07F-2206-09F8BB36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B15D-4B7A-D011-A2C1-1C32BA22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339" y="1672189"/>
            <a:ext cx="10353762" cy="3714749"/>
          </a:xfrm>
        </p:spPr>
        <p:txBody>
          <a:bodyPr/>
          <a:lstStyle/>
          <a:p>
            <a:r>
              <a:rPr lang="en-IN" dirty="0"/>
              <a:t>Right now there are distinct options for medical emergencies and we’re trying to integrate all of those services into one platform.</a:t>
            </a:r>
          </a:p>
          <a:p>
            <a:r>
              <a:rPr lang="en-IN" dirty="0"/>
              <a:t>Eliminate intermediate agent.</a:t>
            </a:r>
          </a:p>
          <a:p>
            <a:r>
              <a:rPr lang="en-IN" dirty="0"/>
              <a:t>Efficient management of time constraint.</a:t>
            </a:r>
          </a:p>
          <a:p>
            <a:r>
              <a:rPr lang="en-IN" dirty="0"/>
              <a:t>Filter out spam/unnecessary information.</a:t>
            </a:r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2C0D0-1920-78C1-0C9A-8BA9487E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21" y="3118584"/>
            <a:ext cx="4754454" cy="33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736C-F067-270A-7D24-8B7F0EB6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81A5-40A4-3517-0D61-21356FA0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 – HTML, CSS, JavaScript</a:t>
            </a:r>
          </a:p>
          <a:p>
            <a:r>
              <a:rPr lang="en-IN" dirty="0"/>
              <a:t>Backend – Python Flask</a:t>
            </a:r>
          </a:p>
          <a:p>
            <a:r>
              <a:rPr lang="en-IN" dirty="0"/>
              <a:t>Database – SQLite3</a:t>
            </a:r>
          </a:p>
          <a:p>
            <a:r>
              <a:rPr lang="en-IN" dirty="0"/>
              <a:t>UI/UX – Figma, Photoshop</a:t>
            </a:r>
          </a:p>
        </p:txBody>
      </p:sp>
    </p:spTree>
    <p:extLst>
      <p:ext uri="{BB962C8B-B14F-4D97-AF65-F5344CB8AC3E}">
        <p14:creationId xmlns:p14="http://schemas.microsoft.com/office/powerpoint/2010/main" val="200330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8155-0BF6-1DEF-F817-F246C9F7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4094-7051-D9CB-A2CF-999282B3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maps</a:t>
            </a:r>
          </a:p>
          <a:p>
            <a:r>
              <a:rPr lang="en-US" dirty="0"/>
              <a:t>Route tracking</a:t>
            </a:r>
          </a:p>
          <a:p>
            <a:r>
              <a:rPr lang="en-US" dirty="0"/>
              <a:t>Live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86F7-899F-B73F-E894-3E852F29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9975"/>
            <a:ext cx="10353762" cy="1261872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F0DB446-3C00-06B4-4DF9-2C5C41282A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12787"/>
            <a:ext cx="5181600" cy="277701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F62437-0714-1FA0-4C46-1645A75B0B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2787"/>
            <a:ext cx="5181600" cy="277701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CBDF06-50D7-39AD-487B-7FB6B325F3F5}"/>
              </a:ext>
            </a:extLst>
          </p:cNvPr>
          <p:cNvSpPr txBox="1"/>
          <p:nvPr/>
        </p:nvSpPr>
        <p:spPr>
          <a:xfrm>
            <a:off x="4969333" y="5717406"/>
            <a:ext cx="22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96956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280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OUR BIG IDEA</vt:lpstr>
      <vt:lpstr>PROJECT GOALS</vt:lpstr>
      <vt:lpstr>EXECUTION PLAN</vt:lpstr>
      <vt:lpstr>UNIQUENESS</vt:lpstr>
      <vt:lpstr>TECHNOLOGIES USED</vt:lpstr>
      <vt:lpstr>FUTURE UPDATES</vt:lpstr>
      <vt:lpstr>FINAL RESULTS</vt:lpstr>
      <vt:lpstr>FINAL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</dc:title>
  <dc:creator>Lakshmi Nandana</dc:creator>
  <cp:lastModifiedBy>Lakshmi Nandana</cp:lastModifiedBy>
  <cp:revision>4</cp:revision>
  <dcterms:created xsi:type="dcterms:W3CDTF">2022-11-20T02:30:01Z</dcterms:created>
  <dcterms:modified xsi:type="dcterms:W3CDTF">2022-11-20T09:34:03Z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