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9" r:id="rId1"/>
  </p:sldMasterIdLst>
  <p:sldIdLst>
    <p:sldId id="256" r:id="rId2"/>
    <p:sldId id="257" r:id="rId3"/>
    <p:sldId id="258" r:id="rId4"/>
    <p:sldId id="260" r:id="rId5"/>
    <p:sldId id="261" r:id="rId6"/>
    <p:sldId id="262" r:id="rId7"/>
    <p:sldId id="263" r:id="rId8"/>
    <p:sldId id="264" r:id="rId9"/>
    <p:sldId id="268" r:id="rId10"/>
    <p:sldId id="265" r:id="rId11"/>
    <p:sldId id="266" r:id="rId12"/>
    <p:sldId id="267" r:id="rId13"/>
    <p:sldId id="269" r:id="rId14"/>
    <p:sldId id="270" r:id="rId15"/>
    <p:sldId id="271" r:id="rId16"/>
    <p:sldId id="272" r:id="rId17"/>
    <p:sldId id="273" r:id="rId18"/>
    <p:sldId id="276" r:id="rId19"/>
    <p:sldId id="274" r:id="rId20"/>
    <p:sldId id="275" r:id="rId21"/>
    <p:sldId id="277" r:id="rId22"/>
    <p:sldId id="278" r:id="rId23"/>
    <p:sldId id="279" r:id="rId24"/>
    <p:sldId id="281" r:id="rId25"/>
    <p:sldId id="284" r:id="rId26"/>
    <p:sldId id="280" r:id="rId27"/>
    <p:sldId id="282" r:id="rId28"/>
    <p:sldId id="283" r:id="rId29"/>
    <p:sldId id="285" r:id="rId30"/>
    <p:sldId id="286" r:id="rId31"/>
    <p:sldId id="287" r:id="rId32"/>
    <p:sldId id="288" r:id="rId33"/>
    <p:sldId id="289" r:id="rId34"/>
    <p:sldId id="296" r:id="rId35"/>
    <p:sldId id="290" r:id="rId36"/>
    <p:sldId id="291" r:id="rId37"/>
    <p:sldId id="297" r:id="rId38"/>
    <p:sldId id="292" r:id="rId39"/>
    <p:sldId id="293" r:id="rId40"/>
    <p:sldId id="298" r:id="rId41"/>
    <p:sldId id="294" r:id="rId42"/>
    <p:sldId id="295" r:id="rId43"/>
    <p:sldId id="299" r:id="rId44"/>
    <p:sldId id="300" r:id="rId45"/>
    <p:sldId id="301" r:id="rId46"/>
    <p:sldId id="302" r:id="rId47"/>
    <p:sldId id="30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ata13.xml.rels><?xml version="1.0" encoding="UTF-8" standalone="yes"?>
<Relationships xmlns="http://schemas.openxmlformats.org/package/2006/relationships"><Relationship Id="rId8" Type="http://schemas.openxmlformats.org/officeDocument/2006/relationships/hyperlink" Target="https://www.gdgmadurai.in/" TargetMode="External"/><Relationship Id="rId3" Type="http://schemas.openxmlformats.org/officeDocument/2006/relationships/hyperlink" Target="https://github.com/Vivek0712" TargetMode="External"/><Relationship Id="rId7" Type="http://schemas.openxmlformats.org/officeDocument/2006/relationships/hyperlink" Target="https://www.meetup.com/awsusergroup-chennai/" TargetMode="External"/><Relationship Id="rId2" Type="http://schemas.openxmlformats.org/officeDocument/2006/relationships/hyperlink" Target="https://twitter.com/VivekRaja007" TargetMode="External"/><Relationship Id="rId1" Type="http://schemas.openxmlformats.org/officeDocument/2006/relationships/hyperlink" Target="https://linkedin.com/in/Vivek0712" TargetMode="External"/><Relationship Id="rId6" Type="http://schemas.openxmlformats.org/officeDocument/2006/relationships/hyperlink" Target="https://azdev.konfhub.com/" TargetMode="External"/><Relationship Id="rId5" Type="http://schemas.openxmlformats.org/officeDocument/2006/relationships/hyperlink" Target="https://dev.to/vivek0712" TargetMode="External"/><Relationship Id="rId4" Type="http://schemas.openxmlformats.org/officeDocument/2006/relationships/hyperlink" Target="https://vivekraja98.medium.com/" TargetMode="External"/><Relationship Id="rId9" Type="http://schemas.openxmlformats.org/officeDocument/2006/relationships/hyperlink" Target="https://www.meetup.com/TFUGCbe/" TargetMode="External"/></Relationships>
</file>

<file path=ppt/diagrams/_rels/data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rawing13.xml.rels><?xml version="1.0" encoding="UTF-8" standalone="yes"?>
<Relationships xmlns="http://schemas.openxmlformats.org/package/2006/relationships"><Relationship Id="rId8" Type="http://schemas.openxmlformats.org/officeDocument/2006/relationships/hyperlink" Target="https://www.gdgmadurai.in/" TargetMode="External"/><Relationship Id="rId3" Type="http://schemas.openxmlformats.org/officeDocument/2006/relationships/hyperlink" Target="https://github.com/Vivek0712" TargetMode="External"/><Relationship Id="rId7" Type="http://schemas.openxmlformats.org/officeDocument/2006/relationships/hyperlink" Target="https://www.meetup.com/awsusergroup-chennai/" TargetMode="External"/><Relationship Id="rId2" Type="http://schemas.openxmlformats.org/officeDocument/2006/relationships/hyperlink" Target="https://twitter.com/VivekRaja007" TargetMode="External"/><Relationship Id="rId1" Type="http://schemas.openxmlformats.org/officeDocument/2006/relationships/hyperlink" Target="https://linkedin.com/in/Vivek0712" TargetMode="External"/><Relationship Id="rId6" Type="http://schemas.openxmlformats.org/officeDocument/2006/relationships/hyperlink" Target="https://azdev.konfhub.com/" TargetMode="External"/><Relationship Id="rId5" Type="http://schemas.openxmlformats.org/officeDocument/2006/relationships/hyperlink" Target="https://dev.to/vivek0712" TargetMode="External"/><Relationship Id="rId4" Type="http://schemas.openxmlformats.org/officeDocument/2006/relationships/hyperlink" Target="https://vivekraja98.medium.com/" TargetMode="External"/><Relationship Id="rId9" Type="http://schemas.openxmlformats.org/officeDocument/2006/relationships/hyperlink" Target="https://www.meetup.com/TFUGCbe/"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11D524-FD77-4759-B7AB-F4BD40F0833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EAECC9D-3E68-4ECF-AABB-D365151B90F5}">
      <dgm:prSet custT="1"/>
      <dgm:spPr/>
      <dgm:t>
        <a:bodyPr/>
        <a:lstStyle/>
        <a:p>
          <a:r>
            <a:rPr lang="en-US" sz="1800" dirty="0"/>
            <a:t>What is Data Visualization?</a:t>
          </a:r>
        </a:p>
      </dgm:t>
    </dgm:pt>
    <dgm:pt modelId="{1E93F366-CFDF-4AC6-B540-EC87624D9B0B}" type="parTrans" cxnId="{CEDA05EC-1862-466F-9F86-A4E5EAFE2B02}">
      <dgm:prSet/>
      <dgm:spPr/>
      <dgm:t>
        <a:bodyPr/>
        <a:lstStyle/>
        <a:p>
          <a:endParaRPr lang="en-US"/>
        </a:p>
      </dgm:t>
    </dgm:pt>
    <dgm:pt modelId="{B5801F12-31EC-4C2C-AD6B-E4BEBF3D847E}" type="sibTrans" cxnId="{CEDA05EC-1862-466F-9F86-A4E5EAFE2B02}">
      <dgm:prSet/>
      <dgm:spPr/>
      <dgm:t>
        <a:bodyPr/>
        <a:lstStyle/>
        <a:p>
          <a:endParaRPr lang="en-US"/>
        </a:p>
      </dgm:t>
    </dgm:pt>
    <dgm:pt modelId="{81F43EE8-31F4-47DB-A1E5-2ED307DFE5C8}">
      <dgm:prSet custT="1"/>
      <dgm:spPr/>
      <dgm:t>
        <a:bodyPr/>
        <a:lstStyle/>
        <a:p>
          <a:r>
            <a:rPr lang="en-US" sz="1800" dirty="0"/>
            <a:t>Understanding importance of visualization in Data Science</a:t>
          </a:r>
        </a:p>
      </dgm:t>
    </dgm:pt>
    <dgm:pt modelId="{89ED70C7-3E5A-416B-8689-B8E7297D3E4A}" type="parTrans" cxnId="{C457E965-2063-44FA-95A6-94A3D811E3E6}">
      <dgm:prSet/>
      <dgm:spPr/>
      <dgm:t>
        <a:bodyPr/>
        <a:lstStyle/>
        <a:p>
          <a:endParaRPr lang="en-US"/>
        </a:p>
      </dgm:t>
    </dgm:pt>
    <dgm:pt modelId="{E788B879-EBD5-401E-B2DA-8C88048B66D7}" type="sibTrans" cxnId="{C457E965-2063-44FA-95A6-94A3D811E3E6}">
      <dgm:prSet/>
      <dgm:spPr/>
      <dgm:t>
        <a:bodyPr/>
        <a:lstStyle/>
        <a:p>
          <a:endParaRPr lang="en-US"/>
        </a:p>
      </dgm:t>
    </dgm:pt>
    <dgm:pt modelId="{447AB097-2FB2-47B7-9FB6-7FFA68CD765F}">
      <dgm:prSet custT="1"/>
      <dgm:spPr/>
      <dgm:t>
        <a:bodyPr/>
        <a:lstStyle/>
        <a:p>
          <a:r>
            <a:rPr lang="en-US" sz="1800" dirty="0"/>
            <a:t>Basics of Data Visualization – Plots, Statistics and more</a:t>
          </a:r>
        </a:p>
      </dgm:t>
    </dgm:pt>
    <dgm:pt modelId="{CD289B38-76A4-4F29-92CD-50B89C64B91A}" type="parTrans" cxnId="{E58D6830-787E-4BF5-B905-42974A83ABB0}">
      <dgm:prSet/>
      <dgm:spPr/>
      <dgm:t>
        <a:bodyPr/>
        <a:lstStyle/>
        <a:p>
          <a:endParaRPr lang="en-US"/>
        </a:p>
      </dgm:t>
    </dgm:pt>
    <dgm:pt modelId="{42BE0AD9-52C9-48DC-AE44-792FE4D39D4A}" type="sibTrans" cxnId="{E58D6830-787E-4BF5-B905-42974A83ABB0}">
      <dgm:prSet/>
      <dgm:spPr/>
      <dgm:t>
        <a:bodyPr/>
        <a:lstStyle/>
        <a:p>
          <a:endParaRPr lang="en-US"/>
        </a:p>
      </dgm:t>
    </dgm:pt>
    <dgm:pt modelId="{AB71ABDB-3313-44D8-963F-FD03D69EEF09}">
      <dgm:prSet custT="1"/>
      <dgm:spPr/>
      <dgm:t>
        <a:bodyPr/>
        <a:lstStyle/>
        <a:p>
          <a:r>
            <a:rPr lang="en-US" sz="1800" dirty="0"/>
            <a:t>Data Manipulation &amp; Data Visualization</a:t>
          </a:r>
        </a:p>
      </dgm:t>
    </dgm:pt>
    <dgm:pt modelId="{1B75A2A8-19F6-4DAD-81D6-E71A4483EC36}" type="parTrans" cxnId="{4494F5CA-ED0A-465C-8C33-6D10FD400C5C}">
      <dgm:prSet/>
      <dgm:spPr/>
      <dgm:t>
        <a:bodyPr/>
        <a:lstStyle/>
        <a:p>
          <a:endParaRPr lang="en-US"/>
        </a:p>
      </dgm:t>
    </dgm:pt>
    <dgm:pt modelId="{160F0567-5B11-44D0-830B-97BF8589B2EE}" type="sibTrans" cxnId="{4494F5CA-ED0A-465C-8C33-6D10FD400C5C}">
      <dgm:prSet/>
      <dgm:spPr/>
      <dgm:t>
        <a:bodyPr/>
        <a:lstStyle/>
        <a:p>
          <a:endParaRPr lang="en-US"/>
        </a:p>
      </dgm:t>
    </dgm:pt>
    <dgm:pt modelId="{5F8D1F43-A4B2-4083-B055-BA30BA842683}">
      <dgm:prSet custT="1"/>
      <dgm:spPr/>
      <dgm:t>
        <a:bodyPr/>
        <a:lstStyle/>
        <a:p>
          <a:r>
            <a:rPr lang="en-US" sz="1800" dirty="0"/>
            <a:t>Visualization – Dataset, Regression, Classification, Time series</a:t>
          </a:r>
        </a:p>
      </dgm:t>
    </dgm:pt>
    <dgm:pt modelId="{14D34404-E05D-4678-9FB7-FAE1F0024E84}" type="parTrans" cxnId="{252024C8-AA73-46D4-B305-28E6572B3BB7}">
      <dgm:prSet/>
      <dgm:spPr/>
      <dgm:t>
        <a:bodyPr/>
        <a:lstStyle/>
        <a:p>
          <a:endParaRPr lang="en-US"/>
        </a:p>
      </dgm:t>
    </dgm:pt>
    <dgm:pt modelId="{16F48C17-69BC-4992-83B7-3CD073187435}" type="sibTrans" cxnId="{252024C8-AA73-46D4-B305-28E6572B3BB7}">
      <dgm:prSet/>
      <dgm:spPr/>
      <dgm:t>
        <a:bodyPr/>
        <a:lstStyle/>
        <a:p>
          <a:endParaRPr lang="en-US"/>
        </a:p>
      </dgm:t>
    </dgm:pt>
    <dgm:pt modelId="{A9867AC5-C79C-4D7C-B64B-A9417C547267}">
      <dgm:prSet custT="1"/>
      <dgm:spPr/>
      <dgm:t>
        <a:bodyPr/>
        <a:lstStyle/>
        <a:p>
          <a:r>
            <a:rPr lang="en-US" sz="1800" dirty="0"/>
            <a:t>Resources</a:t>
          </a:r>
        </a:p>
      </dgm:t>
    </dgm:pt>
    <dgm:pt modelId="{5B4DCA99-3E39-4FAF-A4EA-4FC2FD749A28}" type="parTrans" cxnId="{658B7C35-5F8D-45A3-99D7-5C936A89BFA8}">
      <dgm:prSet/>
      <dgm:spPr/>
      <dgm:t>
        <a:bodyPr/>
        <a:lstStyle/>
        <a:p>
          <a:endParaRPr lang="en-US"/>
        </a:p>
      </dgm:t>
    </dgm:pt>
    <dgm:pt modelId="{20512D9C-9D26-4F42-A834-06EA6DCEDF4D}" type="sibTrans" cxnId="{658B7C35-5F8D-45A3-99D7-5C936A89BFA8}">
      <dgm:prSet/>
      <dgm:spPr/>
      <dgm:t>
        <a:bodyPr/>
        <a:lstStyle/>
        <a:p>
          <a:endParaRPr lang="en-US"/>
        </a:p>
      </dgm:t>
    </dgm:pt>
    <dgm:pt modelId="{101A3EE8-FF9F-4531-BB70-EBB9001899ED}">
      <dgm:prSet custT="1"/>
      <dgm:spPr/>
      <dgm:t>
        <a:bodyPr/>
        <a:lstStyle/>
        <a:p>
          <a:r>
            <a:rPr lang="en-US" sz="1800" dirty="0"/>
            <a:t>Open for Q&amp;A</a:t>
          </a:r>
          <a:endParaRPr lang="en-US" sz="1600" dirty="0"/>
        </a:p>
      </dgm:t>
    </dgm:pt>
    <dgm:pt modelId="{7A0D626E-642C-46CD-85EF-F3FA4A0ADE33}" type="parTrans" cxnId="{27FB8BEC-CDFA-4674-B44F-95567957C768}">
      <dgm:prSet/>
      <dgm:spPr/>
      <dgm:t>
        <a:bodyPr/>
        <a:lstStyle/>
        <a:p>
          <a:endParaRPr lang="en-US"/>
        </a:p>
      </dgm:t>
    </dgm:pt>
    <dgm:pt modelId="{809A4185-2CF3-4A5D-A9A4-4F3931D993E6}" type="sibTrans" cxnId="{27FB8BEC-CDFA-4674-B44F-95567957C768}">
      <dgm:prSet/>
      <dgm:spPr/>
      <dgm:t>
        <a:bodyPr/>
        <a:lstStyle/>
        <a:p>
          <a:endParaRPr lang="en-US"/>
        </a:p>
      </dgm:t>
    </dgm:pt>
    <dgm:pt modelId="{6A0D7179-094F-4D5F-9340-9577F6B9086B}" type="pres">
      <dgm:prSet presAssocID="{8C11D524-FD77-4759-B7AB-F4BD40F08336}" presName="root" presStyleCnt="0">
        <dgm:presLayoutVars>
          <dgm:dir/>
          <dgm:resizeHandles val="exact"/>
        </dgm:presLayoutVars>
      </dgm:prSet>
      <dgm:spPr/>
    </dgm:pt>
    <dgm:pt modelId="{B76E031F-0A9F-4A3C-9800-F6D180F201B5}" type="pres">
      <dgm:prSet presAssocID="{2EAECC9D-3E68-4ECF-AABB-D365151B90F5}" presName="compNode" presStyleCnt="0"/>
      <dgm:spPr/>
    </dgm:pt>
    <dgm:pt modelId="{5901E590-4E57-4BF1-812A-B53A511FB1E8}" type="pres">
      <dgm:prSet presAssocID="{2EAECC9D-3E68-4ECF-AABB-D365151B90F5}" presName="bgRect" presStyleLbl="bgShp" presStyleIdx="0" presStyleCnt="7"/>
      <dgm:spPr/>
    </dgm:pt>
    <dgm:pt modelId="{8B0A79EF-0231-4DFC-85A6-E67A44896703}" type="pres">
      <dgm:prSet presAssocID="{2EAECC9D-3E68-4ECF-AABB-D365151B90F5}"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7A9A33E8-8CED-409C-BCDC-03F347841622}" type="pres">
      <dgm:prSet presAssocID="{2EAECC9D-3E68-4ECF-AABB-D365151B90F5}" presName="spaceRect" presStyleCnt="0"/>
      <dgm:spPr/>
    </dgm:pt>
    <dgm:pt modelId="{D3A7B034-4E19-4EB5-8B07-1F1FC3350289}" type="pres">
      <dgm:prSet presAssocID="{2EAECC9D-3E68-4ECF-AABB-D365151B90F5}" presName="parTx" presStyleLbl="revTx" presStyleIdx="0" presStyleCnt="7">
        <dgm:presLayoutVars>
          <dgm:chMax val="0"/>
          <dgm:chPref val="0"/>
        </dgm:presLayoutVars>
      </dgm:prSet>
      <dgm:spPr/>
    </dgm:pt>
    <dgm:pt modelId="{5AEEA9F3-437B-48F1-98EA-19099FB9310C}" type="pres">
      <dgm:prSet presAssocID="{B5801F12-31EC-4C2C-AD6B-E4BEBF3D847E}" presName="sibTrans" presStyleCnt="0"/>
      <dgm:spPr/>
    </dgm:pt>
    <dgm:pt modelId="{368CED88-2C88-4F97-B39B-39CE630E9709}" type="pres">
      <dgm:prSet presAssocID="{81F43EE8-31F4-47DB-A1E5-2ED307DFE5C8}" presName="compNode" presStyleCnt="0"/>
      <dgm:spPr/>
    </dgm:pt>
    <dgm:pt modelId="{450A0218-51E8-4A4E-9A1C-D44EC4F745EB}" type="pres">
      <dgm:prSet presAssocID="{81F43EE8-31F4-47DB-A1E5-2ED307DFE5C8}" presName="bgRect" presStyleLbl="bgShp" presStyleIdx="1" presStyleCnt="7"/>
      <dgm:spPr/>
    </dgm:pt>
    <dgm:pt modelId="{87E5FF06-17DE-451C-B3C5-1CE76C23DBDE}" type="pres">
      <dgm:prSet presAssocID="{81F43EE8-31F4-47DB-A1E5-2ED307DFE5C8}"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5AF9E3B8-1090-4969-AA25-E7692A2C1487}" type="pres">
      <dgm:prSet presAssocID="{81F43EE8-31F4-47DB-A1E5-2ED307DFE5C8}" presName="spaceRect" presStyleCnt="0"/>
      <dgm:spPr/>
    </dgm:pt>
    <dgm:pt modelId="{F0B28C7A-DCB7-4BC6-8177-47DB10F1B1FC}" type="pres">
      <dgm:prSet presAssocID="{81F43EE8-31F4-47DB-A1E5-2ED307DFE5C8}" presName="parTx" presStyleLbl="revTx" presStyleIdx="1" presStyleCnt="7">
        <dgm:presLayoutVars>
          <dgm:chMax val="0"/>
          <dgm:chPref val="0"/>
        </dgm:presLayoutVars>
      </dgm:prSet>
      <dgm:spPr/>
    </dgm:pt>
    <dgm:pt modelId="{24E2F6B5-E458-48D1-A2A9-2AC31FA5ACCA}" type="pres">
      <dgm:prSet presAssocID="{E788B879-EBD5-401E-B2DA-8C88048B66D7}" presName="sibTrans" presStyleCnt="0"/>
      <dgm:spPr/>
    </dgm:pt>
    <dgm:pt modelId="{B96C09FA-5D4B-42C0-B6C6-DEC9F2BAACC9}" type="pres">
      <dgm:prSet presAssocID="{447AB097-2FB2-47B7-9FB6-7FFA68CD765F}" presName="compNode" presStyleCnt="0"/>
      <dgm:spPr/>
    </dgm:pt>
    <dgm:pt modelId="{5174F0C6-8A97-478D-9502-B909B2AC0155}" type="pres">
      <dgm:prSet presAssocID="{447AB097-2FB2-47B7-9FB6-7FFA68CD765F}" presName="bgRect" presStyleLbl="bgShp" presStyleIdx="2" presStyleCnt="7"/>
      <dgm:spPr/>
    </dgm:pt>
    <dgm:pt modelId="{B068B842-9E0C-4537-9457-6555AEAE7E96}" type="pres">
      <dgm:prSet presAssocID="{447AB097-2FB2-47B7-9FB6-7FFA68CD765F}"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CBACCBB0-FB8C-4A49-A7F1-E94138FCC116}" type="pres">
      <dgm:prSet presAssocID="{447AB097-2FB2-47B7-9FB6-7FFA68CD765F}" presName="spaceRect" presStyleCnt="0"/>
      <dgm:spPr/>
    </dgm:pt>
    <dgm:pt modelId="{02D5698B-63F5-4B6C-939E-AA5434CE9995}" type="pres">
      <dgm:prSet presAssocID="{447AB097-2FB2-47B7-9FB6-7FFA68CD765F}" presName="parTx" presStyleLbl="revTx" presStyleIdx="2" presStyleCnt="7">
        <dgm:presLayoutVars>
          <dgm:chMax val="0"/>
          <dgm:chPref val="0"/>
        </dgm:presLayoutVars>
      </dgm:prSet>
      <dgm:spPr/>
    </dgm:pt>
    <dgm:pt modelId="{8991322D-DCD3-4A15-B3B3-82D3C0288B5B}" type="pres">
      <dgm:prSet presAssocID="{42BE0AD9-52C9-48DC-AE44-792FE4D39D4A}" presName="sibTrans" presStyleCnt="0"/>
      <dgm:spPr/>
    </dgm:pt>
    <dgm:pt modelId="{B396C9E0-C755-4DBB-82A6-27C9AF9B136F}" type="pres">
      <dgm:prSet presAssocID="{AB71ABDB-3313-44D8-963F-FD03D69EEF09}" presName="compNode" presStyleCnt="0"/>
      <dgm:spPr/>
    </dgm:pt>
    <dgm:pt modelId="{2F204D48-D4A9-4D34-8956-DDDDC4F48E3B}" type="pres">
      <dgm:prSet presAssocID="{AB71ABDB-3313-44D8-963F-FD03D69EEF09}" presName="bgRect" presStyleLbl="bgShp" presStyleIdx="3" presStyleCnt="7"/>
      <dgm:spPr/>
    </dgm:pt>
    <dgm:pt modelId="{5C6DFF31-33A3-4354-BE3B-91CFC22A931B}" type="pres">
      <dgm:prSet presAssocID="{AB71ABDB-3313-44D8-963F-FD03D69EEF09}"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63FEAF74-20C1-4B7E-B9DD-D692DEEFD34B}" type="pres">
      <dgm:prSet presAssocID="{AB71ABDB-3313-44D8-963F-FD03D69EEF09}" presName="spaceRect" presStyleCnt="0"/>
      <dgm:spPr/>
    </dgm:pt>
    <dgm:pt modelId="{BB682C90-3705-4A07-BAB2-FF36ECE4645F}" type="pres">
      <dgm:prSet presAssocID="{AB71ABDB-3313-44D8-963F-FD03D69EEF09}" presName="parTx" presStyleLbl="revTx" presStyleIdx="3" presStyleCnt="7">
        <dgm:presLayoutVars>
          <dgm:chMax val="0"/>
          <dgm:chPref val="0"/>
        </dgm:presLayoutVars>
      </dgm:prSet>
      <dgm:spPr/>
    </dgm:pt>
    <dgm:pt modelId="{CE3997BD-4CCF-4E75-B4CE-EA59BDF8AEB1}" type="pres">
      <dgm:prSet presAssocID="{160F0567-5B11-44D0-830B-97BF8589B2EE}" presName="sibTrans" presStyleCnt="0"/>
      <dgm:spPr/>
    </dgm:pt>
    <dgm:pt modelId="{6C00728B-95B8-4092-A758-AC302EC7FDFF}" type="pres">
      <dgm:prSet presAssocID="{5F8D1F43-A4B2-4083-B055-BA30BA842683}" presName="compNode" presStyleCnt="0"/>
      <dgm:spPr/>
    </dgm:pt>
    <dgm:pt modelId="{C68673CE-390E-40DE-87D8-79BD3A61A5D1}" type="pres">
      <dgm:prSet presAssocID="{5F8D1F43-A4B2-4083-B055-BA30BA842683}" presName="bgRect" presStyleLbl="bgShp" presStyleIdx="4" presStyleCnt="7"/>
      <dgm:spPr/>
    </dgm:pt>
    <dgm:pt modelId="{506CC5F6-B9B7-495E-866C-CDBDDAC69C7D}" type="pres">
      <dgm:prSet presAssocID="{5F8D1F43-A4B2-4083-B055-BA30BA842683}"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ilter"/>
        </a:ext>
      </dgm:extLst>
    </dgm:pt>
    <dgm:pt modelId="{68DC046D-8395-4844-A589-EFB882C8D2E2}" type="pres">
      <dgm:prSet presAssocID="{5F8D1F43-A4B2-4083-B055-BA30BA842683}" presName="spaceRect" presStyleCnt="0"/>
      <dgm:spPr/>
    </dgm:pt>
    <dgm:pt modelId="{0D6FBABA-DDB9-467E-8C21-C90A21529DDC}" type="pres">
      <dgm:prSet presAssocID="{5F8D1F43-A4B2-4083-B055-BA30BA842683}" presName="parTx" presStyleLbl="revTx" presStyleIdx="4" presStyleCnt="7">
        <dgm:presLayoutVars>
          <dgm:chMax val="0"/>
          <dgm:chPref val="0"/>
        </dgm:presLayoutVars>
      </dgm:prSet>
      <dgm:spPr/>
    </dgm:pt>
    <dgm:pt modelId="{4DC22A22-6C5C-4336-9EB9-C9F30F162338}" type="pres">
      <dgm:prSet presAssocID="{16F48C17-69BC-4992-83B7-3CD073187435}" presName="sibTrans" presStyleCnt="0"/>
      <dgm:spPr/>
    </dgm:pt>
    <dgm:pt modelId="{32AE314D-E150-4527-8384-81A80F5ED21D}" type="pres">
      <dgm:prSet presAssocID="{A9867AC5-C79C-4D7C-B64B-A9417C547267}" presName="compNode" presStyleCnt="0"/>
      <dgm:spPr/>
    </dgm:pt>
    <dgm:pt modelId="{D05FB860-AF3B-4560-B26D-875119C9B989}" type="pres">
      <dgm:prSet presAssocID="{A9867AC5-C79C-4D7C-B64B-A9417C547267}" presName="bgRect" presStyleLbl="bgShp" presStyleIdx="5" presStyleCnt="7"/>
      <dgm:spPr/>
    </dgm:pt>
    <dgm:pt modelId="{97B90750-0547-4357-94AC-7A3D43D69006}" type="pres">
      <dgm:prSet presAssocID="{A9867AC5-C79C-4D7C-B64B-A9417C547267}"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ooks"/>
        </a:ext>
      </dgm:extLst>
    </dgm:pt>
    <dgm:pt modelId="{334A4A7E-22D2-4E5C-A0EC-25F1476AC524}" type="pres">
      <dgm:prSet presAssocID="{A9867AC5-C79C-4D7C-B64B-A9417C547267}" presName="spaceRect" presStyleCnt="0"/>
      <dgm:spPr/>
    </dgm:pt>
    <dgm:pt modelId="{5C448861-F91F-467A-A8A8-0010859B4995}" type="pres">
      <dgm:prSet presAssocID="{A9867AC5-C79C-4D7C-B64B-A9417C547267}" presName="parTx" presStyleLbl="revTx" presStyleIdx="5" presStyleCnt="7">
        <dgm:presLayoutVars>
          <dgm:chMax val="0"/>
          <dgm:chPref val="0"/>
        </dgm:presLayoutVars>
      </dgm:prSet>
      <dgm:spPr/>
    </dgm:pt>
    <dgm:pt modelId="{C0C7C281-E56E-44F5-AB39-7674F9C50BE1}" type="pres">
      <dgm:prSet presAssocID="{20512D9C-9D26-4F42-A834-06EA6DCEDF4D}" presName="sibTrans" presStyleCnt="0"/>
      <dgm:spPr/>
    </dgm:pt>
    <dgm:pt modelId="{DFE505B7-3DDE-410B-989C-302805456CF4}" type="pres">
      <dgm:prSet presAssocID="{101A3EE8-FF9F-4531-BB70-EBB9001899ED}" presName="compNode" presStyleCnt="0"/>
      <dgm:spPr/>
    </dgm:pt>
    <dgm:pt modelId="{48A94AF0-68CB-438C-8C3F-BE96D661AD30}" type="pres">
      <dgm:prSet presAssocID="{101A3EE8-FF9F-4531-BB70-EBB9001899ED}" presName="bgRect" presStyleLbl="bgShp" presStyleIdx="6" presStyleCnt="7"/>
      <dgm:spPr/>
    </dgm:pt>
    <dgm:pt modelId="{68A5C50F-45A0-4834-A9F7-A482CFD68771}" type="pres">
      <dgm:prSet presAssocID="{101A3EE8-FF9F-4531-BB70-EBB9001899ED}"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Questions"/>
        </a:ext>
      </dgm:extLst>
    </dgm:pt>
    <dgm:pt modelId="{241A61C5-0DB3-42F8-993E-AD4FE70CE83D}" type="pres">
      <dgm:prSet presAssocID="{101A3EE8-FF9F-4531-BB70-EBB9001899ED}" presName="spaceRect" presStyleCnt="0"/>
      <dgm:spPr/>
    </dgm:pt>
    <dgm:pt modelId="{0027DBE3-E7E7-4500-9CD7-95ED1EDB2012}" type="pres">
      <dgm:prSet presAssocID="{101A3EE8-FF9F-4531-BB70-EBB9001899ED}" presName="parTx" presStyleLbl="revTx" presStyleIdx="6" presStyleCnt="7">
        <dgm:presLayoutVars>
          <dgm:chMax val="0"/>
          <dgm:chPref val="0"/>
        </dgm:presLayoutVars>
      </dgm:prSet>
      <dgm:spPr/>
    </dgm:pt>
  </dgm:ptLst>
  <dgm:cxnLst>
    <dgm:cxn modelId="{6F30611C-4F03-4BBB-8953-4DC8F8FC75C1}" type="presOf" srcId="{A9867AC5-C79C-4D7C-B64B-A9417C547267}" destId="{5C448861-F91F-467A-A8A8-0010859B4995}" srcOrd="0" destOrd="0" presId="urn:microsoft.com/office/officeart/2018/2/layout/IconVerticalSolidList"/>
    <dgm:cxn modelId="{6E024124-8077-45DC-94C6-03507673AAC3}" type="presOf" srcId="{81F43EE8-31F4-47DB-A1E5-2ED307DFE5C8}" destId="{F0B28C7A-DCB7-4BC6-8177-47DB10F1B1FC}" srcOrd="0" destOrd="0" presId="urn:microsoft.com/office/officeart/2018/2/layout/IconVerticalSolidList"/>
    <dgm:cxn modelId="{E58D6830-787E-4BF5-B905-42974A83ABB0}" srcId="{8C11D524-FD77-4759-B7AB-F4BD40F08336}" destId="{447AB097-2FB2-47B7-9FB6-7FFA68CD765F}" srcOrd="2" destOrd="0" parTransId="{CD289B38-76A4-4F29-92CD-50B89C64B91A}" sibTransId="{42BE0AD9-52C9-48DC-AE44-792FE4D39D4A}"/>
    <dgm:cxn modelId="{658B7C35-5F8D-45A3-99D7-5C936A89BFA8}" srcId="{8C11D524-FD77-4759-B7AB-F4BD40F08336}" destId="{A9867AC5-C79C-4D7C-B64B-A9417C547267}" srcOrd="5" destOrd="0" parTransId="{5B4DCA99-3E39-4FAF-A4EA-4FC2FD749A28}" sibTransId="{20512D9C-9D26-4F42-A834-06EA6DCEDF4D}"/>
    <dgm:cxn modelId="{A3E3A036-38B2-48F5-B6F5-526F69D48BBE}" type="presOf" srcId="{AB71ABDB-3313-44D8-963F-FD03D69EEF09}" destId="{BB682C90-3705-4A07-BAB2-FF36ECE4645F}" srcOrd="0" destOrd="0" presId="urn:microsoft.com/office/officeart/2018/2/layout/IconVerticalSolidList"/>
    <dgm:cxn modelId="{F8D60465-1754-4B19-A2A2-01F333957AA0}" type="presOf" srcId="{2EAECC9D-3E68-4ECF-AABB-D365151B90F5}" destId="{D3A7B034-4E19-4EB5-8B07-1F1FC3350289}" srcOrd="0" destOrd="0" presId="urn:microsoft.com/office/officeart/2018/2/layout/IconVerticalSolidList"/>
    <dgm:cxn modelId="{C457E965-2063-44FA-95A6-94A3D811E3E6}" srcId="{8C11D524-FD77-4759-B7AB-F4BD40F08336}" destId="{81F43EE8-31F4-47DB-A1E5-2ED307DFE5C8}" srcOrd="1" destOrd="0" parTransId="{89ED70C7-3E5A-416B-8689-B8E7297D3E4A}" sibTransId="{E788B879-EBD5-401E-B2DA-8C88048B66D7}"/>
    <dgm:cxn modelId="{93E46574-5A7F-4252-96C4-66EBB2A7ED0E}" type="presOf" srcId="{5F8D1F43-A4B2-4083-B055-BA30BA842683}" destId="{0D6FBABA-DDB9-467E-8C21-C90A21529DDC}" srcOrd="0" destOrd="0" presId="urn:microsoft.com/office/officeart/2018/2/layout/IconVerticalSolidList"/>
    <dgm:cxn modelId="{10911B77-1A3B-4E5E-8C8D-E61FC5E78D00}" type="presOf" srcId="{101A3EE8-FF9F-4531-BB70-EBB9001899ED}" destId="{0027DBE3-E7E7-4500-9CD7-95ED1EDB2012}" srcOrd="0" destOrd="0" presId="urn:microsoft.com/office/officeart/2018/2/layout/IconVerticalSolidList"/>
    <dgm:cxn modelId="{9EBBAC78-C763-4055-86E9-A5154B3CB453}" type="presOf" srcId="{447AB097-2FB2-47B7-9FB6-7FFA68CD765F}" destId="{02D5698B-63F5-4B6C-939E-AA5434CE9995}" srcOrd="0" destOrd="0" presId="urn:microsoft.com/office/officeart/2018/2/layout/IconVerticalSolidList"/>
    <dgm:cxn modelId="{252024C8-AA73-46D4-B305-28E6572B3BB7}" srcId="{8C11D524-FD77-4759-B7AB-F4BD40F08336}" destId="{5F8D1F43-A4B2-4083-B055-BA30BA842683}" srcOrd="4" destOrd="0" parTransId="{14D34404-E05D-4678-9FB7-FAE1F0024E84}" sibTransId="{16F48C17-69BC-4992-83B7-3CD073187435}"/>
    <dgm:cxn modelId="{907413CA-1EE5-4B6A-A976-9FD210D41DFA}" type="presOf" srcId="{8C11D524-FD77-4759-B7AB-F4BD40F08336}" destId="{6A0D7179-094F-4D5F-9340-9577F6B9086B}" srcOrd="0" destOrd="0" presId="urn:microsoft.com/office/officeart/2018/2/layout/IconVerticalSolidList"/>
    <dgm:cxn modelId="{4494F5CA-ED0A-465C-8C33-6D10FD400C5C}" srcId="{8C11D524-FD77-4759-B7AB-F4BD40F08336}" destId="{AB71ABDB-3313-44D8-963F-FD03D69EEF09}" srcOrd="3" destOrd="0" parTransId="{1B75A2A8-19F6-4DAD-81D6-E71A4483EC36}" sibTransId="{160F0567-5B11-44D0-830B-97BF8589B2EE}"/>
    <dgm:cxn modelId="{CEDA05EC-1862-466F-9F86-A4E5EAFE2B02}" srcId="{8C11D524-FD77-4759-B7AB-F4BD40F08336}" destId="{2EAECC9D-3E68-4ECF-AABB-D365151B90F5}" srcOrd="0" destOrd="0" parTransId="{1E93F366-CFDF-4AC6-B540-EC87624D9B0B}" sibTransId="{B5801F12-31EC-4C2C-AD6B-E4BEBF3D847E}"/>
    <dgm:cxn modelId="{27FB8BEC-CDFA-4674-B44F-95567957C768}" srcId="{8C11D524-FD77-4759-B7AB-F4BD40F08336}" destId="{101A3EE8-FF9F-4531-BB70-EBB9001899ED}" srcOrd="6" destOrd="0" parTransId="{7A0D626E-642C-46CD-85EF-F3FA4A0ADE33}" sibTransId="{809A4185-2CF3-4A5D-A9A4-4F3931D993E6}"/>
    <dgm:cxn modelId="{1FCC3EB5-5598-45D5-9D84-919739FBDA2C}" type="presParOf" srcId="{6A0D7179-094F-4D5F-9340-9577F6B9086B}" destId="{B76E031F-0A9F-4A3C-9800-F6D180F201B5}" srcOrd="0" destOrd="0" presId="urn:microsoft.com/office/officeart/2018/2/layout/IconVerticalSolidList"/>
    <dgm:cxn modelId="{1857B21B-22F7-4C51-B96E-9FDB05D8A203}" type="presParOf" srcId="{B76E031F-0A9F-4A3C-9800-F6D180F201B5}" destId="{5901E590-4E57-4BF1-812A-B53A511FB1E8}" srcOrd="0" destOrd="0" presId="urn:microsoft.com/office/officeart/2018/2/layout/IconVerticalSolidList"/>
    <dgm:cxn modelId="{8B09F9C8-1E3C-41D2-8788-D4B29FE2917F}" type="presParOf" srcId="{B76E031F-0A9F-4A3C-9800-F6D180F201B5}" destId="{8B0A79EF-0231-4DFC-85A6-E67A44896703}" srcOrd="1" destOrd="0" presId="urn:microsoft.com/office/officeart/2018/2/layout/IconVerticalSolidList"/>
    <dgm:cxn modelId="{60C248D7-5103-4D05-81CD-2592E8892BB4}" type="presParOf" srcId="{B76E031F-0A9F-4A3C-9800-F6D180F201B5}" destId="{7A9A33E8-8CED-409C-BCDC-03F347841622}" srcOrd="2" destOrd="0" presId="urn:microsoft.com/office/officeart/2018/2/layout/IconVerticalSolidList"/>
    <dgm:cxn modelId="{2190BE74-A64F-4811-96C3-09BD75FE2533}" type="presParOf" srcId="{B76E031F-0A9F-4A3C-9800-F6D180F201B5}" destId="{D3A7B034-4E19-4EB5-8B07-1F1FC3350289}" srcOrd="3" destOrd="0" presId="urn:microsoft.com/office/officeart/2018/2/layout/IconVerticalSolidList"/>
    <dgm:cxn modelId="{83534484-E592-4004-A7D1-AD61B0651F6F}" type="presParOf" srcId="{6A0D7179-094F-4D5F-9340-9577F6B9086B}" destId="{5AEEA9F3-437B-48F1-98EA-19099FB9310C}" srcOrd="1" destOrd="0" presId="urn:microsoft.com/office/officeart/2018/2/layout/IconVerticalSolidList"/>
    <dgm:cxn modelId="{76A7509C-A8C5-45EC-AA79-E836EB67C9DD}" type="presParOf" srcId="{6A0D7179-094F-4D5F-9340-9577F6B9086B}" destId="{368CED88-2C88-4F97-B39B-39CE630E9709}" srcOrd="2" destOrd="0" presId="urn:microsoft.com/office/officeart/2018/2/layout/IconVerticalSolidList"/>
    <dgm:cxn modelId="{B06E5B9F-5E7A-42C3-B080-7B0D94F3CAEA}" type="presParOf" srcId="{368CED88-2C88-4F97-B39B-39CE630E9709}" destId="{450A0218-51E8-4A4E-9A1C-D44EC4F745EB}" srcOrd="0" destOrd="0" presId="urn:microsoft.com/office/officeart/2018/2/layout/IconVerticalSolidList"/>
    <dgm:cxn modelId="{BA1EA74B-692E-4897-BBE0-9291845F0696}" type="presParOf" srcId="{368CED88-2C88-4F97-B39B-39CE630E9709}" destId="{87E5FF06-17DE-451C-B3C5-1CE76C23DBDE}" srcOrd="1" destOrd="0" presId="urn:microsoft.com/office/officeart/2018/2/layout/IconVerticalSolidList"/>
    <dgm:cxn modelId="{61698A3A-0BB1-42DA-A992-ADA2C1E7255A}" type="presParOf" srcId="{368CED88-2C88-4F97-B39B-39CE630E9709}" destId="{5AF9E3B8-1090-4969-AA25-E7692A2C1487}" srcOrd="2" destOrd="0" presId="urn:microsoft.com/office/officeart/2018/2/layout/IconVerticalSolidList"/>
    <dgm:cxn modelId="{FC308AD4-85FF-4326-B200-F92470B5B4F3}" type="presParOf" srcId="{368CED88-2C88-4F97-B39B-39CE630E9709}" destId="{F0B28C7A-DCB7-4BC6-8177-47DB10F1B1FC}" srcOrd="3" destOrd="0" presId="urn:microsoft.com/office/officeart/2018/2/layout/IconVerticalSolidList"/>
    <dgm:cxn modelId="{AF70B641-2DFD-4062-9293-CC78E7099E3B}" type="presParOf" srcId="{6A0D7179-094F-4D5F-9340-9577F6B9086B}" destId="{24E2F6B5-E458-48D1-A2A9-2AC31FA5ACCA}" srcOrd="3" destOrd="0" presId="urn:microsoft.com/office/officeart/2018/2/layout/IconVerticalSolidList"/>
    <dgm:cxn modelId="{053CE10A-A58A-4DF3-95C4-CF082823AFDC}" type="presParOf" srcId="{6A0D7179-094F-4D5F-9340-9577F6B9086B}" destId="{B96C09FA-5D4B-42C0-B6C6-DEC9F2BAACC9}" srcOrd="4" destOrd="0" presId="urn:microsoft.com/office/officeart/2018/2/layout/IconVerticalSolidList"/>
    <dgm:cxn modelId="{74A86E7C-7B5E-48EA-A9E8-675B81294F8B}" type="presParOf" srcId="{B96C09FA-5D4B-42C0-B6C6-DEC9F2BAACC9}" destId="{5174F0C6-8A97-478D-9502-B909B2AC0155}" srcOrd="0" destOrd="0" presId="urn:microsoft.com/office/officeart/2018/2/layout/IconVerticalSolidList"/>
    <dgm:cxn modelId="{18F9179D-17A7-4BB2-A3BB-621C376E3957}" type="presParOf" srcId="{B96C09FA-5D4B-42C0-B6C6-DEC9F2BAACC9}" destId="{B068B842-9E0C-4537-9457-6555AEAE7E96}" srcOrd="1" destOrd="0" presId="urn:microsoft.com/office/officeart/2018/2/layout/IconVerticalSolidList"/>
    <dgm:cxn modelId="{A72E577C-CFBA-4948-A528-8C08ABC0185E}" type="presParOf" srcId="{B96C09FA-5D4B-42C0-B6C6-DEC9F2BAACC9}" destId="{CBACCBB0-FB8C-4A49-A7F1-E94138FCC116}" srcOrd="2" destOrd="0" presId="urn:microsoft.com/office/officeart/2018/2/layout/IconVerticalSolidList"/>
    <dgm:cxn modelId="{4F8672D6-0BBE-4D88-B298-E91E20E8B447}" type="presParOf" srcId="{B96C09FA-5D4B-42C0-B6C6-DEC9F2BAACC9}" destId="{02D5698B-63F5-4B6C-939E-AA5434CE9995}" srcOrd="3" destOrd="0" presId="urn:microsoft.com/office/officeart/2018/2/layout/IconVerticalSolidList"/>
    <dgm:cxn modelId="{0DA23FD5-AE00-4B5C-B678-3B1A71EA5BD1}" type="presParOf" srcId="{6A0D7179-094F-4D5F-9340-9577F6B9086B}" destId="{8991322D-DCD3-4A15-B3B3-82D3C0288B5B}" srcOrd="5" destOrd="0" presId="urn:microsoft.com/office/officeart/2018/2/layout/IconVerticalSolidList"/>
    <dgm:cxn modelId="{FD845738-2923-47B2-81F1-FC75F3048EF7}" type="presParOf" srcId="{6A0D7179-094F-4D5F-9340-9577F6B9086B}" destId="{B396C9E0-C755-4DBB-82A6-27C9AF9B136F}" srcOrd="6" destOrd="0" presId="urn:microsoft.com/office/officeart/2018/2/layout/IconVerticalSolidList"/>
    <dgm:cxn modelId="{E32A96E1-C5A1-4EAF-89F6-0EFB9C27B546}" type="presParOf" srcId="{B396C9E0-C755-4DBB-82A6-27C9AF9B136F}" destId="{2F204D48-D4A9-4D34-8956-DDDDC4F48E3B}" srcOrd="0" destOrd="0" presId="urn:microsoft.com/office/officeart/2018/2/layout/IconVerticalSolidList"/>
    <dgm:cxn modelId="{3C644CDE-3AC8-4487-85FB-3F5F4FE9717B}" type="presParOf" srcId="{B396C9E0-C755-4DBB-82A6-27C9AF9B136F}" destId="{5C6DFF31-33A3-4354-BE3B-91CFC22A931B}" srcOrd="1" destOrd="0" presId="urn:microsoft.com/office/officeart/2018/2/layout/IconVerticalSolidList"/>
    <dgm:cxn modelId="{51B5E6A6-CE6B-4116-AE20-9D8EAB9D48BD}" type="presParOf" srcId="{B396C9E0-C755-4DBB-82A6-27C9AF9B136F}" destId="{63FEAF74-20C1-4B7E-B9DD-D692DEEFD34B}" srcOrd="2" destOrd="0" presId="urn:microsoft.com/office/officeart/2018/2/layout/IconVerticalSolidList"/>
    <dgm:cxn modelId="{E86347B0-CCC6-4D91-8EFE-4218CDD06183}" type="presParOf" srcId="{B396C9E0-C755-4DBB-82A6-27C9AF9B136F}" destId="{BB682C90-3705-4A07-BAB2-FF36ECE4645F}" srcOrd="3" destOrd="0" presId="urn:microsoft.com/office/officeart/2018/2/layout/IconVerticalSolidList"/>
    <dgm:cxn modelId="{EFF2FDAD-C0E4-428E-BBF6-B4CF141FA347}" type="presParOf" srcId="{6A0D7179-094F-4D5F-9340-9577F6B9086B}" destId="{CE3997BD-4CCF-4E75-B4CE-EA59BDF8AEB1}" srcOrd="7" destOrd="0" presId="urn:microsoft.com/office/officeart/2018/2/layout/IconVerticalSolidList"/>
    <dgm:cxn modelId="{4C84A327-59E4-4CF4-ABA8-CBD546F508AD}" type="presParOf" srcId="{6A0D7179-094F-4D5F-9340-9577F6B9086B}" destId="{6C00728B-95B8-4092-A758-AC302EC7FDFF}" srcOrd="8" destOrd="0" presId="urn:microsoft.com/office/officeart/2018/2/layout/IconVerticalSolidList"/>
    <dgm:cxn modelId="{D315A63D-768C-43C5-9094-146F9B6E7C58}" type="presParOf" srcId="{6C00728B-95B8-4092-A758-AC302EC7FDFF}" destId="{C68673CE-390E-40DE-87D8-79BD3A61A5D1}" srcOrd="0" destOrd="0" presId="urn:microsoft.com/office/officeart/2018/2/layout/IconVerticalSolidList"/>
    <dgm:cxn modelId="{F1BD3171-B36A-4712-8679-066CD2DD972A}" type="presParOf" srcId="{6C00728B-95B8-4092-A758-AC302EC7FDFF}" destId="{506CC5F6-B9B7-495E-866C-CDBDDAC69C7D}" srcOrd="1" destOrd="0" presId="urn:microsoft.com/office/officeart/2018/2/layout/IconVerticalSolidList"/>
    <dgm:cxn modelId="{7A2E4BE7-B7FD-4351-BBAD-BE73DA9E9329}" type="presParOf" srcId="{6C00728B-95B8-4092-A758-AC302EC7FDFF}" destId="{68DC046D-8395-4844-A589-EFB882C8D2E2}" srcOrd="2" destOrd="0" presId="urn:microsoft.com/office/officeart/2018/2/layout/IconVerticalSolidList"/>
    <dgm:cxn modelId="{A6CDF24E-675E-487C-8E5C-33D9318AFF71}" type="presParOf" srcId="{6C00728B-95B8-4092-A758-AC302EC7FDFF}" destId="{0D6FBABA-DDB9-467E-8C21-C90A21529DDC}" srcOrd="3" destOrd="0" presId="urn:microsoft.com/office/officeart/2018/2/layout/IconVerticalSolidList"/>
    <dgm:cxn modelId="{D9D7D3B3-E6F0-40CF-9CA2-B7B5046984DD}" type="presParOf" srcId="{6A0D7179-094F-4D5F-9340-9577F6B9086B}" destId="{4DC22A22-6C5C-4336-9EB9-C9F30F162338}" srcOrd="9" destOrd="0" presId="urn:microsoft.com/office/officeart/2018/2/layout/IconVerticalSolidList"/>
    <dgm:cxn modelId="{90601FF2-BBE0-4514-B62B-C74BB08DB3FA}" type="presParOf" srcId="{6A0D7179-094F-4D5F-9340-9577F6B9086B}" destId="{32AE314D-E150-4527-8384-81A80F5ED21D}" srcOrd="10" destOrd="0" presId="urn:microsoft.com/office/officeart/2018/2/layout/IconVerticalSolidList"/>
    <dgm:cxn modelId="{D530E3C0-6CBE-4823-892E-85E66B029D9B}" type="presParOf" srcId="{32AE314D-E150-4527-8384-81A80F5ED21D}" destId="{D05FB860-AF3B-4560-B26D-875119C9B989}" srcOrd="0" destOrd="0" presId="urn:microsoft.com/office/officeart/2018/2/layout/IconVerticalSolidList"/>
    <dgm:cxn modelId="{264DAF84-955F-4006-B144-8D2E35E259BB}" type="presParOf" srcId="{32AE314D-E150-4527-8384-81A80F5ED21D}" destId="{97B90750-0547-4357-94AC-7A3D43D69006}" srcOrd="1" destOrd="0" presId="urn:microsoft.com/office/officeart/2018/2/layout/IconVerticalSolidList"/>
    <dgm:cxn modelId="{5A370E3A-ED34-46FF-8EBD-E84A7043FAE0}" type="presParOf" srcId="{32AE314D-E150-4527-8384-81A80F5ED21D}" destId="{334A4A7E-22D2-4E5C-A0EC-25F1476AC524}" srcOrd="2" destOrd="0" presId="urn:microsoft.com/office/officeart/2018/2/layout/IconVerticalSolidList"/>
    <dgm:cxn modelId="{A4020895-0128-43D0-9DF4-51D6B0AAA247}" type="presParOf" srcId="{32AE314D-E150-4527-8384-81A80F5ED21D}" destId="{5C448861-F91F-467A-A8A8-0010859B4995}" srcOrd="3" destOrd="0" presId="urn:microsoft.com/office/officeart/2018/2/layout/IconVerticalSolidList"/>
    <dgm:cxn modelId="{E89EE29F-B4CF-4CB1-B9B4-4F315911C2E1}" type="presParOf" srcId="{6A0D7179-094F-4D5F-9340-9577F6B9086B}" destId="{C0C7C281-E56E-44F5-AB39-7674F9C50BE1}" srcOrd="11" destOrd="0" presId="urn:microsoft.com/office/officeart/2018/2/layout/IconVerticalSolidList"/>
    <dgm:cxn modelId="{3230610A-E410-4395-A997-93C1495AADE1}" type="presParOf" srcId="{6A0D7179-094F-4D5F-9340-9577F6B9086B}" destId="{DFE505B7-3DDE-410B-989C-302805456CF4}" srcOrd="12" destOrd="0" presId="urn:microsoft.com/office/officeart/2018/2/layout/IconVerticalSolidList"/>
    <dgm:cxn modelId="{BD691248-94D4-411B-848D-00C67CA93A69}" type="presParOf" srcId="{DFE505B7-3DDE-410B-989C-302805456CF4}" destId="{48A94AF0-68CB-438C-8C3F-BE96D661AD30}" srcOrd="0" destOrd="0" presId="urn:microsoft.com/office/officeart/2018/2/layout/IconVerticalSolidList"/>
    <dgm:cxn modelId="{1CD5A72A-21F1-47FF-8C59-1F43526DEAAF}" type="presParOf" srcId="{DFE505B7-3DDE-410B-989C-302805456CF4}" destId="{68A5C50F-45A0-4834-A9F7-A482CFD68771}" srcOrd="1" destOrd="0" presId="urn:microsoft.com/office/officeart/2018/2/layout/IconVerticalSolidList"/>
    <dgm:cxn modelId="{8699B18C-89CB-4A0C-875E-44531E6CF5DD}" type="presParOf" srcId="{DFE505B7-3DDE-410B-989C-302805456CF4}" destId="{241A61C5-0DB3-42F8-993E-AD4FE70CE83D}" srcOrd="2" destOrd="0" presId="urn:microsoft.com/office/officeart/2018/2/layout/IconVerticalSolidList"/>
    <dgm:cxn modelId="{A34841E5-CE03-4641-8C56-7EA42955A9D8}" type="presParOf" srcId="{DFE505B7-3DDE-410B-989C-302805456CF4}" destId="{0027DBE3-E7E7-4500-9CD7-95ED1EDB201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E5B4211-DF14-4A9D-A6F0-948CDA8543E2}"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08EAA83F-86AE-4B65-8F29-10F10D8AF92A}">
      <dgm:prSet/>
      <dgm:spPr/>
      <dgm:t>
        <a:bodyPr/>
        <a:lstStyle/>
        <a:p>
          <a:r>
            <a:rPr lang="en-US" dirty="0"/>
            <a:t>Basics of pandas</a:t>
          </a:r>
        </a:p>
      </dgm:t>
    </dgm:pt>
    <dgm:pt modelId="{EC233BF2-5F9A-445E-B27B-6DCE314E4447}" type="parTrans" cxnId="{556C9148-6CC6-43B4-A633-B511FD4C48AF}">
      <dgm:prSet/>
      <dgm:spPr/>
      <dgm:t>
        <a:bodyPr/>
        <a:lstStyle/>
        <a:p>
          <a:endParaRPr lang="en-US"/>
        </a:p>
      </dgm:t>
    </dgm:pt>
    <dgm:pt modelId="{17E08D1F-2A57-4B7E-9C08-BAB961C48F66}" type="sibTrans" cxnId="{556C9148-6CC6-43B4-A633-B511FD4C48AF}">
      <dgm:prSet/>
      <dgm:spPr/>
      <dgm:t>
        <a:bodyPr/>
        <a:lstStyle/>
        <a:p>
          <a:endParaRPr lang="en-US"/>
        </a:p>
      </dgm:t>
    </dgm:pt>
    <dgm:pt modelId="{B6DBED3E-30D4-47B6-80BF-3F826FED69BA}">
      <dgm:prSet/>
      <dgm:spPr/>
      <dgm:t>
        <a:bodyPr/>
        <a:lstStyle/>
        <a:p>
          <a:r>
            <a:rPr lang="en-US"/>
            <a:t>Deriving statistical results of data using Pandas</a:t>
          </a:r>
        </a:p>
      </dgm:t>
    </dgm:pt>
    <dgm:pt modelId="{5DCCC3D5-F8E1-4173-9869-6173E11CFCB6}" type="parTrans" cxnId="{2F44B3E1-C44A-4EA6-800E-460F8B4ABB55}">
      <dgm:prSet/>
      <dgm:spPr/>
      <dgm:t>
        <a:bodyPr/>
        <a:lstStyle/>
        <a:p>
          <a:endParaRPr lang="en-US"/>
        </a:p>
      </dgm:t>
    </dgm:pt>
    <dgm:pt modelId="{5BA017D5-CFB3-4D78-BCFA-0EA072A98069}" type="sibTrans" cxnId="{2F44B3E1-C44A-4EA6-800E-460F8B4ABB55}">
      <dgm:prSet/>
      <dgm:spPr/>
      <dgm:t>
        <a:bodyPr/>
        <a:lstStyle/>
        <a:p>
          <a:endParaRPr lang="en-US"/>
        </a:p>
      </dgm:t>
    </dgm:pt>
    <dgm:pt modelId="{45198541-305A-4809-A8EF-5F3D3458704C}">
      <dgm:prSet/>
      <dgm:spPr/>
      <dgm:t>
        <a:bodyPr/>
        <a:lstStyle/>
        <a:p>
          <a:r>
            <a:rPr lang="en-US" dirty="0"/>
            <a:t>Basics plots</a:t>
          </a:r>
        </a:p>
      </dgm:t>
    </dgm:pt>
    <dgm:pt modelId="{723AF786-9E8C-4FFE-94E8-6F34371B836F}" type="parTrans" cxnId="{1869E55B-3B1B-4F42-BBDE-6D586F905D18}">
      <dgm:prSet/>
      <dgm:spPr/>
      <dgm:t>
        <a:bodyPr/>
        <a:lstStyle/>
        <a:p>
          <a:endParaRPr lang="en-US"/>
        </a:p>
      </dgm:t>
    </dgm:pt>
    <dgm:pt modelId="{3E282948-7094-4EBB-BB00-E4DEAAA88D1D}" type="sibTrans" cxnId="{1869E55B-3B1B-4F42-BBDE-6D586F905D18}">
      <dgm:prSet/>
      <dgm:spPr/>
      <dgm:t>
        <a:bodyPr/>
        <a:lstStyle/>
        <a:p>
          <a:endParaRPr lang="en-US"/>
        </a:p>
      </dgm:t>
    </dgm:pt>
    <dgm:pt modelId="{C3DAFAE0-4A13-4A9A-8725-946D62137245}">
      <dgm:prSet/>
      <dgm:spPr/>
      <dgm:t>
        <a:bodyPr/>
        <a:lstStyle/>
        <a:p>
          <a:r>
            <a:rPr lang="en-US"/>
            <a:t>Visualizing Categorical Data (Iris) + Classification Task</a:t>
          </a:r>
        </a:p>
      </dgm:t>
    </dgm:pt>
    <dgm:pt modelId="{FEBC1847-0248-4EC1-AD7C-085616F0053E}" type="parTrans" cxnId="{C14B1529-F14C-496A-ACB6-3317EEE0A936}">
      <dgm:prSet/>
      <dgm:spPr/>
      <dgm:t>
        <a:bodyPr/>
        <a:lstStyle/>
        <a:p>
          <a:endParaRPr lang="en-US"/>
        </a:p>
      </dgm:t>
    </dgm:pt>
    <dgm:pt modelId="{B55AFAE7-F448-4F71-A04E-41722394CE7D}" type="sibTrans" cxnId="{C14B1529-F14C-496A-ACB6-3317EEE0A936}">
      <dgm:prSet/>
      <dgm:spPr/>
      <dgm:t>
        <a:bodyPr/>
        <a:lstStyle/>
        <a:p>
          <a:endParaRPr lang="en-US"/>
        </a:p>
      </dgm:t>
    </dgm:pt>
    <dgm:pt modelId="{3F2E0A18-F033-4D33-BF60-77C3896D1274}">
      <dgm:prSet/>
      <dgm:spPr>
        <a:ln w="76200"/>
      </dgm:spPr>
      <dgm:t>
        <a:bodyPr/>
        <a:lstStyle/>
        <a:p>
          <a:r>
            <a:rPr lang="en-US" dirty="0"/>
            <a:t>Visualizing Continuous Data (Diamonds) + Regression Task</a:t>
          </a:r>
        </a:p>
      </dgm:t>
    </dgm:pt>
    <dgm:pt modelId="{E396F48D-65EF-4073-B205-973EE28F4FC8}" type="parTrans" cxnId="{A5EB1BB1-6E24-4670-A502-C2C98F119205}">
      <dgm:prSet/>
      <dgm:spPr/>
      <dgm:t>
        <a:bodyPr/>
        <a:lstStyle/>
        <a:p>
          <a:endParaRPr lang="en-US"/>
        </a:p>
      </dgm:t>
    </dgm:pt>
    <dgm:pt modelId="{C056A380-7F52-4139-ABF4-02AC3756D746}" type="sibTrans" cxnId="{A5EB1BB1-6E24-4670-A502-C2C98F119205}">
      <dgm:prSet/>
      <dgm:spPr/>
      <dgm:t>
        <a:bodyPr/>
        <a:lstStyle/>
        <a:p>
          <a:endParaRPr lang="en-US"/>
        </a:p>
      </dgm:t>
    </dgm:pt>
    <dgm:pt modelId="{E650667A-3D65-4FBD-B3EE-5E9544FF36A2}">
      <dgm:prSet/>
      <dgm:spPr/>
      <dgm:t>
        <a:bodyPr/>
        <a:lstStyle/>
        <a:p>
          <a:r>
            <a:rPr lang="en-US"/>
            <a:t>Visualizing Time series Data</a:t>
          </a:r>
        </a:p>
      </dgm:t>
    </dgm:pt>
    <dgm:pt modelId="{8028B393-2CA1-4538-8E56-4BDA9E24153C}" type="parTrans" cxnId="{5BDB3DCA-BB72-477B-9DC5-E60C0522CDE8}">
      <dgm:prSet/>
      <dgm:spPr/>
      <dgm:t>
        <a:bodyPr/>
        <a:lstStyle/>
        <a:p>
          <a:endParaRPr lang="en-US"/>
        </a:p>
      </dgm:t>
    </dgm:pt>
    <dgm:pt modelId="{86DCCF60-60F5-470B-AEC4-CCE42D88421F}" type="sibTrans" cxnId="{5BDB3DCA-BB72-477B-9DC5-E60C0522CDE8}">
      <dgm:prSet/>
      <dgm:spPr/>
      <dgm:t>
        <a:bodyPr/>
        <a:lstStyle/>
        <a:p>
          <a:endParaRPr lang="en-US"/>
        </a:p>
      </dgm:t>
    </dgm:pt>
    <dgm:pt modelId="{220329E6-DBDD-4B4B-A80D-F69AB5853A2A}">
      <dgm:prSet/>
      <dgm:spPr/>
      <dgm:t>
        <a:bodyPr/>
        <a:lstStyle/>
        <a:p>
          <a:r>
            <a:rPr lang="en-US" dirty="0"/>
            <a:t>Visualizing NLP Data</a:t>
          </a:r>
        </a:p>
      </dgm:t>
    </dgm:pt>
    <dgm:pt modelId="{7EC776C3-BF10-46A8-8807-2D8A64835A08}" type="parTrans" cxnId="{4B664E04-A0E7-4ED3-8E6A-EE5FC80B9A13}">
      <dgm:prSet/>
      <dgm:spPr/>
      <dgm:t>
        <a:bodyPr/>
        <a:lstStyle/>
        <a:p>
          <a:endParaRPr lang="en-US"/>
        </a:p>
      </dgm:t>
    </dgm:pt>
    <dgm:pt modelId="{8D75D0B4-0533-47C1-846C-DBF612C8075C}" type="sibTrans" cxnId="{4B664E04-A0E7-4ED3-8E6A-EE5FC80B9A13}">
      <dgm:prSet/>
      <dgm:spPr/>
      <dgm:t>
        <a:bodyPr/>
        <a:lstStyle/>
        <a:p>
          <a:endParaRPr lang="en-US"/>
        </a:p>
      </dgm:t>
    </dgm:pt>
    <dgm:pt modelId="{4F8DEEC0-319D-BC4E-B205-6E22B3F054C1}" type="pres">
      <dgm:prSet presAssocID="{DE5B4211-DF14-4A9D-A6F0-948CDA8543E2}" presName="Name0" presStyleCnt="0">
        <dgm:presLayoutVars>
          <dgm:dir/>
          <dgm:resizeHandles val="exact"/>
        </dgm:presLayoutVars>
      </dgm:prSet>
      <dgm:spPr/>
    </dgm:pt>
    <dgm:pt modelId="{B7AA749C-5D0A-954E-80BD-D78FB8641EC1}" type="pres">
      <dgm:prSet presAssocID="{08EAA83F-86AE-4B65-8F29-10F10D8AF92A}" presName="node" presStyleLbl="node1" presStyleIdx="0" presStyleCnt="7">
        <dgm:presLayoutVars>
          <dgm:bulletEnabled val="1"/>
        </dgm:presLayoutVars>
      </dgm:prSet>
      <dgm:spPr/>
    </dgm:pt>
    <dgm:pt modelId="{F871F630-26E0-4642-B224-060C4C804220}" type="pres">
      <dgm:prSet presAssocID="{17E08D1F-2A57-4B7E-9C08-BAB961C48F66}" presName="sibTrans" presStyleLbl="sibTrans1D1" presStyleIdx="0" presStyleCnt="6"/>
      <dgm:spPr/>
    </dgm:pt>
    <dgm:pt modelId="{484E65ED-C2B5-F441-85A2-EF50209154E9}" type="pres">
      <dgm:prSet presAssocID="{17E08D1F-2A57-4B7E-9C08-BAB961C48F66}" presName="connectorText" presStyleLbl="sibTrans1D1" presStyleIdx="0" presStyleCnt="6"/>
      <dgm:spPr/>
    </dgm:pt>
    <dgm:pt modelId="{94B04EC2-EA37-A845-A9BC-8908B24E077A}" type="pres">
      <dgm:prSet presAssocID="{B6DBED3E-30D4-47B6-80BF-3F826FED69BA}" presName="node" presStyleLbl="node1" presStyleIdx="1" presStyleCnt="7">
        <dgm:presLayoutVars>
          <dgm:bulletEnabled val="1"/>
        </dgm:presLayoutVars>
      </dgm:prSet>
      <dgm:spPr/>
    </dgm:pt>
    <dgm:pt modelId="{476AF58C-23DF-C747-A194-D3D33A25495F}" type="pres">
      <dgm:prSet presAssocID="{5BA017D5-CFB3-4D78-BCFA-0EA072A98069}" presName="sibTrans" presStyleLbl="sibTrans1D1" presStyleIdx="1" presStyleCnt="6"/>
      <dgm:spPr/>
    </dgm:pt>
    <dgm:pt modelId="{FBD2CCA8-E302-F84E-B7F4-BF73EA43BDCA}" type="pres">
      <dgm:prSet presAssocID="{5BA017D5-CFB3-4D78-BCFA-0EA072A98069}" presName="connectorText" presStyleLbl="sibTrans1D1" presStyleIdx="1" presStyleCnt="6"/>
      <dgm:spPr/>
    </dgm:pt>
    <dgm:pt modelId="{227CB532-C83D-A84A-A5DC-B7863361C3F7}" type="pres">
      <dgm:prSet presAssocID="{45198541-305A-4809-A8EF-5F3D3458704C}" presName="node" presStyleLbl="node1" presStyleIdx="2" presStyleCnt="7">
        <dgm:presLayoutVars>
          <dgm:bulletEnabled val="1"/>
        </dgm:presLayoutVars>
      </dgm:prSet>
      <dgm:spPr/>
    </dgm:pt>
    <dgm:pt modelId="{E8001877-7CCC-1A43-970D-56A732EB0296}" type="pres">
      <dgm:prSet presAssocID="{3E282948-7094-4EBB-BB00-E4DEAAA88D1D}" presName="sibTrans" presStyleLbl="sibTrans1D1" presStyleIdx="2" presStyleCnt="6"/>
      <dgm:spPr/>
    </dgm:pt>
    <dgm:pt modelId="{CBB17097-E54F-FA40-97CB-82E8D78C66F6}" type="pres">
      <dgm:prSet presAssocID="{3E282948-7094-4EBB-BB00-E4DEAAA88D1D}" presName="connectorText" presStyleLbl="sibTrans1D1" presStyleIdx="2" presStyleCnt="6"/>
      <dgm:spPr/>
    </dgm:pt>
    <dgm:pt modelId="{AAD00EEF-503B-4B48-B093-4231F1F389EA}" type="pres">
      <dgm:prSet presAssocID="{C3DAFAE0-4A13-4A9A-8725-946D62137245}" presName="node" presStyleLbl="node1" presStyleIdx="3" presStyleCnt="7">
        <dgm:presLayoutVars>
          <dgm:bulletEnabled val="1"/>
        </dgm:presLayoutVars>
      </dgm:prSet>
      <dgm:spPr/>
    </dgm:pt>
    <dgm:pt modelId="{0334786E-E93F-E64F-9965-C743407D4A06}" type="pres">
      <dgm:prSet presAssocID="{B55AFAE7-F448-4F71-A04E-41722394CE7D}" presName="sibTrans" presStyleLbl="sibTrans1D1" presStyleIdx="3" presStyleCnt="6"/>
      <dgm:spPr/>
    </dgm:pt>
    <dgm:pt modelId="{585FFCDE-0E90-EB44-8B34-28710C11D28C}" type="pres">
      <dgm:prSet presAssocID="{B55AFAE7-F448-4F71-A04E-41722394CE7D}" presName="connectorText" presStyleLbl="sibTrans1D1" presStyleIdx="3" presStyleCnt="6"/>
      <dgm:spPr/>
    </dgm:pt>
    <dgm:pt modelId="{B912FA30-1762-F34F-BD55-7B73B67A8C72}" type="pres">
      <dgm:prSet presAssocID="{3F2E0A18-F033-4D33-BF60-77C3896D1274}" presName="node" presStyleLbl="node1" presStyleIdx="4" presStyleCnt="7">
        <dgm:presLayoutVars>
          <dgm:bulletEnabled val="1"/>
        </dgm:presLayoutVars>
      </dgm:prSet>
      <dgm:spPr/>
    </dgm:pt>
    <dgm:pt modelId="{6AFFE2A1-0E51-9B45-A4BC-2149F867E280}" type="pres">
      <dgm:prSet presAssocID="{C056A380-7F52-4139-ABF4-02AC3756D746}" presName="sibTrans" presStyleLbl="sibTrans1D1" presStyleIdx="4" presStyleCnt="6"/>
      <dgm:spPr/>
    </dgm:pt>
    <dgm:pt modelId="{EEAAC5FB-D43D-7042-864B-14D13EDF714A}" type="pres">
      <dgm:prSet presAssocID="{C056A380-7F52-4139-ABF4-02AC3756D746}" presName="connectorText" presStyleLbl="sibTrans1D1" presStyleIdx="4" presStyleCnt="6"/>
      <dgm:spPr/>
    </dgm:pt>
    <dgm:pt modelId="{F73A7C5E-CB31-CA4A-8DD2-56387FDCE6BE}" type="pres">
      <dgm:prSet presAssocID="{E650667A-3D65-4FBD-B3EE-5E9544FF36A2}" presName="node" presStyleLbl="node1" presStyleIdx="5" presStyleCnt="7">
        <dgm:presLayoutVars>
          <dgm:bulletEnabled val="1"/>
        </dgm:presLayoutVars>
      </dgm:prSet>
      <dgm:spPr/>
    </dgm:pt>
    <dgm:pt modelId="{5CBF97D0-E4A6-F143-9990-93C241917995}" type="pres">
      <dgm:prSet presAssocID="{86DCCF60-60F5-470B-AEC4-CCE42D88421F}" presName="sibTrans" presStyleLbl="sibTrans1D1" presStyleIdx="5" presStyleCnt="6"/>
      <dgm:spPr/>
    </dgm:pt>
    <dgm:pt modelId="{A78FB7FA-14F9-D346-9703-9085211E53CA}" type="pres">
      <dgm:prSet presAssocID="{86DCCF60-60F5-470B-AEC4-CCE42D88421F}" presName="connectorText" presStyleLbl="sibTrans1D1" presStyleIdx="5" presStyleCnt="6"/>
      <dgm:spPr/>
    </dgm:pt>
    <dgm:pt modelId="{BB26137B-6E5B-C44F-B550-6941E1657DA6}" type="pres">
      <dgm:prSet presAssocID="{220329E6-DBDD-4B4B-A80D-F69AB5853A2A}" presName="node" presStyleLbl="node1" presStyleIdx="6" presStyleCnt="7">
        <dgm:presLayoutVars>
          <dgm:bulletEnabled val="1"/>
        </dgm:presLayoutVars>
      </dgm:prSet>
      <dgm:spPr/>
    </dgm:pt>
  </dgm:ptLst>
  <dgm:cxnLst>
    <dgm:cxn modelId="{4B664E04-A0E7-4ED3-8E6A-EE5FC80B9A13}" srcId="{DE5B4211-DF14-4A9D-A6F0-948CDA8543E2}" destId="{220329E6-DBDD-4B4B-A80D-F69AB5853A2A}" srcOrd="6" destOrd="0" parTransId="{7EC776C3-BF10-46A8-8807-2D8A64835A08}" sibTransId="{8D75D0B4-0533-47C1-846C-DBF612C8075C}"/>
    <dgm:cxn modelId="{2CB9800C-A4CE-4C4F-8AA9-1D56815D0375}" type="presOf" srcId="{3E282948-7094-4EBB-BB00-E4DEAAA88D1D}" destId="{CBB17097-E54F-FA40-97CB-82E8D78C66F6}" srcOrd="1" destOrd="0" presId="urn:microsoft.com/office/officeart/2016/7/layout/RepeatingBendingProcessNew"/>
    <dgm:cxn modelId="{D8DC0B0F-2097-CD44-BF92-B236B139AA94}" type="presOf" srcId="{C056A380-7F52-4139-ABF4-02AC3756D746}" destId="{6AFFE2A1-0E51-9B45-A4BC-2149F867E280}" srcOrd="0" destOrd="0" presId="urn:microsoft.com/office/officeart/2016/7/layout/RepeatingBendingProcessNew"/>
    <dgm:cxn modelId="{1B01CD19-C8B7-E34D-9FF0-6CAF521FA62F}" type="presOf" srcId="{C3DAFAE0-4A13-4A9A-8725-946D62137245}" destId="{AAD00EEF-503B-4B48-B093-4231F1F389EA}" srcOrd="0" destOrd="0" presId="urn:microsoft.com/office/officeart/2016/7/layout/RepeatingBendingProcessNew"/>
    <dgm:cxn modelId="{A198A91A-D238-0646-A6D9-A0CA92DC3245}" type="presOf" srcId="{220329E6-DBDD-4B4B-A80D-F69AB5853A2A}" destId="{BB26137B-6E5B-C44F-B550-6941E1657DA6}" srcOrd="0" destOrd="0" presId="urn:microsoft.com/office/officeart/2016/7/layout/RepeatingBendingProcessNew"/>
    <dgm:cxn modelId="{F9045022-D3B8-434B-A4FD-AFD303461B04}" type="presOf" srcId="{E650667A-3D65-4FBD-B3EE-5E9544FF36A2}" destId="{F73A7C5E-CB31-CA4A-8DD2-56387FDCE6BE}" srcOrd="0" destOrd="0" presId="urn:microsoft.com/office/officeart/2016/7/layout/RepeatingBendingProcessNew"/>
    <dgm:cxn modelId="{C14B1529-F14C-496A-ACB6-3317EEE0A936}" srcId="{DE5B4211-DF14-4A9D-A6F0-948CDA8543E2}" destId="{C3DAFAE0-4A13-4A9A-8725-946D62137245}" srcOrd="3" destOrd="0" parTransId="{FEBC1847-0248-4EC1-AD7C-085616F0053E}" sibTransId="{B55AFAE7-F448-4F71-A04E-41722394CE7D}"/>
    <dgm:cxn modelId="{3773F52A-A1EB-4E4E-927B-D5B2370BB464}" type="presOf" srcId="{86DCCF60-60F5-470B-AEC4-CCE42D88421F}" destId="{5CBF97D0-E4A6-F143-9990-93C241917995}" srcOrd="0" destOrd="0" presId="urn:microsoft.com/office/officeart/2016/7/layout/RepeatingBendingProcessNew"/>
    <dgm:cxn modelId="{556C9148-6CC6-43B4-A633-B511FD4C48AF}" srcId="{DE5B4211-DF14-4A9D-A6F0-948CDA8543E2}" destId="{08EAA83F-86AE-4B65-8F29-10F10D8AF92A}" srcOrd="0" destOrd="0" parTransId="{EC233BF2-5F9A-445E-B27B-6DCE314E4447}" sibTransId="{17E08D1F-2A57-4B7E-9C08-BAB961C48F66}"/>
    <dgm:cxn modelId="{B641D050-E683-5C41-844D-27100A9097C5}" type="presOf" srcId="{17E08D1F-2A57-4B7E-9C08-BAB961C48F66}" destId="{484E65ED-C2B5-F441-85A2-EF50209154E9}" srcOrd="1" destOrd="0" presId="urn:microsoft.com/office/officeart/2016/7/layout/RepeatingBendingProcessNew"/>
    <dgm:cxn modelId="{3E263F54-3C89-4B41-ABE1-B9D842933033}" type="presOf" srcId="{B6DBED3E-30D4-47B6-80BF-3F826FED69BA}" destId="{94B04EC2-EA37-A845-A9BC-8908B24E077A}" srcOrd="0" destOrd="0" presId="urn:microsoft.com/office/officeart/2016/7/layout/RepeatingBendingProcessNew"/>
    <dgm:cxn modelId="{1869E55B-3B1B-4F42-BBDE-6D586F905D18}" srcId="{DE5B4211-DF14-4A9D-A6F0-948CDA8543E2}" destId="{45198541-305A-4809-A8EF-5F3D3458704C}" srcOrd="2" destOrd="0" parTransId="{723AF786-9E8C-4FFE-94E8-6F34371B836F}" sibTransId="{3E282948-7094-4EBB-BB00-E4DEAAA88D1D}"/>
    <dgm:cxn modelId="{CA13586A-E860-5D48-BFED-F5A092BA7E74}" type="presOf" srcId="{86DCCF60-60F5-470B-AEC4-CCE42D88421F}" destId="{A78FB7FA-14F9-D346-9703-9085211E53CA}" srcOrd="1" destOrd="0" presId="urn:microsoft.com/office/officeart/2016/7/layout/RepeatingBendingProcessNew"/>
    <dgm:cxn modelId="{1F4DBD70-04E2-014A-8930-BF43098BA24B}" type="presOf" srcId="{3F2E0A18-F033-4D33-BF60-77C3896D1274}" destId="{B912FA30-1762-F34F-BD55-7B73B67A8C72}" srcOrd="0" destOrd="0" presId="urn:microsoft.com/office/officeart/2016/7/layout/RepeatingBendingProcessNew"/>
    <dgm:cxn modelId="{EDF85B82-BA2B-7F49-A407-5796CF560441}" type="presOf" srcId="{B55AFAE7-F448-4F71-A04E-41722394CE7D}" destId="{0334786E-E93F-E64F-9965-C743407D4A06}" srcOrd="0" destOrd="0" presId="urn:microsoft.com/office/officeart/2016/7/layout/RepeatingBendingProcessNew"/>
    <dgm:cxn modelId="{03A5F083-1AE4-B94D-8069-D9B6B39ECC3B}" type="presOf" srcId="{B55AFAE7-F448-4F71-A04E-41722394CE7D}" destId="{585FFCDE-0E90-EB44-8B34-28710C11D28C}" srcOrd="1" destOrd="0" presId="urn:microsoft.com/office/officeart/2016/7/layout/RepeatingBendingProcessNew"/>
    <dgm:cxn modelId="{1338738C-98BB-1143-A6D6-06664CCFB4F2}" type="presOf" srcId="{08EAA83F-86AE-4B65-8F29-10F10D8AF92A}" destId="{B7AA749C-5D0A-954E-80BD-D78FB8641EC1}" srcOrd="0" destOrd="0" presId="urn:microsoft.com/office/officeart/2016/7/layout/RepeatingBendingProcessNew"/>
    <dgm:cxn modelId="{42F2ECA8-82C4-284C-9B88-4096F4AF2419}" type="presOf" srcId="{3E282948-7094-4EBB-BB00-E4DEAAA88D1D}" destId="{E8001877-7CCC-1A43-970D-56A732EB0296}" srcOrd="0" destOrd="0" presId="urn:microsoft.com/office/officeart/2016/7/layout/RepeatingBendingProcessNew"/>
    <dgm:cxn modelId="{A5EB1BB1-6E24-4670-A502-C2C98F119205}" srcId="{DE5B4211-DF14-4A9D-A6F0-948CDA8543E2}" destId="{3F2E0A18-F033-4D33-BF60-77C3896D1274}" srcOrd="4" destOrd="0" parTransId="{E396F48D-65EF-4073-B205-973EE28F4FC8}" sibTransId="{C056A380-7F52-4139-ABF4-02AC3756D746}"/>
    <dgm:cxn modelId="{A61C22B7-8465-F240-820C-A44F5FD4F743}" type="presOf" srcId="{C056A380-7F52-4139-ABF4-02AC3756D746}" destId="{EEAAC5FB-D43D-7042-864B-14D13EDF714A}" srcOrd="1" destOrd="0" presId="urn:microsoft.com/office/officeart/2016/7/layout/RepeatingBendingProcessNew"/>
    <dgm:cxn modelId="{199151B9-6F6F-3045-A8AB-36A831409C81}" type="presOf" srcId="{17E08D1F-2A57-4B7E-9C08-BAB961C48F66}" destId="{F871F630-26E0-4642-B224-060C4C804220}" srcOrd="0" destOrd="0" presId="urn:microsoft.com/office/officeart/2016/7/layout/RepeatingBendingProcessNew"/>
    <dgm:cxn modelId="{5BDB3DCA-BB72-477B-9DC5-E60C0522CDE8}" srcId="{DE5B4211-DF14-4A9D-A6F0-948CDA8543E2}" destId="{E650667A-3D65-4FBD-B3EE-5E9544FF36A2}" srcOrd="5" destOrd="0" parTransId="{8028B393-2CA1-4538-8E56-4BDA9E24153C}" sibTransId="{86DCCF60-60F5-470B-AEC4-CCE42D88421F}"/>
    <dgm:cxn modelId="{3EBF0EDF-34FC-7346-9B67-3EBB946FE8EE}" type="presOf" srcId="{5BA017D5-CFB3-4D78-BCFA-0EA072A98069}" destId="{476AF58C-23DF-C747-A194-D3D33A25495F}" srcOrd="0" destOrd="0" presId="urn:microsoft.com/office/officeart/2016/7/layout/RepeatingBendingProcessNew"/>
    <dgm:cxn modelId="{2F44B3E1-C44A-4EA6-800E-460F8B4ABB55}" srcId="{DE5B4211-DF14-4A9D-A6F0-948CDA8543E2}" destId="{B6DBED3E-30D4-47B6-80BF-3F826FED69BA}" srcOrd="1" destOrd="0" parTransId="{5DCCC3D5-F8E1-4173-9869-6173E11CFCB6}" sibTransId="{5BA017D5-CFB3-4D78-BCFA-0EA072A98069}"/>
    <dgm:cxn modelId="{A7D887EA-99FF-8141-BC16-6E7499434A21}" type="presOf" srcId="{5BA017D5-CFB3-4D78-BCFA-0EA072A98069}" destId="{FBD2CCA8-E302-F84E-B7F4-BF73EA43BDCA}" srcOrd="1" destOrd="0" presId="urn:microsoft.com/office/officeart/2016/7/layout/RepeatingBendingProcessNew"/>
    <dgm:cxn modelId="{D6178BEA-416D-E946-A105-ADC84C7898AA}" type="presOf" srcId="{45198541-305A-4809-A8EF-5F3D3458704C}" destId="{227CB532-C83D-A84A-A5DC-B7863361C3F7}" srcOrd="0" destOrd="0" presId="urn:microsoft.com/office/officeart/2016/7/layout/RepeatingBendingProcessNew"/>
    <dgm:cxn modelId="{D08CDCF7-A381-1F4A-A6DE-D1D95DD1E68C}" type="presOf" srcId="{DE5B4211-DF14-4A9D-A6F0-948CDA8543E2}" destId="{4F8DEEC0-319D-BC4E-B205-6E22B3F054C1}" srcOrd="0" destOrd="0" presId="urn:microsoft.com/office/officeart/2016/7/layout/RepeatingBendingProcessNew"/>
    <dgm:cxn modelId="{098F38A2-FF03-0F47-8852-A031B42FFA42}" type="presParOf" srcId="{4F8DEEC0-319D-BC4E-B205-6E22B3F054C1}" destId="{B7AA749C-5D0A-954E-80BD-D78FB8641EC1}" srcOrd="0" destOrd="0" presId="urn:microsoft.com/office/officeart/2016/7/layout/RepeatingBendingProcessNew"/>
    <dgm:cxn modelId="{5C07F53E-D4C3-724B-89BC-EA0EB1B1044B}" type="presParOf" srcId="{4F8DEEC0-319D-BC4E-B205-6E22B3F054C1}" destId="{F871F630-26E0-4642-B224-060C4C804220}" srcOrd="1" destOrd="0" presId="urn:microsoft.com/office/officeart/2016/7/layout/RepeatingBendingProcessNew"/>
    <dgm:cxn modelId="{743F8ED2-0C52-C04A-9550-87225E3704CE}" type="presParOf" srcId="{F871F630-26E0-4642-B224-060C4C804220}" destId="{484E65ED-C2B5-F441-85A2-EF50209154E9}" srcOrd="0" destOrd="0" presId="urn:microsoft.com/office/officeart/2016/7/layout/RepeatingBendingProcessNew"/>
    <dgm:cxn modelId="{CBB777AA-E431-DB47-855E-34B21EAFD033}" type="presParOf" srcId="{4F8DEEC0-319D-BC4E-B205-6E22B3F054C1}" destId="{94B04EC2-EA37-A845-A9BC-8908B24E077A}" srcOrd="2" destOrd="0" presId="urn:microsoft.com/office/officeart/2016/7/layout/RepeatingBendingProcessNew"/>
    <dgm:cxn modelId="{B40C2490-EE64-F540-A54B-5623665B2776}" type="presParOf" srcId="{4F8DEEC0-319D-BC4E-B205-6E22B3F054C1}" destId="{476AF58C-23DF-C747-A194-D3D33A25495F}" srcOrd="3" destOrd="0" presId="urn:microsoft.com/office/officeart/2016/7/layout/RepeatingBendingProcessNew"/>
    <dgm:cxn modelId="{66F9C930-0961-A642-B77C-914352A998E9}" type="presParOf" srcId="{476AF58C-23DF-C747-A194-D3D33A25495F}" destId="{FBD2CCA8-E302-F84E-B7F4-BF73EA43BDCA}" srcOrd="0" destOrd="0" presId="urn:microsoft.com/office/officeart/2016/7/layout/RepeatingBendingProcessNew"/>
    <dgm:cxn modelId="{23EFDBAA-1795-804F-84CB-4A9EF80DEAF7}" type="presParOf" srcId="{4F8DEEC0-319D-BC4E-B205-6E22B3F054C1}" destId="{227CB532-C83D-A84A-A5DC-B7863361C3F7}" srcOrd="4" destOrd="0" presId="urn:microsoft.com/office/officeart/2016/7/layout/RepeatingBendingProcessNew"/>
    <dgm:cxn modelId="{6EA62F93-E34F-ED40-B660-FD71A4C56005}" type="presParOf" srcId="{4F8DEEC0-319D-BC4E-B205-6E22B3F054C1}" destId="{E8001877-7CCC-1A43-970D-56A732EB0296}" srcOrd="5" destOrd="0" presId="urn:microsoft.com/office/officeart/2016/7/layout/RepeatingBendingProcessNew"/>
    <dgm:cxn modelId="{A349392A-736F-9B4D-A60E-A2BE352BB840}" type="presParOf" srcId="{E8001877-7CCC-1A43-970D-56A732EB0296}" destId="{CBB17097-E54F-FA40-97CB-82E8D78C66F6}" srcOrd="0" destOrd="0" presId="urn:microsoft.com/office/officeart/2016/7/layout/RepeatingBendingProcessNew"/>
    <dgm:cxn modelId="{33C346B5-5C05-614C-A7B3-A2B2B2B0B4AC}" type="presParOf" srcId="{4F8DEEC0-319D-BC4E-B205-6E22B3F054C1}" destId="{AAD00EEF-503B-4B48-B093-4231F1F389EA}" srcOrd="6" destOrd="0" presId="urn:microsoft.com/office/officeart/2016/7/layout/RepeatingBendingProcessNew"/>
    <dgm:cxn modelId="{7A9EB26B-3EF7-6D44-ADC9-06CB75F47A23}" type="presParOf" srcId="{4F8DEEC0-319D-BC4E-B205-6E22B3F054C1}" destId="{0334786E-E93F-E64F-9965-C743407D4A06}" srcOrd="7" destOrd="0" presId="urn:microsoft.com/office/officeart/2016/7/layout/RepeatingBendingProcessNew"/>
    <dgm:cxn modelId="{6CAF9FC7-6E9E-E14E-A39E-02F72BB1E902}" type="presParOf" srcId="{0334786E-E93F-E64F-9965-C743407D4A06}" destId="{585FFCDE-0E90-EB44-8B34-28710C11D28C}" srcOrd="0" destOrd="0" presId="urn:microsoft.com/office/officeart/2016/7/layout/RepeatingBendingProcessNew"/>
    <dgm:cxn modelId="{7E96A537-8DE1-8946-BE0A-78B28B411A4F}" type="presParOf" srcId="{4F8DEEC0-319D-BC4E-B205-6E22B3F054C1}" destId="{B912FA30-1762-F34F-BD55-7B73B67A8C72}" srcOrd="8" destOrd="0" presId="urn:microsoft.com/office/officeart/2016/7/layout/RepeatingBendingProcessNew"/>
    <dgm:cxn modelId="{8ABD2E84-5FEB-3944-BC1A-E2E5C7751BA2}" type="presParOf" srcId="{4F8DEEC0-319D-BC4E-B205-6E22B3F054C1}" destId="{6AFFE2A1-0E51-9B45-A4BC-2149F867E280}" srcOrd="9" destOrd="0" presId="urn:microsoft.com/office/officeart/2016/7/layout/RepeatingBendingProcessNew"/>
    <dgm:cxn modelId="{5472CF60-EC7B-9540-BF4A-15533D4777CB}" type="presParOf" srcId="{6AFFE2A1-0E51-9B45-A4BC-2149F867E280}" destId="{EEAAC5FB-D43D-7042-864B-14D13EDF714A}" srcOrd="0" destOrd="0" presId="urn:microsoft.com/office/officeart/2016/7/layout/RepeatingBendingProcessNew"/>
    <dgm:cxn modelId="{E2DA4359-C43F-4C41-9D6E-29F332AF56D6}" type="presParOf" srcId="{4F8DEEC0-319D-BC4E-B205-6E22B3F054C1}" destId="{F73A7C5E-CB31-CA4A-8DD2-56387FDCE6BE}" srcOrd="10" destOrd="0" presId="urn:microsoft.com/office/officeart/2016/7/layout/RepeatingBendingProcessNew"/>
    <dgm:cxn modelId="{B485092B-8A20-7C43-98C7-4306DC792F92}" type="presParOf" srcId="{4F8DEEC0-319D-BC4E-B205-6E22B3F054C1}" destId="{5CBF97D0-E4A6-F143-9990-93C241917995}" srcOrd="11" destOrd="0" presId="urn:microsoft.com/office/officeart/2016/7/layout/RepeatingBendingProcessNew"/>
    <dgm:cxn modelId="{0FB60288-85FC-674E-86A5-541521267919}" type="presParOf" srcId="{5CBF97D0-E4A6-F143-9990-93C241917995}" destId="{A78FB7FA-14F9-D346-9703-9085211E53CA}" srcOrd="0" destOrd="0" presId="urn:microsoft.com/office/officeart/2016/7/layout/RepeatingBendingProcessNew"/>
    <dgm:cxn modelId="{3956BDD2-363E-9645-8742-F751421C5A72}" type="presParOf" srcId="{4F8DEEC0-319D-BC4E-B205-6E22B3F054C1}" destId="{BB26137B-6E5B-C44F-B550-6941E1657DA6}"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E5B4211-DF14-4A9D-A6F0-948CDA8543E2}"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08EAA83F-86AE-4B65-8F29-10F10D8AF92A}">
      <dgm:prSet/>
      <dgm:spPr/>
      <dgm:t>
        <a:bodyPr/>
        <a:lstStyle/>
        <a:p>
          <a:r>
            <a:rPr lang="en-US" dirty="0"/>
            <a:t>Basics of pandas</a:t>
          </a:r>
        </a:p>
      </dgm:t>
    </dgm:pt>
    <dgm:pt modelId="{EC233BF2-5F9A-445E-B27B-6DCE314E4447}" type="parTrans" cxnId="{556C9148-6CC6-43B4-A633-B511FD4C48AF}">
      <dgm:prSet/>
      <dgm:spPr/>
      <dgm:t>
        <a:bodyPr/>
        <a:lstStyle/>
        <a:p>
          <a:endParaRPr lang="en-US"/>
        </a:p>
      </dgm:t>
    </dgm:pt>
    <dgm:pt modelId="{17E08D1F-2A57-4B7E-9C08-BAB961C48F66}" type="sibTrans" cxnId="{556C9148-6CC6-43B4-A633-B511FD4C48AF}">
      <dgm:prSet/>
      <dgm:spPr/>
      <dgm:t>
        <a:bodyPr/>
        <a:lstStyle/>
        <a:p>
          <a:endParaRPr lang="en-US"/>
        </a:p>
      </dgm:t>
    </dgm:pt>
    <dgm:pt modelId="{B6DBED3E-30D4-47B6-80BF-3F826FED69BA}">
      <dgm:prSet/>
      <dgm:spPr/>
      <dgm:t>
        <a:bodyPr/>
        <a:lstStyle/>
        <a:p>
          <a:r>
            <a:rPr lang="en-US"/>
            <a:t>Deriving statistical results of data using Pandas</a:t>
          </a:r>
        </a:p>
      </dgm:t>
    </dgm:pt>
    <dgm:pt modelId="{5DCCC3D5-F8E1-4173-9869-6173E11CFCB6}" type="parTrans" cxnId="{2F44B3E1-C44A-4EA6-800E-460F8B4ABB55}">
      <dgm:prSet/>
      <dgm:spPr/>
      <dgm:t>
        <a:bodyPr/>
        <a:lstStyle/>
        <a:p>
          <a:endParaRPr lang="en-US"/>
        </a:p>
      </dgm:t>
    </dgm:pt>
    <dgm:pt modelId="{5BA017D5-CFB3-4D78-BCFA-0EA072A98069}" type="sibTrans" cxnId="{2F44B3E1-C44A-4EA6-800E-460F8B4ABB55}">
      <dgm:prSet/>
      <dgm:spPr/>
      <dgm:t>
        <a:bodyPr/>
        <a:lstStyle/>
        <a:p>
          <a:endParaRPr lang="en-US"/>
        </a:p>
      </dgm:t>
    </dgm:pt>
    <dgm:pt modelId="{45198541-305A-4809-A8EF-5F3D3458704C}">
      <dgm:prSet/>
      <dgm:spPr/>
      <dgm:t>
        <a:bodyPr/>
        <a:lstStyle/>
        <a:p>
          <a:r>
            <a:rPr lang="en-US" dirty="0"/>
            <a:t>Basics plots</a:t>
          </a:r>
        </a:p>
      </dgm:t>
    </dgm:pt>
    <dgm:pt modelId="{723AF786-9E8C-4FFE-94E8-6F34371B836F}" type="parTrans" cxnId="{1869E55B-3B1B-4F42-BBDE-6D586F905D18}">
      <dgm:prSet/>
      <dgm:spPr/>
      <dgm:t>
        <a:bodyPr/>
        <a:lstStyle/>
        <a:p>
          <a:endParaRPr lang="en-US"/>
        </a:p>
      </dgm:t>
    </dgm:pt>
    <dgm:pt modelId="{3E282948-7094-4EBB-BB00-E4DEAAA88D1D}" type="sibTrans" cxnId="{1869E55B-3B1B-4F42-BBDE-6D586F905D18}">
      <dgm:prSet/>
      <dgm:spPr/>
      <dgm:t>
        <a:bodyPr/>
        <a:lstStyle/>
        <a:p>
          <a:endParaRPr lang="en-US"/>
        </a:p>
      </dgm:t>
    </dgm:pt>
    <dgm:pt modelId="{C3DAFAE0-4A13-4A9A-8725-946D62137245}">
      <dgm:prSet/>
      <dgm:spPr/>
      <dgm:t>
        <a:bodyPr/>
        <a:lstStyle/>
        <a:p>
          <a:r>
            <a:rPr lang="en-US"/>
            <a:t>Visualizing Categorical Data (Iris) + Classification Task</a:t>
          </a:r>
        </a:p>
      </dgm:t>
    </dgm:pt>
    <dgm:pt modelId="{FEBC1847-0248-4EC1-AD7C-085616F0053E}" type="parTrans" cxnId="{C14B1529-F14C-496A-ACB6-3317EEE0A936}">
      <dgm:prSet/>
      <dgm:spPr/>
      <dgm:t>
        <a:bodyPr/>
        <a:lstStyle/>
        <a:p>
          <a:endParaRPr lang="en-US"/>
        </a:p>
      </dgm:t>
    </dgm:pt>
    <dgm:pt modelId="{B55AFAE7-F448-4F71-A04E-41722394CE7D}" type="sibTrans" cxnId="{C14B1529-F14C-496A-ACB6-3317EEE0A936}">
      <dgm:prSet/>
      <dgm:spPr/>
      <dgm:t>
        <a:bodyPr/>
        <a:lstStyle/>
        <a:p>
          <a:endParaRPr lang="en-US"/>
        </a:p>
      </dgm:t>
    </dgm:pt>
    <dgm:pt modelId="{3F2E0A18-F033-4D33-BF60-77C3896D1274}">
      <dgm:prSet/>
      <dgm:spPr/>
      <dgm:t>
        <a:bodyPr/>
        <a:lstStyle/>
        <a:p>
          <a:r>
            <a:rPr lang="en-US"/>
            <a:t>Visualizing Continuous Data (Diamonds) + Regression Task</a:t>
          </a:r>
        </a:p>
      </dgm:t>
    </dgm:pt>
    <dgm:pt modelId="{E396F48D-65EF-4073-B205-973EE28F4FC8}" type="parTrans" cxnId="{A5EB1BB1-6E24-4670-A502-C2C98F119205}">
      <dgm:prSet/>
      <dgm:spPr/>
      <dgm:t>
        <a:bodyPr/>
        <a:lstStyle/>
        <a:p>
          <a:endParaRPr lang="en-US"/>
        </a:p>
      </dgm:t>
    </dgm:pt>
    <dgm:pt modelId="{C056A380-7F52-4139-ABF4-02AC3756D746}" type="sibTrans" cxnId="{A5EB1BB1-6E24-4670-A502-C2C98F119205}">
      <dgm:prSet/>
      <dgm:spPr/>
      <dgm:t>
        <a:bodyPr/>
        <a:lstStyle/>
        <a:p>
          <a:endParaRPr lang="en-US"/>
        </a:p>
      </dgm:t>
    </dgm:pt>
    <dgm:pt modelId="{E650667A-3D65-4FBD-B3EE-5E9544FF36A2}">
      <dgm:prSet/>
      <dgm:spPr>
        <a:ln w="76200">
          <a:solidFill>
            <a:schemeClr val="tx1"/>
          </a:solidFill>
        </a:ln>
      </dgm:spPr>
      <dgm:t>
        <a:bodyPr/>
        <a:lstStyle/>
        <a:p>
          <a:r>
            <a:rPr lang="en-US"/>
            <a:t>Visualizing Time series Data</a:t>
          </a:r>
        </a:p>
      </dgm:t>
    </dgm:pt>
    <dgm:pt modelId="{8028B393-2CA1-4538-8E56-4BDA9E24153C}" type="parTrans" cxnId="{5BDB3DCA-BB72-477B-9DC5-E60C0522CDE8}">
      <dgm:prSet/>
      <dgm:spPr/>
      <dgm:t>
        <a:bodyPr/>
        <a:lstStyle/>
        <a:p>
          <a:endParaRPr lang="en-US"/>
        </a:p>
      </dgm:t>
    </dgm:pt>
    <dgm:pt modelId="{86DCCF60-60F5-470B-AEC4-CCE42D88421F}" type="sibTrans" cxnId="{5BDB3DCA-BB72-477B-9DC5-E60C0522CDE8}">
      <dgm:prSet/>
      <dgm:spPr/>
      <dgm:t>
        <a:bodyPr/>
        <a:lstStyle/>
        <a:p>
          <a:endParaRPr lang="en-US"/>
        </a:p>
      </dgm:t>
    </dgm:pt>
    <dgm:pt modelId="{220329E6-DBDD-4B4B-A80D-F69AB5853A2A}">
      <dgm:prSet/>
      <dgm:spPr/>
      <dgm:t>
        <a:bodyPr/>
        <a:lstStyle/>
        <a:p>
          <a:r>
            <a:rPr lang="en-US" dirty="0"/>
            <a:t>Visualizing NLP Data</a:t>
          </a:r>
        </a:p>
      </dgm:t>
    </dgm:pt>
    <dgm:pt modelId="{7EC776C3-BF10-46A8-8807-2D8A64835A08}" type="parTrans" cxnId="{4B664E04-A0E7-4ED3-8E6A-EE5FC80B9A13}">
      <dgm:prSet/>
      <dgm:spPr/>
      <dgm:t>
        <a:bodyPr/>
        <a:lstStyle/>
        <a:p>
          <a:endParaRPr lang="en-US"/>
        </a:p>
      </dgm:t>
    </dgm:pt>
    <dgm:pt modelId="{8D75D0B4-0533-47C1-846C-DBF612C8075C}" type="sibTrans" cxnId="{4B664E04-A0E7-4ED3-8E6A-EE5FC80B9A13}">
      <dgm:prSet/>
      <dgm:spPr/>
      <dgm:t>
        <a:bodyPr/>
        <a:lstStyle/>
        <a:p>
          <a:endParaRPr lang="en-US"/>
        </a:p>
      </dgm:t>
    </dgm:pt>
    <dgm:pt modelId="{4F8DEEC0-319D-BC4E-B205-6E22B3F054C1}" type="pres">
      <dgm:prSet presAssocID="{DE5B4211-DF14-4A9D-A6F0-948CDA8543E2}" presName="Name0" presStyleCnt="0">
        <dgm:presLayoutVars>
          <dgm:dir/>
          <dgm:resizeHandles val="exact"/>
        </dgm:presLayoutVars>
      </dgm:prSet>
      <dgm:spPr/>
    </dgm:pt>
    <dgm:pt modelId="{B7AA749C-5D0A-954E-80BD-D78FB8641EC1}" type="pres">
      <dgm:prSet presAssocID="{08EAA83F-86AE-4B65-8F29-10F10D8AF92A}" presName="node" presStyleLbl="node1" presStyleIdx="0" presStyleCnt="7">
        <dgm:presLayoutVars>
          <dgm:bulletEnabled val="1"/>
        </dgm:presLayoutVars>
      </dgm:prSet>
      <dgm:spPr/>
    </dgm:pt>
    <dgm:pt modelId="{F871F630-26E0-4642-B224-060C4C804220}" type="pres">
      <dgm:prSet presAssocID="{17E08D1F-2A57-4B7E-9C08-BAB961C48F66}" presName="sibTrans" presStyleLbl="sibTrans1D1" presStyleIdx="0" presStyleCnt="6"/>
      <dgm:spPr/>
    </dgm:pt>
    <dgm:pt modelId="{484E65ED-C2B5-F441-85A2-EF50209154E9}" type="pres">
      <dgm:prSet presAssocID="{17E08D1F-2A57-4B7E-9C08-BAB961C48F66}" presName="connectorText" presStyleLbl="sibTrans1D1" presStyleIdx="0" presStyleCnt="6"/>
      <dgm:spPr/>
    </dgm:pt>
    <dgm:pt modelId="{94B04EC2-EA37-A845-A9BC-8908B24E077A}" type="pres">
      <dgm:prSet presAssocID="{B6DBED3E-30D4-47B6-80BF-3F826FED69BA}" presName="node" presStyleLbl="node1" presStyleIdx="1" presStyleCnt="7">
        <dgm:presLayoutVars>
          <dgm:bulletEnabled val="1"/>
        </dgm:presLayoutVars>
      </dgm:prSet>
      <dgm:spPr/>
    </dgm:pt>
    <dgm:pt modelId="{476AF58C-23DF-C747-A194-D3D33A25495F}" type="pres">
      <dgm:prSet presAssocID="{5BA017D5-CFB3-4D78-BCFA-0EA072A98069}" presName="sibTrans" presStyleLbl="sibTrans1D1" presStyleIdx="1" presStyleCnt="6"/>
      <dgm:spPr/>
    </dgm:pt>
    <dgm:pt modelId="{FBD2CCA8-E302-F84E-B7F4-BF73EA43BDCA}" type="pres">
      <dgm:prSet presAssocID="{5BA017D5-CFB3-4D78-BCFA-0EA072A98069}" presName="connectorText" presStyleLbl="sibTrans1D1" presStyleIdx="1" presStyleCnt="6"/>
      <dgm:spPr/>
    </dgm:pt>
    <dgm:pt modelId="{227CB532-C83D-A84A-A5DC-B7863361C3F7}" type="pres">
      <dgm:prSet presAssocID="{45198541-305A-4809-A8EF-5F3D3458704C}" presName="node" presStyleLbl="node1" presStyleIdx="2" presStyleCnt="7">
        <dgm:presLayoutVars>
          <dgm:bulletEnabled val="1"/>
        </dgm:presLayoutVars>
      </dgm:prSet>
      <dgm:spPr/>
    </dgm:pt>
    <dgm:pt modelId="{E8001877-7CCC-1A43-970D-56A732EB0296}" type="pres">
      <dgm:prSet presAssocID="{3E282948-7094-4EBB-BB00-E4DEAAA88D1D}" presName="sibTrans" presStyleLbl="sibTrans1D1" presStyleIdx="2" presStyleCnt="6"/>
      <dgm:spPr/>
    </dgm:pt>
    <dgm:pt modelId="{CBB17097-E54F-FA40-97CB-82E8D78C66F6}" type="pres">
      <dgm:prSet presAssocID="{3E282948-7094-4EBB-BB00-E4DEAAA88D1D}" presName="connectorText" presStyleLbl="sibTrans1D1" presStyleIdx="2" presStyleCnt="6"/>
      <dgm:spPr/>
    </dgm:pt>
    <dgm:pt modelId="{AAD00EEF-503B-4B48-B093-4231F1F389EA}" type="pres">
      <dgm:prSet presAssocID="{C3DAFAE0-4A13-4A9A-8725-946D62137245}" presName="node" presStyleLbl="node1" presStyleIdx="3" presStyleCnt="7">
        <dgm:presLayoutVars>
          <dgm:bulletEnabled val="1"/>
        </dgm:presLayoutVars>
      </dgm:prSet>
      <dgm:spPr/>
    </dgm:pt>
    <dgm:pt modelId="{0334786E-E93F-E64F-9965-C743407D4A06}" type="pres">
      <dgm:prSet presAssocID="{B55AFAE7-F448-4F71-A04E-41722394CE7D}" presName="sibTrans" presStyleLbl="sibTrans1D1" presStyleIdx="3" presStyleCnt="6"/>
      <dgm:spPr/>
    </dgm:pt>
    <dgm:pt modelId="{585FFCDE-0E90-EB44-8B34-28710C11D28C}" type="pres">
      <dgm:prSet presAssocID="{B55AFAE7-F448-4F71-A04E-41722394CE7D}" presName="connectorText" presStyleLbl="sibTrans1D1" presStyleIdx="3" presStyleCnt="6"/>
      <dgm:spPr/>
    </dgm:pt>
    <dgm:pt modelId="{B912FA30-1762-F34F-BD55-7B73B67A8C72}" type="pres">
      <dgm:prSet presAssocID="{3F2E0A18-F033-4D33-BF60-77C3896D1274}" presName="node" presStyleLbl="node1" presStyleIdx="4" presStyleCnt="7">
        <dgm:presLayoutVars>
          <dgm:bulletEnabled val="1"/>
        </dgm:presLayoutVars>
      </dgm:prSet>
      <dgm:spPr/>
    </dgm:pt>
    <dgm:pt modelId="{6AFFE2A1-0E51-9B45-A4BC-2149F867E280}" type="pres">
      <dgm:prSet presAssocID="{C056A380-7F52-4139-ABF4-02AC3756D746}" presName="sibTrans" presStyleLbl="sibTrans1D1" presStyleIdx="4" presStyleCnt="6"/>
      <dgm:spPr/>
    </dgm:pt>
    <dgm:pt modelId="{EEAAC5FB-D43D-7042-864B-14D13EDF714A}" type="pres">
      <dgm:prSet presAssocID="{C056A380-7F52-4139-ABF4-02AC3756D746}" presName="connectorText" presStyleLbl="sibTrans1D1" presStyleIdx="4" presStyleCnt="6"/>
      <dgm:spPr/>
    </dgm:pt>
    <dgm:pt modelId="{F73A7C5E-CB31-CA4A-8DD2-56387FDCE6BE}" type="pres">
      <dgm:prSet presAssocID="{E650667A-3D65-4FBD-B3EE-5E9544FF36A2}" presName="node" presStyleLbl="node1" presStyleIdx="5" presStyleCnt="7">
        <dgm:presLayoutVars>
          <dgm:bulletEnabled val="1"/>
        </dgm:presLayoutVars>
      </dgm:prSet>
      <dgm:spPr/>
    </dgm:pt>
    <dgm:pt modelId="{5CBF97D0-E4A6-F143-9990-93C241917995}" type="pres">
      <dgm:prSet presAssocID="{86DCCF60-60F5-470B-AEC4-CCE42D88421F}" presName="sibTrans" presStyleLbl="sibTrans1D1" presStyleIdx="5" presStyleCnt="6"/>
      <dgm:spPr/>
    </dgm:pt>
    <dgm:pt modelId="{A78FB7FA-14F9-D346-9703-9085211E53CA}" type="pres">
      <dgm:prSet presAssocID="{86DCCF60-60F5-470B-AEC4-CCE42D88421F}" presName="connectorText" presStyleLbl="sibTrans1D1" presStyleIdx="5" presStyleCnt="6"/>
      <dgm:spPr/>
    </dgm:pt>
    <dgm:pt modelId="{BB26137B-6E5B-C44F-B550-6941E1657DA6}" type="pres">
      <dgm:prSet presAssocID="{220329E6-DBDD-4B4B-A80D-F69AB5853A2A}" presName="node" presStyleLbl="node1" presStyleIdx="6" presStyleCnt="7">
        <dgm:presLayoutVars>
          <dgm:bulletEnabled val="1"/>
        </dgm:presLayoutVars>
      </dgm:prSet>
      <dgm:spPr/>
    </dgm:pt>
  </dgm:ptLst>
  <dgm:cxnLst>
    <dgm:cxn modelId="{4B664E04-A0E7-4ED3-8E6A-EE5FC80B9A13}" srcId="{DE5B4211-DF14-4A9D-A6F0-948CDA8543E2}" destId="{220329E6-DBDD-4B4B-A80D-F69AB5853A2A}" srcOrd="6" destOrd="0" parTransId="{7EC776C3-BF10-46A8-8807-2D8A64835A08}" sibTransId="{8D75D0B4-0533-47C1-846C-DBF612C8075C}"/>
    <dgm:cxn modelId="{2CB9800C-A4CE-4C4F-8AA9-1D56815D0375}" type="presOf" srcId="{3E282948-7094-4EBB-BB00-E4DEAAA88D1D}" destId="{CBB17097-E54F-FA40-97CB-82E8D78C66F6}" srcOrd="1" destOrd="0" presId="urn:microsoft.com/office/officeart/2016/7/layout/RepeatingBendingProcessNew"/>
    <dgm:cxn modelId="{D8DC0B0F-2097-CD44-BF92-B236B139AA94}" type="presOf" srcId="{C056A380-7F52-4139-ABF4-02AC3756D746}" destId="{6AFFE2A1-0E51-9B45-A4BC-2149F867E280}" srcOrd="0" destOrd="0" presId="urn:microsoft.com/office/officeart/2016/7/layout/RepeatingBendingProcessNew"/>
    <dgm:cxn modelId="{1B01CD19-C8B7-E34D-9FF0-6CAF521FA62F}" type="presOf" srcId="{C3DAFAE0-4A13-4A9A-8725-946D62137245}" destId="{AAD00EEF-503B-4B48-B093-4231F1F389EA}" srcOrd="0" destOrd="0" presId="urn:microsoft.com/office/officeart/2016/7/layout/RepeatingBendingProcessNew"/>
    <dgm:cxn modelId="{A198A91A-D238-0646-A6D9-A0CA92DC3245}" type="presOf" srcId="{220329E6-DBDD-4B4B-A80D-F69AB5853A2A}" destId="{BB26137B-6E5B-C44F-B550-6941E1657DA6}" srcOrd="0" destOrd="0" presId="urn:microsoft.com/office/officeart/2016/7/layout/RepeatingBendingProcessNew"/>
    <dgm:cxn modelId="{F9045022-D3B8-434B-A4FD-AFD303461B04}" type="presOf" srcId="{E650667A-3D65-4FBD-B3EE-5E9544FF36A2}" destId="{F73A7C5E-CB31-CA4A-8DD2-56387FDCE6BE}" srcOrd="0" destOrd="0" presId="urn:microsoft.com/office/officeart/2016/7/layout/RepeatingBendingProcessNew"/>
    <dgm:cxn modelId="{C14B1529-F14C-496A-ACB6-3317EEE0A936}" srcId="{DE5B4211-DF14-4A9D-A6F0-948CDA8543E2}" destId="{C3DAFAE0-4A13-4A9A-8725-946D62137245}" srcOrd="3" destOrd="0" parTransId="{FEBC1847-0248-4EC1-AD7C-085616F0053E}" sibTransId="{B55AFAE7-F448-4F71-A04E-41722394CE7D}"/>
    <dgm:cxn modelId="{3773F52A-A1EB-4E4E-927B-D5B2370BB464}" type="presOf" srcId="{86DCCF60-60F5-470B-AEC4-CCE42D88421F}" destId="{5CBF97D0-E4A6-F143-9990-93C241917995}" srcOrd="0" destOrd="0" presId="urn:microsoft.com/office/officeart/2016/7/layout/RepeatingBendingProcessNew"/>
    <dgm:cxn modelId="{556C9148-6CC6-43B4-A633-B511FD4C48AF}" srcId="{DE5B4211-DF14-4A9D-A6F0-948CDA8543E2}" destId="{08EAA83F-86AE-4B65-8F29-10F10D8AF92A}" srcOrd="0" destOrd="0" parTransId="{EC233BF2-5F9A-445E-B27B-6DCE314E4447}" sibTransId="{17E08D1F-2A57-4B7E-9C08-BAB961C48F66}"/>
    <dgm:cxn modelId="{B641D050-E683-5C41-844D-27100A9097C5}" type="presOf" srcId="{17E08D1F-2A57-4B7E-9C08-BAB961C48F66}" destId="{484E65ED-C2B5-F441-85A2-EF50209154E9}" srcOrd="1" destOrd="0" presId="urn:microsoft.com/office/officeart/2016/7/layout/RepeatingBendingProcessNew"/>
    <dgm:cxn modelId="{3E263F54-3C89-4B41-ABE1-B9D842933033}" type="presOf" srcId="{B6DBED3E-30D4-47B6-80BF-3F826FED69BA}" destId="{94B04EC2-EA37-A845-A9BC-8908B24E077A}" srcOrd="0" destOrd="0" presId="urn:microsoft.com/office/officeart/2016/7/layout/RepeatingBendingProcessNew"/>
    <dgm:cxn modelId="{1869E55B-3B1B-4F42-BBDE-6D586F905D18}" srcId="{DE5B4211-DF14-4A9D-A6F0-948CDA8543E2}" destId="{45198541-305A-4809-A8EF-5F3D3458704C}" srcOrd="2" destOrd="0" parTransId="{723AF786-9E8C-4FFE-94E8-6F34371B836F}" sibTransId="{3E282948-7094-4EBB-BB00-E4DEAAA88D1D}"/>
    <dgm:cxn modelId="{CA13586A-E860-5D48-BFED-F5A092BA7E74}" type="presOf" srcId="{86DCCF60-60F5-470B-AEC4-CCE42D88421F}" destId="{A78FB7FA-14F9-D346-9703-9085211E53CA}" srcOrd="1" destOrd="0" presId="urn:microsoft.com/office/officeart/2016/7/layout/RepeatingBendingProcessNew"/>
    <dgm:cxn modelId="{1F4DBD70-04E2-014A-8930-BF43098BA24B}" type="presOf" srcId="{3F2E0A18-F033-4D33-BF60-77C3896D1274}" destId="{B912FA30-1762-F34F-BD55-7B73B67A8C72}" srcOrd="0" destOrd="0" presId="urn:microsoft.com/office/officeart/2016/7/layout/RepeatingBendingProcessNew"/>
    <dgm:cxn modelId="{EDF85B82-BA2B-7F49-A407-5796CF560441}" type="presOf" srcId="{B55AFAE7-F448-4F71-A04E-41722394CE7D}" destId="{0334786E-E93F-E64F-9965-C743407D4A06}" srcOrd="0" destOrd="0" presId="urn:microsoft.com/office/officeart/2016/7/layout/RepeatingBendingProcessNew"/>
    <dgm:cxn modelId="{03A5F083-1AE4-B94D-8069-D9B6B39ECC3B}" type="presOf" srcId="{B55AFAE7-F448-4F71-A04E-41722394CE7D}" destId="{585FFCDE-0E90-EB44-8B34-28710C11D28C}" srcOrd="1" destOrd="0" presId="urn:microsoft.com/office/officeart/2016/7/layout/RepeatingBendingProcessNew"/>
    <dgm:cxn modelId="{1338738C-98BB-1143-A6D6-06664CCFB4F2}" type="presOf" srcId="{08EAA83F-86AE-4B65-8F29-10F10D8AF92A}" destId="{B7AA749C-5D0A-954E-80BD-D78FB8641EC1}" srcOrd="0" destOrd="0" presId="urn:microsoft.com/office/officeart/2016/7/layout/RepeatingBendingProcessNew"/>
    <dgm:cxn modelId="{42F2ECA8-82C4-284C-9B88-4096F4AF2419}" type="presOf" srcId="{3E282948-7094-4EBB-BB00-E4DEAAA88D1D}" destId="{E8001877-7CCC-1A43-970D-56A732EB0296}" srcOrd="0" destOrd="0" presId="urn:microsoft.com/office/officeart/2016/7/layout/RepeatingBendingProcessNew"/>
    <dgm:cxn modelId="{A5EB1BB1-6E24-4670-A502-C2C98F119205}" srcId="{DE5B4211-DF14-4A9D-A6F0-948CDA8543E2}" destId="{3F2E0A18-F033-4D33-BF60-77C3896D1274}" srcOrd="4" destOrd="0" parTransId="{E396F48D-65EF-4073-B205-973EE28F4FC8}" sibTransId="{C056A380-7F52-4139-ABF4-02AC3756D746}"/>
    <dgm:cxn modelId="{A61C22B7-8465-F240-820C-A44F5FD4F743}" type="presOf" srcId="{C056A380-7F52-4139-ABF4-02AC3756D746}" destId="{EEAAC5FB-D43D-7042-864B-14D13EDF714A}" srcOrd="1" destOrd="0" presId="urn:microsoft.com/office/officeart/2016/7/layout/RepeatingBendingProcessNew"/>
    <dgm:cxn modelId="{199151B9-6F6F-3045-A8AB-36A831409C81}" type="presOf" srcId="{17E08D1F-2A57-4B7E-9C08-BAB961C48F66}" destId="{F871F630-26E0-4642-B224-060C4C804220}" srcOrd="0" destOrd="0" presId="urn:microsoft.com/office/officeart/2016/7/layout/RepeatingBendingProcessNew"/>
    <dgm:cxn modelId="{5BDB3DCA-BB72-477B-9DC5-E60C0522CDE8}" srcId="{DE5B4211-DF14-4A9D-A6F0-948CDA8543E2}" destId="{E650667A-3D65-4FBD-B3EE-5E9544FF36A2}" srcOrd="5" destOrd="0" parTransId="{8028B393-2CA1-4538-8E56-4BDA9E24153C}" sibTransId="{86DCCF60-60F5-470B-AEC4-CCE42D88421F}"/>
    <dgm:cxn modelId="{3EBF0EDF-34FC-7346-9B67-3EBB946FE8EE}" type="presOf" srcId="{5BA017D5-CFB3-4D78-BCFA-0EA072A98069}" destId="{476AF58C-23DF-C747-A194-D3D33A25495F}" srcOrd="0" destOrd="0" presId="urn:microsoft.com/office/officeart/2016/7/layout/RepeatingBendingProcessNew"/>
    <dgm:cxn modelId="{2F44B3E1-C44A-4EA6-800E-460F8B4ABB55}" srcId="{DE5B4211-DF14-4A9D-A6F0-948CDA8543E2}" destId="{B6DBED3E-30D4-47B6-80BF-3F826FED69BA}" srcOrd="1" destOrd="0" parTransId="{5DCCC3D5-F8E1-4173-9869-6173E11CFCB6}" sibTransId="{5BA017D5-CFB3-4D78-BCFA-0EA072A98069}"/>
    <dgm:cxn modelId="{A7D887EA-99FF-8141-BC16-6E7499434A21}" type="presOf" srcId="{5BA017D5-CFB3-4D78-BCFA-0EA072A98069}" destId="{FBD2CCA8-E302-F84E-B7F4-BF73EA43BDCA}" srcOrd="1" destOrd="0" presId="urn:microsoft.com/office/officeart/2016/7/layout/RepeatingBendingProcessNew"/>
    <dgm:cxn modelId="{D6178BEA-416D-E946-A105-ADC84C7898AA}" type="presOf" srcId="{45198541-305A-4809-A8EF-5F3D3458704C}" destId="{227CB532-C83D-A84A-A5DC-B7863361C3F7}" srcOrd="0" destOrd="0" presId="urn:microsoft.com/office/officeart/2016/7/layout/RepeatingBendingProcessNew"/>
    <dgm:cxn modelId="{D08CDCF7-A381-1F4A-A6DE-D1D95DD1E68C}" type="presOf" srcId="{DE5B4211-DF14-4A9D-A6F0-948CDA8543E2}" destId="{4F8DEEC0-319D-BC4E-B205-6E22B3F054C1}" srcOrd="0" destOrd="0" presId="urn:microsoft.com/office/officeart/2016/7/layout/RepeatingBendingProcessNew"/>
    <dgm:cxn modelId="{098F38A2-FF03-0F47-8852-A031B42FFA42}" type="presParOf" srcId="{4F8DEEC0-319D-BC4E-B205-6E22B3F054C1}" destId="{B7AA749C-5D0A-954E-80BD-D78FB8641EC1}" srcOrd="0" destOrd="0" presId="urn:microsoft.com/office/officeart/2016/7/layout/RepeatingBendingProcessNew"/>
    <dgm:cxn modelId="{5C07F53E-D4C3-724B-89BC-EA0EB1B1044B}" type="presParOf" srcId="{4F8DEEC0-319D-BC4E-B205-6E22B3F054C1}" destId="{F871F630-26E0-4642-B224-060C4C804220}" srcOrd="1" destOrd="0" presId="urn:microsoft.com/office/officeart/2016/7/layout/RepeatingBendingProcessNew"/>
    <dgm:cxn modelId="{743F8ED2-0C52-C04A-9550-87225E3704CE}" type="presParOf" srcId="{F871F630-26E0-4642-B224-060C4C804220}" destId="{484E65ED-C2B5-F441-85A2-EF50209154E9}" srcOrd="0" destOrd="0" presId="urn:microsoft.com/office/officeart/2016/7/layout/RepeatingBendingProcessNew"/>
    <dgm:cxn modelId="{CBB777AA-E431-DB47-855E-34B21EAFD033}" type="presParOf" srcId="{4F8DEEC0-319D-BC4E-B205-6E22B3F054C1}" destId="{94B04EC2-EA37-A845-A9BC-8908B24E077A}" srcOrd="2" destOrd="0" presId="urn:microsoft.com/office/officeart/2016/7/layout/RepeatingBendingProcessNew"/>
    <dgm:cxn modelId="{B40C2490-EE64-F540-A54B-5623665B2776}" type="presParOf" srcId="{4F8DEEC0-319D-BC4E-B205-6E22B3F054C1}" destId="{476AF58C-23DF-C747-A194-D3D33A25495F}" srcOrd="3" destOrd="0" presId="urn:microsoft.com/office/officeart/2016/7/layout/RepeatingBendingProcessNew"/>
    <dgm:cxn modelId="{66F9C930-0961-A642-B77C-914352A998E9}" type="presParOf" srcId="{476AF58C-23DF-C747-A194-D3D33A25495F}" destId="{FBD2CCA8-E302-F84E-B7F4-BF73EA43BDCA}" srcOrd="0" destOrd="0" presId="urn:microsoft.com/office/officeart/2016/7/layout/RepeatingBendingProcessNew"/>
    <dgm:cxn modelId="{23EFDBAA-1795-804F-84CB-4A9EF80DEAF7}" type="presParOf" srcId="{4F8DEEC0-319D-BC4E-B205-6E22B3F054C1}" destId="{227CB532-C83D-A84A-A5DC-B7863361C3F7}" srcOrd="4" destOrd="0" presId="urn:microsoft.com/office/officeart/2016/7/layout/RepeatingBendingProcessNew"/>
    <dgm:cxn modelId="{6EA62F93-E34F-ED40-B660-FD71A4C56005}" type="presParOf" srcId="{4F8DEEC0-319D-BC4E-B205-6E22B3F054C1}" destId="{E8001877-7CCC-1A43-970D-56A732EB0296}" srcOrd="5" destOrd="0" presId="urn:microsoft.com/office/officeart/2016/7/layout/RepeatingBendingProcessNew"/>
    <dgm:cxn modelId="{A349392A-736F-9B4D-A60E-A2BE352BB840}" type="presParOf" srcId="{E8001877-7CCC-1A43-970D-56A732EB0296}" destId="{CBB17097-E54F-FA40-97CB-82E8D78C66F6}" srcOrd="0" destOrd="0" presId="urn:microsoft.com/office/officeart/2016/7/layout/RepeatingBendingProcessNew"/>
    <dgm:cxn modelId="{33C346B5-5C05-614C-A7B3-A2B2B2B0B4AC}" type="presParOf" srcId="{4F8DEEC0-319D-BC4E-B205-6E22B3F054C1}" destId="{AAD00EEF-503B-4B48-B093-4231F1F389EA}" srcOrd="6" destOrd="0" presId="urn:microsoft.com/office/officeart/2016/7/layout/RepeatingBendingProcessNew"/>
    <dgm:cxn modelId="{7A9EB26B-3EF7-6D44-ADC9-06CB75F47A23}" type="presParOf" srcId="{4F8DEEC0-319D-BC4E-B205-6E22B3F054C1}" destId="{0334786E-E93F-E64F-9965-C743407D4A06}" srcOrd="7" destOrd="0" presId="urn:microsoft.com/office/officeart/2016/7/layout/RepeatingBendingProcessNew"/>
    <dgm:cxn modelId="{6CAF9FC7-6E9E-E14E-A39E-02F72BB1E902}" type="presParOf" srcId="{0334786E-E93F-E64F-9965-C743407D4A06}" destId="{585FFCDE-0E90-EB44-8B34-28710C11D28C}" srcOrd="0" destOrd="0" presId="urn:microsoft.com/office/officeart/2016/7/layout/RepeatingBendingProcessNew"/>
    <dgm:cxn modelId="{7E96A537-8DE1-8946-BE0A-78B28B411A4F}" type="presParOf" srcId="{4F8DEEC0-319D-BC4E-B205-6E22B3F054C1}" destId="{B912FA30-1762-F34F-BD55-7B73B67A8C72}" srcOrd="8" destOrd="0" presId="urn:microsoft.com/office/officeart/2016/7/layout/RepeatingBendingProcessNew"/>
    <dgm:cxn modelId="{8ABD2E84-5FEB-3944-BC1A-E2E5C7751BA2}" type="presParOf" srcId="{4F8DEEC0-319D-BC4E-B205-6E22B3F054C1}" destId="{6AFFE2A1-0E51-9B45-A4BC-2149F867E280}" srcOrd="9" destOrd="0" presId="urn:microsoft.com/office/officeart/2016/7/layout/RepeatingBendingProcessNew"/>
    <dgm:cxn modelId="{5472CF60-EC7B-9540-BF4A-15533D4777CB}" type="presParOf" srcId="{6AFFE2A1-0E51-9B45-A4BC-2149F867E280}" destId="{EEAAC5FB-D43D-7042-864B-14D13EDF714A}" srcOrd="0" destOrd="0" presId="urn:microsoft.com/office/officeart/2016/7/layout/RepeatingBendingProcessNew"/>
    <dgm:cxn modelId="{E2DA4359-C43F-4C41-9D6E-29F332AF56D6}" type="presParOf" srcId="{4F8DEEC0-319D-BC4E-B205-6E22B3F054C1}" destId="{F73A7C5E-CB31-CA4A-8DD2-56387FDCE6BE}" srcOrd="10" destOrd="0" presId="urn:microsoft.com/office/officeart/2016/7/layout/RepeatingBendingProcessNew"/>
    <dgm:cxn modelId="{B485092B-8A20-7C43-98C7-4306DC792F92}" type="presParOf" srcId="{4F8DEEC0-319D-BC4E-B205-6E22B3F054C1}" destId="{5CBF97D0-E4A6-F143-9990-93C241917995}" srcOrd="11" destOrd="0" presId="urn:microsoft.com/office/officeart/2016/7/layout/RepeatingBendingProcessNew"/>
    <dgm:cxn modelId="{0FB60288-85FC-674E-86A5-541521267919}" type="presParOf" srcId="{5CBF97D0-E4A6-F143-9990-93C241917995}" destId="{A78FB7FA-14F9-D346-9703-9085211E53CA}" srcOrd="0" destOrd="0" presId="urn:microsoft.com/office/officeart/2016/7/layout/RepeatingBendingProcessNew"/>
    <dgm:cxn modelId="{3956BDD2-363E-9645-8742-F751421C5A72}" type="presParOf" srcId="{4F8DEEC0-319D-BC4E-B205-6E22B3F054C1}" destId="{BB26137B-6E5B-C44F-B550-6941E1657DA6}"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E5B4211-DF14-4A9D-A6F0-948CDA8543E2}"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08EAA83F-86AE-4B65-8F29-10F10D8AF92A}">
      <dgm:prSet/>
      <dgm:spPr/>
      <dgm:t>
        <a:bodyPr/>
        <a:lstStyle/>
        <a:p>
          <a:r>
            <a:rPr lang="en-US" dirty="0"/>
            <a:t>Basics of pandas</a:t>
          </a:r>
        </a:p>
      </dgm:t>
    </dgm:pt>
    <dgm:pt modelId="{EC233BF2-5F9A-445E-B27B-6DCE314E4447}" type="parTrans" cxnId="{556C9148-6CC6-43B4-A633-B511FD4C48AF}">
      <dgm:prSet/>
      <dgm:spPr/>
      <dgm:t>
        <a:bodyPr/>
        <a:lstStyle/>
        <a:p>
          <a:endParaRPr lang="en-US"/>
        </a:p>
      </dgm:t>
    </dgm:pt>
    <dgm:pt modelId="{17E08D1F-2A57-4B7E-9C08-BAB961C48F66}" type="sibTrans" cxnId="{556C9148-6CC6-43B4-A633-B511FD4C48AF}">
      <dgm:prSet/>
      <dgm:spPr/>
      <dgm:t>
        <a:bodyPr/>
        <a:lstStyle/>
        <a:p>
          <a:endParaRPr lang="en-US"/>
        </a:p>
      </dgm:t>
    </dgm:pt>
    <dgm:pt modelId="{B6DBED3E-30D4-47B6-80BF-3F826FED69BA}">
      <dgm:prSet/>
      <dgm:spPr/>
      <dgm:t>
        <a:bodyPr/>
        <a:lstStyle/>
        <a:p>
          <a:r>
            <a:rPr lang="en-US"/>
            <a:t>Deriving statistical results of data using Pandas</a:t>
          </a:r>
        </a:p>
      </dgm:t>
    </dgm:pt>
    <dgm:pt modelId="{5DCCC3D5-F8E1-4173-9869-6173E11CFCB6}" type="parTrans" cxnId="{2F44B3E1-C44A-4EA6-800E-460F8B4ABB55}">
      <dgm:prSet/>
      <dgm:spPr/>
      <dgm:t>
        <a:bodyPr/>
        <a:lstStyle/>
        <a:p>
          <a:endParaRPr lang="en-US"/>
        </a:p>
      </dgm:t>
    </dgm:pt>
    <dgm:pt modelId="{5BA017D5-CFB3-4D78-BCFA-0EA072A98069}" type="sibTrans" cxnId="{2F44B3E1-C44A-4EA6-800E-460F8B4ABB55}">
      <dgm:prSet/>
      <dgm:spPr/>
      <dgm:t>
        <a:bodyPr/>
        <a:lstStyle/>
        <a:p>
          <a:endParaRPr lang="en-US"/>
        </a:p>
      </dgm:t>
    </dgm:pt>
    <dgm:pt modelId="{45198541-305A-4809-A8EF-5F3D3458704C}">
      <dgm:prSet/>
      <dgm:spPr/>
      <dgm:t>
        <a:bodyPr/>
        <a:lstStyle/>
        <a:p>
          <a:r>
            <a:rPr lang="en-US" dirty="0"/>
            <a:t>Basics plots</a:t>
          </a:r>
        </a:p>
      </dgm:t>
    </dgm:pt>
    <dgm:pt modelId="{723AF786-9E8C-4FFE-94E8-6F34371B836F}" type="parTrans" cxnId="{1869E55B-3B1B-4F42-BBDE-6D586F905D18}">
      <dgm:prSet/>
      <dgm:spPr/>
      <dgm:t>
        <a:bodyPr/>
        <a:lstStyle/>
        <a:p>
          <a:endParaRPr lang="en-US"/>
        </a:p>
      </dgm:t>
    </dgm:pt>
    <dgm:pt modelId="{3E282948-7094-4EBB-BB00-E4DEAAA88D1D}" type="sibTrans" cxnId="{1869E55B-3B1B-4F42-BBDE-6D586F905D18}">
      <dgm:prSet/>
      <dgm:spPr/>
      <dgm:t>
        <a:bodyPr/>
        <a:lstStyle/>
        <a:p>
          <a:endParaRPr lang="en-US"/>
        </a:p>
      </dgm:t>
    </dgm:pt>
    <dgm:pt modelId="{C3DAFAE0-4A13-4A9A-8725-946D62137245}">
      <dgm:prSet/>
      <dgm:spPr/>
      <dgm:t>
        <a:bodyPr/>
        <a:lstStyle/>
        <a:p>
          <a:r>
            <a:rPr lang="en-US"/>
            <a:t>Visualizing Categorical Data (Iris) + Classification Task</a:t>
          </a:r>
        </a:p>
      </dgm:t>
    </dgm:pt>
    <dgm:pt modelId="{FEBC1847-0248-4EC1-AD7C-085616F0053E}" type="parTrans" cxnId="{C14B1529-F14C-496A-ACB6-3317EEE0A936}">
      <dgm:prSet/>
      <dgm:spPr/>
      <dgm:t>
        <a:bodyPr/>
        <a:lstStyle/>
        <a:p>
          <a:endParaRPr lang="en-US"/>
        </a:p>
      </dgm:t>
    </dgm:pt>
    <dgm:pt modelId="{B55AFAE7-F448-4F71-A04E-41722394CE7D}" type="sibTrans" cxnId="{C14B1529-F14C-496A-ACB6-3317EEE0A936}">
      <dgm:prSet/>
      <dgm:spPr/>
      <dgm:t>
        <a:bodyPr/>
        <a:lstStyle/>
        <a:p>
          <a:endParaRPr lang="en-US"/>
        </a:p>
      </dgm:t>
    </dgm:pt>
    <dgm:pt modelId="{3F2E0A18-F033-4D33-BF60-77C3896D1274}">
      <dgm:prSet/>
      <dgm:spPr/>
      <dgm:t>
        <a:bodyPr/>
        <a:lstStyle/>
        <a:p>
          <a:r>
            <a:rPr lang="en-US"/>
            <a:t>Visualizing Continuous Data (Diamonds) + Regression Task</a:t>
          </a:r>
        </a:p>
      </dgm:t>
    </dgm:pt>
    <dgm:pt modelId="{E396F48D-65EF-4073-B205-973EE28F4FC8}" type="parTrans" cxnId="{A5EB1BB1-6E24-4670-A502-C2C98F119205}">
      <dgm:prSet/>
      <dgm:spPr/>
      <dgm:t>
        <a:bodyPr/>
        <a:lstStyle/>
        <a:p>
          <a:endParaRPr lang="en-US"/>
        </a:p>
      </dgm:t>
    </dgm:pt>
    <dgm:pt modelId="{C056A380-7F52-4139-ABF4-02AC3756D746}" type="sibTrans" cxnId="{A5EB1BB1-6E24-4670-A502-C2C98F119205}">
      <dgm:prSet/>
      <dgm:spPr/>
      <dgm:t>
        <a:bodyPr/>
        <a:lstStyle/>
        <a:p>
          <a:endParaRPr lang="en-US"/>
        </a:p>
      </dgm:t>
    </dgm:pt>
    <dgm:pt modelId="{E650667A-3D65-4FBD-B3EE-5E9544FF36A2}">
      <dgm:prSet/>
      <dgm:spPr/>
      <dgm:t>
        <a:bodyPr/>
        <a:lstStyle/>
        <a:p>
          <a:r>
            <a:rPr lang="en-US"/>
            <a:t>Visualizing Time series Data</a:t>
          </a:r>
        </a:p>
      </dgm:t>
    </dgm:pt>
    <dgm:pt modelId="{8028B393-2CA1-4538-8E56-4BDA9E24153C}" type="parTrans" cxnId="{5BDB3DCA-BB72-477B-9DC5-E60C0522CDE8}">
      <dgm:prSet/>
      <dgm:spPr/>
      <dgm:t>
        <a:bodyPr/>
        <a:lstStyle/>
        <a:p>
          <a:endParaRPr lang="en-US"/>
        </a:p>
      </dgm:t>
    </dgm:pt>
    <dgm:pt modelId="{86DCCF60-60F5-470B-AEC4-CCE42D88421F}" type="sibTrans" cxnId="{5BDB3DCA-BB72-477B-9DC5-E60C0522CDE8}">
      <dgm:prSet/>
      <dgm:spPr/>
      <dgm:t>
        <a:bodyPr/>
        <a:lstStyle/>
        <a:p>
          <a:endParaRPr lang="en-US"/>
        </a:p>
      </dgm:t>
    </dgm:pt>
    <dgm:pt modelId="{220329E6-DBDD-4B4B-A80D-F69AB5853A2A}">
      <dgm:prSet/>
      <dgm:spPr>
        <a:ln w="76200">
          <a:solidFill>
            <a:schemeClr val="tx1"/>
          </a:solidFill>
        </a:ln>
      </dgm:spPr>
      <dgm:t>
        <a:bodyPr/>
        <a:lstStyle/>
        <a:p>
          <a:r>
            <a:rPr lang="en-US" dirty="0"/>
            <a:t>Visualizing NLP Data</a:t>
          </a:r>
        </a:p>
      </dgm:t>
    </dgm:pt>
    <dgm:pt modelId="{7EC776C3-BF10-46A8-8807-2D8A64835A08}" type="parTrans" cxnId="{4B664E04-A0E7-4ED3-8E6A-EE5FC80B9A13}">
      <dgm:prSet/>
      <dgm:spPr/>
      <dgm:t>
        <a:bodyPr/>
        <a:lstStyle/>
        <a:p>
          <a:endParaRPr lang="en-US"/>
        </a:p>
      </dgm:t>
    </dgm:pt>
    <dgm:pt modelId="{8D75D0B4-0533-47C1-846C-DBF612C8075C}" type="sibTrans" cxnId="{4B664E04-A0E7-4ED3-8E6A-EE5FC80B9A13}">
      <dgm:prSet/>
      <dgm:spPr/>
      <dgm:t>
        <a:bodyPr/>
        <a:lstStyle/>
        <a:p>
          <a:endParaRPr lang="en-US"/>
        </a:p>
      </dgm:t>
    </dgm:pt>
    <dgm:pt modelId="{4F8DEEC0-319D-BC4E-B205-6E22B3F054C1}" type="pres">
      <dgm:prSet presAssocID="{DE5B4211-DF14-4A9D-A6F0-948CDA8543E2}" presName="Name0" presStyleCnt="0">
        <dgm:presLayoutVars>
          <dgm:dir/>
          <dgm:resizeHandles val="exact"/>
        </dgm:presLayoutVars>
      </dgm:prSet>
      <dgm:spPr/>
    </dgm:pt>
    <dgm:pt modelId="{B7AA749C-5D0A-954E-80BD-D78FB8641EC1}" type="pres">
      <dgm:prSet presAssocID="{08EAA83F-86AE-4B65-8F29-10F10D8AF92A}" presName="node" presStyleLbl="node1" presStyleIdx="0" presStyleCnt="7">
        <dgm:presLayoutVars>
          <dgm:bulletEnabled val="1"/>
        </dgm:presLayoutVars>
      </dgm:prSet>
      <dgm:spPr/>
    </dgm:pt>
    <dgm:pt modelId="{F871F630-26E0-4642-B224-060C4C804220}" type="pres">
      <dgm:prSet presAssocID="{17E08D1F-2A57-4B7E-9C08-BAB961C48F66}" presName="sibTrans" presStyleLbl="sibTrans1D1" presStyleIdx="0" presStyleCnt="6"/>
      <dgm:spPr/>
    </dgm:pt>
    <dgm:pt modelId="{484E65ED-C2B5-F441-85A2-EF50209154E9}" type="pres">
      <dgm:prSet presAssocID="{17E08D1F-2A57-4B7E-9C08-BAB961C48F66}" presName="connectorText" presStyleLbl="sibTrans1D1" presStyleIdx="0" presStyleCnt="6"/>
      <dgm:spPr/>
    </dgm:pt>
    <dgm:pt modelId="{94B04EC2-EA37-A845-A9BC-8908B24E077A}" type="pres">
      <dgm:prSet presAssocID="{B6DBED3E-30D4-47B6-80BF-3F826FED69BA}" presName="node" presStyleLbl="node1" presStyleIdx="1" presStyleCnt="7">
        <dgm:presLayoutVars>
          <dgm:bulletEnabled val="1"/>
        </dgm:presLayoutVars>
      </dgm:prSet>
      <dgm:spPr/>
    </dgm:pt>
    <dgm:pt modelId="{476AF58C-23DF-C747-A194-D3D33A25495F}" type="pres">
      <dgm:prSet presAssocID="{5BA017D5-CFB3-4D78-BCFA-0EA072A98069}" presName="sibTrans" presStyleLbl="sibTrans1D1" presStyleIdx="1" presStyleCnt="6"/>
      <dgm:spPr/>
    </dgm:pt>
    <dgm:pt modelId="{FBD2CCA8-E302-F84E-B7F4-BF73EA43BDCA}" type="pres">
      <dgm:prSet presAssocID="{5BA017D5-CFB3-4D78-BCFA-0EA072A98069}" presName="connectorText" presStyleLbl="sibTrans1D1" presStyleIdx="1" presStyleCnt="6"/>
      <dgm:spPr/>
    </dgm:pt>
    <dgm:pt modelId="{227CB532-C83D-A84A-A5DC-B7863361C3F7}" type="pres">
      <dgm:prSet presAssocID="{45198541-305A-4809-A8EF-5F3D3458704C}" presName="node" presStyleLbl="node1" presStyleIdx="2" presStyleCnt="7">
        <dgm:presLayoutVars>
          <dgm:bulletEnabled val="1"/>
        </dgm:presLayoutVars>
      </dgm:prSet>
      <dgm:spPr/>
    </dgm:pt>
    <dgm:pt modelId="{E8001877-7CCC-1A43-970D-56A732EB0296}" type="pres">
      <dgm:prSet presAssocID="{3E282948-7094-4EBB-BB00-E4DEAAA88D1D}" presName="sibTrans" presStyleLbl="sibTrans1D1" presStyleIdx="2" presStyleCnt="6"/>
      <dgm:spPr/>
    </dgm:pt>
    <dgm:pt modelId="{CBB17097-E54F-FA40-97CB-82E8D78C66F6}" type="pres">
      <dgm:prSet presAssocID="{3E282948-7094-4EBB-BB00-E4DEAAA88D1D}" presName="connectorText" presStyleLbl="sibTrans1D1" presStyleIdx="2" presStyleCnt="6"/>
      <dgm:spPr/>
    </dgm:pt>
    <dgm:pt modelId="{AAD00EEF-503B-4B48-B093-4231F1F389EA}" type="pres">
      <dgm:prSet presAssocID="{C3DAFAE0-4A13-4A9A-8725-946D62137245}" presName="node" presStyleLbl="node1" presStyleIdx="3" presStyleCnt="7">
        <dgm:presLayoutVars>
          <dgm:bulletEnabled val="1"/>
        </dgm:presLayoutVars>
      </dgm:prSet>
      <dgm:spPr/>
    </dgm:pt>
    <dgm:pt modelId="{0334786E-E93F-E64F-9965-C743407D4A06}" type="pres">
      <dgm:prSet presAssocID="{B55AFAE7-F448-4F71-A04E-41722394CE7D}" presName="sibTrans" presStyleLbl="sibTrans1D1" presStyleIdx="3" presStyleCnt="6"/>
      <dgm:spPr/>
    </dgm:pt>
    <dgm:pt modelId="{585FFCDE-0E90-EB44-8B34-28710C11D28C}" type="pres">
      <dgm:prSet presAssocID="{B55AFAE7-F448-4F71-A04E-41722394CE7D}" presName="connectorText" presStyleLbl="sibTrans1D1" presStyleIdx="3" presStyleCnt="6"/>
      <dgm:spPr/>
    </dgm:pt>
    <dgm:pt modelId="{B912FA30-1762-F34F-BD55-7B73B67A8C72}" type="pres">
      <dgm:prSet presAssocID="{3F2E0A18-F033-4D33-BF60-77C3896D1274}" presName="node" presStyleLbl="node1" presStyleIdx="4" presStyleCnt="7">
        <dgm:presLayoutVars>
          <dgm:bulletEnabled val="1"/>
        </dgm:presLayoutVars>
      </dgm:prSet>
      <dgm:spPr/>
    </dgm:pt>
    <dgm:pt modelId="{6AFFE2A1-0E51-9B45-A4BC-2149F867E280}" type="pres">
      <dgm:prSet presAssocID="{C056A380-7F52-4139-ABF4-02AC3756D746}" presName="sibTrans" presStyleLbl="sibTrans1D1" presStyleIdx="4" presStyleCnt="6"/>
      <dgm:spPr/>
    </dgm:pt>
    <dgm:pt modelId="{EEAAC5FB-D43D-7042-864B-14D13EDF714A}" type="pres">
      <dgm:prSet presAssocID="{C056A380-7F52-4139-ABF4-02AC3756D746}" presName="connectorText" presStyleLbl="sibTrans1D1" presStyleIdx="4" presStyleCnt="6"/>
      <dgm:spPr/>
    </dgm:pt>
    <dgm:pt modelId="{F73A7C5E-CB31-CA4A-8DD2-56387FDCE6BE}" type="pres">
      <dgm:prSet presAssocID="{E650667A-3D65-4FBD-B3EE-5E9544FF36A2}" presName="node" presStyleLbl="node1" presStyleIdx="5" presStyleCnt="7">
        <dgm:presLayoutVars>
          <dgm:bulletEnabled val="1"/>
        </dgm:presLayoutVars>
      </dgm:prSet>
      <dgm:spPr/>
    </dgm:pt>
    <dgm:pt modelId="{5CBF97D0-E4A6-F143-9990-93C241917995}" type="pres">
      <dgm:prSet presAssocID="{86DCCF60-60F5-470B-AEC4-CCE42D88421F}" presName="sibTrans" presStyleLbl="sibTrans1D1" presStyleIdx="5" presStyleCnt="6"/>
      <dgm:spPr/>
    </dgm:pt>
    <dgm:pt modelId="{A78FB7FA-14F9-D346-9703-9085211E53CA}" type="pres">
      <dgm:prSet presAssocID="{86DCCF60-60F5-470B-AEC4-CCE42D88421F}" presName="connectorText" presStyleLbl="sibTrans1D1" presStyleIdx="5" presStyleCnt="6"/>
      <dgm:spPr/>
    </dgm:pt>
    <dgm:pt modelId="{BB26137B-6E5B-C44F-B550-6941E1657DA6}" type="pres">
      <dgm:prSet presAssocID="{220329E6-DBDD-4B4B-A80D-F69AB5853A2A}" presName="node" presStyleLbl="node1" presStyleIdx="6" presStyleCnt="7">
        <dgm:presLayoutVars>
          <dgm:bulletEnabled val="1"/>
        </dgm:presLayoutVars>
      </dgm:prSet>
      <dgm:spPr/>
    </dgm:pt>
  </dgm:ptLst>
  <dgm:cxnLst>
    <dgm:cxn modelId="{4B664E04-A0E7-4ED3-8E6A-EE5FC80B9A13}" srcId="{DE5B4211-DF14-4A9D-A6F0-948CDA8543E2}" destId="{220329E6-DBDD-4B4B-A80D-F69AB5853A2A}" srcOrd="6" destOrd="0" parTransId="{7EC776C3-BF10-46A8-8807-2D8A64835A08}" sibTransId="{8D75D0B4-0533-47C1-846C-DBF612C8075C}"/>
    <dgm:cxn modelId="{2CB9800C-A4CE-4C4F-8AA9-1D56815D0375}" type="presOf" srcId="{3E282948-7094-4EBB-BB00-E4DEAAA88D1D}" destId="{CBB17097-E54F-FA40-97CB-82E8D78C66F6}" srcOrd="1" destOrd="0" presId="urn:microsoft.com/office/officeart/2016/7/layout/RepeatingBendingProcessNew"/>
    <dgm:cxn modelId="{D8DC0B0F-2097-CD44-BF92-B236B139AA94}" type="presOf" srcId="{C056A380-7F52-4139-ABF4-02AC3756D746}" destId="{6AFFE2A1-0E51-9B45-A4BC-2149F867E280}" srcOrd="0" destOrd="0" presId="urn:microsoft.com/office/officeart/2016/7/layout/RepeatingBendingProcessNew"/>
    <dgm:cxn modelId="{1B01CD19-C8B7-E34D-9FF0-6CAF521FA62F}" type="presOf" srcId="{C3DAFAE0-4A13-4A9A-8725-946D62137245}" destId="{AAD00EEF-503B-4B48-B093-4231F1F389EA}" srcOrd="0" destOrd="0" presId="urn:microsoft.com/office/officeart/2016/7/layout/RepeatingBendingProcessNew"/>
    <dgm:cxn modelId="{A198A91A-D238-0646-A6D9-A0CA92DC3245}" type="presOf" srcId="{220329E6-DBDD-4B4B-A80D-F69AB5853A2A}" destId="{BB26137B-6E5B-C44F-B550-6941E1657DA6}" srcOrd="0" destOrd="0" presId="urn:microsoft.com/office/officeart/2016/7/layout/RepeatingBendingProcessNew"/>
    <dgm:cxn modelId="{F9045022-D3B8-434B-A4FD-AFD303461B04}" type="presOf" srcId="{E650667A-3D65-4FBD-B3EE-5E9544FF36A2}" destId="{F73A7C5E-CB31-CA4A-8DD2-56387FDCE6BE}" srcOrd="0" destOrd="0" presId="urn:microsoft.com/office/officeart/2016/7/layout/RepeatingBendingProcessNew"/>
    <dgm:cxn modelId="{C14B1529-F14C-496A-ACB6-3317EEE0A936}" srcId="{DE5B4211-DF14-4A9D-A6F0-948CDA8543E2}" destId="{C3DAFAE0-4A13-4A9A-8725-946D62137245}" srcOrd="3" destOrd="0" parTransId="{FEBC1847-0248-4EC1-AD7C-085616F0053E}" sibTransId="{B55AFAE7-F448-4F71-A04E-41722394CE7D}"/>
    <dgm:cxn modelId="{3773F52A-A1EB-4E4E-927B-D5B2370BB464}" type="presOf" srcId="{86DCCF60-60F5-470B-AEC4-CCE42D88421F}" destId="{5CBF97D0-E4A6-F143-9990-93C241917995}" srcOrd="0" destOrd="0" presId="urn:microsoft.com/office/officeart/2016/7/layout/RepeatingBendingProcessNew"/>
    <dgm:cxn modelId="{556C9148-6CC6-43B4-A633-B511FD4C48AF}" srcId="{DE5B4211-DF14-4A9D-A6F0-948CDA8543E2}" destId="{08EAA83F-86AE-4B65-8F29-10F10D8AF92A}" srcOrd="0" destOrd="0" parTransId="{EC233BF2-5F9A-445E-B27B-6DCE314E4447}" sibTransId="{17E08D1F-2A57-4B7E-9C08-BAB961C48F66}"/>
    <dgm:cxn modelId="{B641D050-E683-5C41-844D-27100A9097C5}" type="presOf" srcId="{17E08D1F-2A57-4B7E-9C08-BAB961C48F66}" destId="{484E65ED-C2B5-F441-85A2-EF50209154E9}" srcOrd="1" destOrd="0" presId="urn:microsoft.com/office/officeart/2016/7/layout/RepeatingBendingProcessNew"/>
    <dgm:cxn modelId="{3E263F54-3C89-4B41-ABE1-B9D842933033}" type="presOf" srcId="{B6DBED3E-30D4-47B6-80BF-3F826FED69BA}" destId="{94B04EC2-EA37-A845-A9BC-8908B24E077A}" srcOrd="0" destOrd="0" presId="urn:microsoft.com/office/officeart/2016/7/layout/RepeatingBendingProcessNew"/>
    <dgm:cxn modelId="{1869E55B-3B1B-4F42-BBDE-6D586F905D18}" srcId="{DE5B4211-DF14-4A9D-A6F0-948CDA8543E2}" destId="{45198541-305A-4809-A8EF-5F3D3458704C}" srcOrd="2" destOrd="0" parTransId="{723AF786-9E8C-4FFE-94E8-6F34371B836F}" sibTransId="{3E282948-7094-4EBB-BB00-E4DEAAA88D1D}"/>
    <dgm:cxn modelId="{CA13586A-E860-5D48-BFED-F5A092BA7E74}" type="presOf" srcId="{86DCCF60-60F5-470B-AEC4-CCE42D88421F}" destId="{A78FB7FA-14F9-D346-9703-9085211E53CA}" srcOrd="1" destOrd="0" presId="urn:microsoft.com/office/officeart/2016/7/layout/RepeatingBendingProcessNew"/>
    <dgm:cxn modelId="{1F4DBD70-04E2-014A-8930-BF43098BA24B}" type="presOf" srcId="{3F2E0A18-F033-4D33-BF60-77C3896D1274}" destId="{B912FA30-1762-F34F-BD55-7B73B67A8C72}" srcOrd="0" destOrd="0" presId="urn:microsoft.com/office/officeart/2016/7/layout/RepeatingBendingProcessNew"/>
    <dgm:cxn modelId="{EDF85B82-BA2B-7F49-A407-5796CF560441}" type="presOf" srcId="{B55AFAE7-F448-4F71-A04E-41722394CE7D}" destId="{0334786E-E93F-E64F-9965-C743407D4A06}" srcOrd="0" destOrd="0" presId="urn:microsoft.com/office/officeart/2016/7/layout/RepeatingBendingProcessNew"/>
    <dgm:cxn modelId="{03A5F083-1AE4-B94D-8069-D9B6B39ECC3B}" type="presOf" srcId="{B55AFAE7-F448-4F71-A04E-41722394CE7D}" destId="{585FFCDE-0E90-EB44-8B34-28710C11D28C}" srcOrd="1" destOrd="0" presId="urn:microsoft.com/office/officeart/2016/7/layout/RepeatingBendingProcessNew"/>
    <dgm:cxn modelId="{1338738C-98BB-1143-A6D6-06664CCFB4F2}" type="presOf" srcId="{08EAA83F-86AE-4B65-8F29-10F10D8AF92A}" destId="{B7AA749C-5D0A-954E-80BD-D78FB8641EC1}" srcOrd="0" destOrd="0" presId="urn:microsoft.com/office/officeart/2016/7/layout/RepeatingBendingProcessNew"/>
    <dgm:cxn modelId="{42F2ECA8-82C4-284C-9B88-4096F4AF2419}" type="presOf" srcId="{3E282948-7094-4EBB-BB00-E4DEAAA88D1D}" destId="{E8001877-7CCC-1A43-970D-56A732EB0296}" srcOrd="0" destOrd="0" presId="urn:microsoft.com/office/officeart/2016/7/layout/RepeatingBendingProcessNew"/>
    <dgm:cxn modelId="{A5EB1BB1-6E24-4670-A502-C2C98F119205}" srcId="{DE5B4211-DF14-4A9D-A6F0-948CDA8543E2}" destId="{3F2E0A18-F033-4D33-BF60-77C3896D1274}" srcOrd="4" destOrd="0" parTransId="{E396F48D-65EF-4073-B205-973EE28F4FC8}" sibTransId="{C056A380-7F52-4139-ABF4-02AC3756D746}"/>
    <dgm:cxn modelId="{A61C22B7-8465-F240-820C-A44F5FD4F743}" type="presOf" srcId="{C056A380-7F52-4139-ABF4-02AC3756D746}" destId="{EEAAC5FB-D43D-7042-864B-14D13EDF714A}" srcOrd="1" destOrd="0" presId="urn:microsoft.com/office/officeart/2016/7/layout/RepeatingBendingProcessNew"/>
    <dgm:cxn modelId="{199151B9-6F6F-3045-A8AB-36A831409C81}" type="presOf" srcId="{17E08D1F-2A57-4B7E-9C08-BAB961C48F66}" destId="{F871F630-26E0-4642-B224-060C4C804220}" srcOrd="0" destOrd="0" presId="urn:microsoft.com/office/officeart/2016/7/layout/RepeatingBendingProcessNew"/>
    <dgm:cxn modelId="{5BDB3DCA-BB72-477B-9DC5-E60C0522CDE8}" srcId="{DE5B4211-DF14-4A9D-A6F0-948CDA8543E2}" destId="{E650667A-3D65-4FBD-B3EE-5E9544FF36A2}" srcOrd="5" destOrd="0" parTransId="{8028B393-2CA1-4538-8E56-4BDA9E24153C}" sibTransId="{86DCCF60-60F5-470B-AEC4-CCE42D88421F}"/>
    <dgm:cxn modelId="{3EBF0EDF-34FC-7346-9B67-3EBB946FE8EE}" type="presOf" srcId="{5BA017D5-CFB3-4D78-BCFA-0EA072A98069}" destId="{476AF58C-23DF-C747-A194-D3D33A25495F}" srcOrd="0" destOrd="0" presId="urn:microsoft.com/office/officeart/2016/7/layout/RepeatingBendingProcessNew"/>
    <dgm:cxn modelId="{2F44B3E1-C44A-4EA6-800E-460F8B4ABB55}" srcId="{DE5B4211-DF14-4A9D-A6F0-948CDA8543E2}" destId="{B6DBED3E-30D4-47B6-80BF-3F826FED69BA}" srcOrd="1" destOrd="0" parTransId="{5DCCC3D5-F8E1-4173-9869-6173E11CFCB6}" sibTransId="{5BA017D5-CFB3-4D78-BCFA-0EA072A98069}"/>
    <dgm:cxn modelId="{A7D887EA-99FF-8141-BC16-6E7499434A21}" type="presOf" srcId="{5BA017D5-CFB3-4D78-BCFA-0EA072A98069}" destId="{FBD2CCA8-E302-F84E-B7F4-BF73EA43BDCA}" srcOrd="1" destOrd="0" presId="urn:microsoft.com/office/officeart/2016/7/layout/RepeatingBendingProcessNew"/>
    <dgm:cxn modelId="{D6178BEA-416D-E946-A105-ADC84C7898AA}" type="presOf" srcId="{45198541-305A-4809-A8EF-5F3D3458704C}" destId="{227CB532-C83D-A84A-A5DC-B7863361C3F7}" srcOrd="0" destOrd="0" presId="urn:microsoft.com/office/officeart/2016/7/layout/RepeatingBendingProcessNew"/>
    <dgm:cxn modelId="{D08CDCF7-A381-1F4A-A6DE-D1D95DD1E68C}" type="presOf" srcId="{DE5B4211-DF14-4A9D-A6F0-948CDA8543E2}" destId="{4F8DEEC0-319D-BC4E-B205-6E22B3F054C1}" srcOrd="0" destOrd="0" presId="urn:microsoft.com/office/officeart/2016/7/layout/RepeatingBendingProcessNew"/>
    <dgm:cxn modelId="{098F38A2-FF03-0F47-8852-A031B42FFA42}" type="presParOf" srcId="{4F8DEEC0-319D-BC4E-B205-6E22B3F054C1}" destId="{B7AA749C-5D0A-954E-80BD-D78FB8641EC1}" srcOrd="0" destOrd="0" presId="urn:microsoft.com/office/officeart/2016/7/layout/RepeatingBendingProcessNew"/>
    <dgm:cxn modelId="{5C07F53E-D4C3-724B-89BC-EA0EB1B1044B}" type="presParOf" srcId="{4F8DEEC0-319D-BC4E-B205-6E22B3F054C1}" destId="{F871F630-26E0-4642-B224-060C4C804220}" srcOrd="1" destOrd="0" presId="urn:microsoft.com/office/officeart/2016/7/layout/RepeatingBendingProcessNew"/>
    <dgm:cxn modelId="{743F8ED2-0C52-C04A-9550-87225E3704CE}" type="presParOf" srcId="{F871F630-26E0-4642-B224-060C4C804220}" destId="{484E65ED-C2B5-F441-85A2-EF50209154E9}" srcOrd="0" destOrd="0" presId="urn:microsoft.com/office/officeart/2016/7/layout/RepeatingBendingProcessNew"/>
    <dgm:cxn modelId="{CBB777AA-E431-DB47-855E-34B21EAFD033}" type="presParOf" srcId="{4F8DEEC0-319D-BC4E-B205-6E22B3F054C1}" destId="{94B04EC2-EA37-A845-A9BC-8908B24E077A}" srcOrd="2" destOrd="0" presId="urn:microsoft.com/office/officeart/2016/7/layout/RepeatingBendingProcessNew"/>
    <dgm:cxn modelId="{B40C2490-EE64-F540-A54B-5623665B2776}" type="presParOf" srcId="{4F8DEEC0-319D-BC4E-B205-6E22B3F054C1}" destId="{476AF58C-23DF-C747-A194-D3D33A25495F}" srcOrd="3" destOrd="0" presId="urn:microsoft.com/office/officeart/2016/7/layout/RepeatingBendingProcessNew"/>
    <dgm:cxn modelId="{66F9C930-0961-A642-B77C-914352A998E9}" type="presParOf" srcId="{476AF58C-23DF-C747-A194-D3D33A25495F}" destId="{FBD2CCA8-E302-F84E-B7F4-BF73EA43BDCA}" srcOrd="0" destOrd="0" presId="urn:microsoft.com/office/officeart/2016/7/layout/RepeatingBendingProcessNew"/>
    <dgm:cxn modelId="{23EFDBAA-1795-804F-84CB-4A9EF80DEAF7}" type="presParOf" srcId="{4F8DEEC0-319D-BC4E-B205-6E22B3F054C1}" destId="{227CB532-C83D-A84A-A5DC-B7863361C3F7}" srcOrd="4" destOrd="0" presId="urn:microsoft.com/office/officeart/2016/7/layout/RepeatingBendingProcessNew"/>
    <dgm:cxn modelId="{6EA62F93-E34F-ED40-B660-FD71A4C56005}" type="presParOf" srcId="{4F8DEEC0-319D-BC4E-B205-6E22B3F054C1}" destId="{E8001877-7CCC-1A43-970D-56A732EB0296}" srcOrd="5" destOrd="0" presId="urn:microsoft.com/office/officeart/2016/7/layout/RepeatingBendingProcessNew"/>
    <dgm:cxn modelId="{A349392A-736F-9B4D-A60E-A2BE352BB840}" type="presParOf" srcId="{E8001877-7CCC-1A43-970D-56A732EB0296}" destId="{CBB17097-E54F-FA40-97CB-82E8D78C66F6}" srcOrd="0" destOrd="0" presId="urn:microsoft.com/office/officeart/2016/7/layout/RepeatingBendingProcessNew"/>
    <dgm:cxn modelId="{33C346B5-5C05-614C-A7B3-A2B2B2B0B4AC}" type="presParOf" srcId="{4F8DEEC0-319D-BC4E-B205-6E22B3F054C1}" destId="{AAD00EEF-503B-4B48-B093-4231F1F389EA}" srcOrd="6" destOrd="0" presId="urn:microsoft.com/office/officeart/2016/7/layout/RepeatingBendingProcessNew"/>
    <dgm:cxn modelId="{7A9EB26B-3EF7-6D44-ADC9-06CB75F47A23}" type="presParOf" srcId="{4F8DEEC0-319D-BC4E-B205-6E22B3F054C1}" destId="{0334786E-E93F-E64F-9965-C743407D4A06}" srcOrd="7" destOrd="0" presId="urn:microsoft.com/office/officeart/2016/7/layout/RepeatingBendingProcessNew"/>
    <dgm:cxn modelId="{6CAF9FC7-6E9E-E14E-A39E-02F72BB1E902}" type="presParOf" srcId="{0334786E-E93F-E64F-9965-C743407D4A06}" destId="{585FFCDE-0E90-EB44-8B34-28710C11D28C}" srcOrd="0" destOrd="0" presId="urn:microsoft.com/office/officeart/2016/7/layout/RepeatingBendingProcessNew"/>
    <dgm:cxn modelId="{7E96A537-8DE1-8946-BE0A-78B28B411A4F}" type="presParOf" srcId="{4F8DEEC0-319D-BC4E-B205-6E22B3F054C1}" destId="{B912FA30-1762-F34F-BD55-7B73B67A8C72}" srcOrd="8" destOrd="0" presId="urn:microsoft.com/office/officeart/2016/7/layout/RepeatingBendingProcessNew"/>
    <dgm:cxn modelId="{8ABD2E84-5FEB-3944-BC1A-E2E5C7751BA2}" type="presParOf" srcId="{4F8DEEC0-319D-BC4E-B205-6E22B3F054C1}" destId="{6AFFE2A1-0E51-9B45-A4BC-2149F867E280}" srcOrd="9" destOrd="0" presId="urn:microsoft.com/office/officeart/2016/7/layout/RepeatingBendingProcessNew"/>
    <dgm:cxn modelId="{5472CF60-EC7B-9540-BF4A-15533D4777CB}" type="presParOf" srcId="{6AFFE2A1-0E51-9B45-A4BC-2149F867E280}" destId="{EEAAC5FB-D43D-7042-864B-14D13EDF714A}" srcOrd="0" destOrd="0" presId="urn:microsoft.com/office/officeart/2016/7/layout/RepeatingBendingProcessNew"/>
    <dgm:cxn modelId="{E2DA4359-C43F-4C41-9D6E-29F332AF56D6}" type="presParOf" srcId="{4F8DEEC0-319D-BC4E-B205-6E22B3F054C1}" destId="{F73A7C5E-CB31-CA4A-8DD2-56387FDCE6BE}" srcOrd="10" destOrd="0" presId="urn:microsoft.com/office/officeart/2016/7/layout/RepeatingBendingProcessNew"/>
    <dgm:cxn modelId="{B485092B-8A20-7C43-98C7-4306DC792F92}" type="presParOf" srcId="{4F8DEEC0-319D-BC4E-B205-6E22B3F054C1}" destId="{5CBF97D0-E4A6-F143-9990-93C241917995}" srcOrd="11" destOrd="0" presId="urn:microsoft.com/office/officeart/2016/7/layout/RepeatingBendingProcessNew"/>
    <dgm:cxn modelId="{0FB60288-85FC-674E-86A5-541521267919}" type="presParOf" srcId="{5CBF97D0-E4A6-F143-9990-93C241917995}" destId="{A78FB7FA-14F9-D346-9703-9085211E53CA}" srcOrd="0" destOrd="0" presId="urn:microsoft.com/office/officeart/2016/7/layout/RepeatingBendingProcessNew"/>
    <dgm:cxn modelId="{3956BDD2-363E-9645-8742-F751421C5A72}" type="presParOf" srcId="{4F8DEEC0-319D-BC4E-B205-6E22B3F054C1}" destId="{BB26137B-6E5B-C44F-B550-6941E1657DA6}"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FAD13A0-3B64-4B4B-B8A3-889982E288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E0E7CAD-704C-4114-BF49-0D412FBF4B26}">
      <dgm:prSet/>
      <dgm:spPr/>
      <dgm:t>
        <a:bodyPr/>
        <a:lstStyle/>
        <a:p>
          <a:r>
            <a:rPr lang="en-US"/>
            <a:t>Social Handles:</a:t>
          </a:r>
        </a:p>
      </dgm:t>
    </dgm:pt>
    <dgm:pt modelId="{2461B440-36CE-45D0-87A5-A397E77F3C7F}" type="parTrans" cxnId="{3C571674-5294-4586-8B57-72AD281F11D0}">
      <dgm:prSet/>
      <dgm:spPr/>
      <dgm:t>
        <a:bodyPr/>
        <a:lstStyle/>
        <a:p>
          <a:endParaRPr lang="en-US"/>
        </a:p>
      </dgm:t>
    </dgm:pt>
    <dgm:pt modelId="{F568C21A-5AC9-4E51-8BCA-33A752BDDBAB}" type="sibTrans" cxnId="{3C571674-5294-4586-8B57-72AD281F11D0}">
      <dgm:prSet/>
      <dgm:spPr/>
      <dgm:t>
        <a:bodyPr/>
        <a:lstStyle/>
        <a:p>
          <a:endParaRPr lang="en-US"/>
        </a:p>
      </dgm:t>
    </dgm:pt>
    <dgm:pt modelId="{3282AD9C-5690-46A0-9DA3-37FDB21E2573}">
      <dgm:prSet/>
      <dgm:spPr/>
      <dgm:t>
        <a:bodyPr/>
        <a:lstStyle/>
        <a:p>
          <a:r>
            <a:rPr lang="en-US"/>
            <a:t>Email: vivekraja98@gmail.com</a:t>
          </a:r>
        </a:p>
      </dgm:t>
    </dgm:pt>
    <dgm:pt modelId="{10A337EA-2321-4058-A8B6-8D71DF27DF7F}" type="parTrans" cxnId="{3898D133-4E43-4B31-B8D6-8292735CA022}">
      <dgm:prSet/>
      <dgm:spPr/>
      <dgm:t>
        <a:bodyPr/>
        <a:lstStyle/>
        <a:p>
          <a:endParaRPr lang="en-US"/>
        </a:p>
      </dgm:t>
    </dgm:pt>
    <dgm:pt modelId="{DB27DC8D-FC84-4B2E-B884-056B9B9E2C70}" type="sibTrans" cxnId="{3898D133-4E43-4B31-B8D6-8292735CA022}">
      <dgm:prSet/>
      <dgm:spPr/>
      <dgm:t>
        <a:bodyPr/>
        <a:lstStyle/>
        <a:p>
          <a:endParaRPr lang="en-US"/>
        </a:p>
      </dgm:t>
    </dgm:pt>
    <dgm:pt modelId="{1DFE59A5-E028-4902-8BED-26A21993244A}">
      <dgm:prSet/>
      <dgm:spPr/>
      <dgm:t>
        <a:bodyPr/>
        <a:lstStyle/>
        <a:p>
          <a:r>
            <a:rPr lang="en-US"/>
            <a:t>Linkedin: </a:t>
          </a:r>
          <a:r>
            <a:rPr lang="en-US">
              <a:hlinkClick xmlns:r="http://schemas.openxmlformats.org/officeDocument/2006/relationships" r:id="rId1"/>
            </a:rPr>
            <a:t>https://linkedin.com/in/Vivek0712</a:t>
          </a:r>
          <a:endParaRPr lang="en-US"/>
        </a:p>
      </dgm:t>
    </dgm:pt>
    <dgm:pt modelId="{A7082925-D811-46F3-AD6D-75C52749CCB1}" type="parTrans" cxnId="{53B98CC0-3843-428C-984B-AFC89A862722}">
      <dgm:prSet/>
      <dgm:spPr/>
      <dgm:t>
        <a:bodyPr/>
        <a:lstStyle/>
        <a:p>
          <a:endParaRPr lang="en-US"/>
        </a:p>
      </dgm:t>
    </dgm:pt>
    <dgm:pt modelId="{91CF591E-2486-40A9-9928-28AC99E37E68}" type="sibTrans" cxnId="{53B98CC0-3843-428C-984B-AFC89A862722}">
      <dgm:prSet/>
      <dgm:spPr/>
      <dgm:t>
        <a:bodyPr/>
        <a:lstStyle/>
        <a:p>
          <a:endParaRPr lang="en-US"/>
        </a:p>
      </dgm:t>
    </dgm:pt>
    <dgm:pt modelId="{9231B729-C12D-4C74-8CB6-460D5E8EBF4A}">
      <dgm:prSet/>
      <dgm:spPr/>
      <dgm:t>
        <a:bodyPr/>
        <a:lstStyle/>
        <a:p>
          <a:r>
            <a:rPr lang="en-US"/>
            <a:t>Twitter: </a:t>
          </a:r>
          <a:r>
            <a:rPr lang="en-US">
              <a:hlinkClick xmlns:r="http://schemas.openxmlformats.org/officeDocument/2006/relationships" r:id="rId2"/>
            </a:rPr>
            <a:t>https://twitter.com/VivekRaja007</a:t>
          </a:r>
          <a:endParaRPr lang="en-US"/>
        </a:p>
      </dgm:t>
    </dgm:pt>
    <dgm:pt modelId="{8DEAC8BB-0570-4402-8578-F11F8EDFB20D}" type="parTrans" cxnId="{D883E243-939F-40DB-BB67-6BECD3DC0FFD}">
      <dgm:prSet/>
      <dgm:spPr/>
      <dgm:t>
        <a:bodyPr/>
        <a:lstStyle/>
        <a:p>
          <a:endParaRPr lang="en-US"/>
        </a:p>
      </dgm:t>
    </dgm:pt>
    <dgm:pt modelId="{CB9D0CC2-F34D-489F-99ED-704D4012E85E}" type="sibTrans" cxnId="{D883E243-939F-40DB-BB67-6BECD3DC0FFD}">
      <dgm:prSet/>
      <dgm:spPr/>
      <dgm:t>
        <a:bodyPr/>
        <a:lstStyle/>
        <a:p>
          <a:endParaRPr lang="en-US"/>
        </a:p>
      </dgm:t>
    </dgm:pt>
    <dgm:pt modelId="{5BC37B15-0D15-47B4-A85C-7A3AC634AE97}">
      <dgm:prSet/>
      <dgm:spPr/>
      <dgm:t>
        <a:bodyPr/>
        <a:lstStyle/>
        <a:p>
          <a:r>
            <a:rPr lang="en-US"/>
            <a:t>Repos: </a:t>
          </a:r>
        </a:p>
      </dgm:t>
    </dgm:pt>
    <dgm:pt modelId="{3DDDABAC-30F5-4E76-93C9-57FD23A9792C}" type="parTrans" cxnId="{1C63FF36-32DA-4D25-A78E-A20ED1666EE9}">
      <dgm:prSet/>
      <dgm:spPr/>
      <dgm:t>
        <a:bodyPr/>
        <a:lstStyle/>
        <a:p>
          <a:endParaRPr lang="en-US"/>
        </a:p>
      </dgm:t>
    </dgm:pt>
    <dgm:pt modelId="{A4F7C7F9-D921-4249-989A-D353A1061CC8}" type="sibTrans" cxnId="{1C63FF36-32DA-4D25-A78E-A20ED1666EE9}">
      <dgm:prSet/>
      <dgm:spPr/>
      <dgm:t>
        <a:bodyPr/>
        <a:lstStyle/>
        <a:p>
          <a:endParaRPr lang="en-US"/>
        </a:p>
      </dgm:t>
    </dgm:pt>
    <dgm:pt modelId="{03CC877C-E2F7-4ABF-B8E0-790DE51ACB87}">
      <dgm:prSet/>
      <dgm:spPr/>
      <dgm:t>
        <a:bodyPr/>
        <a:lstStyle/>
        <a:p>
          <a:r>
            <a:rPr lang="en-US"/>
            <a:t>GitHub: </a:t>
          </a:r>
          <a:r>
            <a:rPr lang="en-US">
              <a:hlinkClick xmlns:r="http://schemas.openxmlformats.org/officeDocument/2006/relationships" r:id="rId3"/>
            </a:rPr>
            <a:t>https://github.com/Vivek0712</a:t>
          </a:r>
          <a:endParaRPr lang="en-US"/>
        </a:p>
      </dgm:t>
    </dgm:pt>
    <dgm:pt modelId="{CE728690-431A-44B6-AA32-DFDF7F39465E}" type="parTrans" cxnId="{818E397F-EBB2-448D-8B26-1DE47C603BC0}">
      <dgm:prSet/>
      <dgm:spPr/>
      <dgm:t>
        <a:bodyPr/>
        <a:lstStyle/>
        <a:p>
          <a:endParaRPr lang="en-US"/>
        </a:p>
      </dgm:t>
    </dgm:pt>
    <dgm:pt modelId="{6C4552C1-8DDD-4376-B95A-EEFD83CEB1EC}" type="sibTrans" cxnId="{818E397F-EBB2-448D-8B26-1DE47C603BC0}">
      <dgm:prSet/>
      <dgm:spPr/>
      <dgm:t>
        <a:bodyPr/>
        <a:lstStyle/>
        <a:p>
          <a:endParaRPr lang="en-US"/>
        </a:p>
      </dgm:t>
    </dgm:pt>
    <dgm:pt modelId="{9FBD8CDB-FD98-4069-A86D-9F8ED481958D}">
      <dgm:prSet/>
      <dgm:spPr/>
      <dgm:t>
        <a:bodyPr/>
        <a:lstStyle/>
        <a:p>
          <a:r>
            <a:rPr lang="en-US"/>
            <a:t>Blogs: </a:t>
          </a:r>
        </a:p>
      </dgm:t>
    </dgm:pt>
    <dgm:pt modelId="{20C0E1B7-6634-4756-8708-492D6FDCAB88}" type="parTrans" cxnId="{3F08E4EA-A582-4473-8864-41D7C70C5FD9}">
      <dgm:prSet/>
      <dgm:spPr/>
      <dgm:t>
        <a:bodyPr/>
        <a:lstStyle/>
        <a:p>
          <a:endParaRPr lang="en-US"/>
        </a:p>
      </dgm:t>
    </dgm:pt>
    <dgm:pt modelId="{EB0AF3CA-83D8-445D-B2C1-ABCA6CF6D2A9}" type="sibTrans" cxnId="{3F08E4EA-A582-4473-8864-41D7C70C5FD9}">
      <dgm:prSet/>
      <dgm:spPr/>
      <dgm:t>
        <a:bodyPr/>
        <a:lstStyle/>
        <a:p>
          <a:endParaRPr lang="en-US"/>
        </a:p>
      </dgm:t>
    </dgm:pt>
    <dgm:pt modelId="{09475771-1F02-463E-9D18-2EB58E370038}">
      <dgm:prSet/>
      <dgm:spPr/>
      <dgm:t>
        <a:bodyPr/>
        <a:lstStyle/>
        <a:p>
          <a:r>
            <a:rPr lang="en-US"/>
            <a:t>Medium: </a:t>
          </a:r>
          <a:r>
            <a:rPr lang="en-US">
              <a:hlinkClick xmlns:r="http://schemas.openxmlformats.org/officeDocument/2006/relationships" r:id="rId4"/>
            </a:rPr>
            <a:t>https://vivekraja98.medium.com</a:t>
          </a:r>
          <a:endParaRPr lang="en-US"/>
        </a:p>
      </dgm:t>
    </dgm:pt>
    <dgm:pt modelId="{A7BE3DC0-BF53-47EC-ADEE-8B7A87A7D025}" type="parTrans" cxnId="{CC8CC8FA-1327-4834-9181-CB88973B5CDC}">
      <dgm:prSet/>
      <dgm:spPr/>
      <dgm:t>
        <a:bodyPr/>
        <a:lstStyle/>
        <a:p>
          <a:endParaRPr lang="en-US"/>
        </a:p>
      </dgm:t>
    </dgm:pt>
    <dgm:pt modelId="{CCBA421B-1F79-487A-82B7-D8C29E2D56A2}" type="sibTrans" cxnId="{CC8CC8FA-1327-4834-9181-CB88973B5CDC}">
      <dgm:prSet/>
      <dgm:spPr/>
      <dgm:t>
        <a:bodyPr/>
        <a:lstStyle/>
        <a:p>
          <a:endParaRPr lang="en-US"/>
        </a:p>
      </dgm:t>
    </dgm:pt>
    <dgm:pt modelId="{65373908-E2F9-46CF-8113-B26733729E5C}">
      <dgm:prSet/>
      <dgm:spPr/>
      <dgm:t>
        <a:bodyPr/>
        <a:lstStyle/>
        <a:p>
          <a:r>
            <a:rPr lang="en-US"/>
            <a:t>Dev.to: </a:t>
          </a:r>
          <a:r>
            <a:rPr lang="en-US">
              <a:hlinkClick xmlns:r="http://schemas.openxmlformats.org/officeDocument/2006/relationships" r:id="rId5"/>
            </a:rPr>
            <a:t>https://dev.to/vivek0712</a:t>
          </a:r>
          <a:endParaRPr lang="en-US"/>
        </a:p>
      </dgm:t>
    </dgm:pt>
    <dgm:pt modelId="{7DB37AC4-92F5-4530-A16E-8E9CF694F49D}" type="parTrans" cxnId="{6570D31B-383B-4E68-9281-124E2972D301}">
      <dgm:prSet/>
      <dgm:spPr/>
      <dgm:t>
        <a:bodyPr/>
        <a:lstStyle/>
        <a:p>
          <a:endParaRPr lang="en-US"/>
        </a:p>
      </dgm:t>
    </dgm:pt>
    <dgm:pt modelId="{091983A7-45DD-4175-8BD2-4DE0C8CFCCF2}" type="sibTrans" cxnId="{6570D31B-383B-4E68-9281-124E2972D301}">
      <dgm:prSet/>
      <dgm:spPr/>
      <dgm:t>
        <a:bodyPr/>
        <a:lstStyle/>
        <a:p>
          <a:endParaRPr lang="en-US"/>
        </a:p>
      </dgm:t>
    </dgm:pt>
    <dgm:pt modelId="{3EBF9036-DD48-45FE-A2F5-49890654028D}">
      <dgm:prSet/>
      <dgm:spPr/>
      <dgm:t>
        <a:bodyPr/>
        <a:lstStyle/>
        <a:p>
          <a:r>
            <a:rPr lang="en-US"/>
            <a:t>Meetups / Developer Communities:</a:t>
          </a:r>
        </a:p>
      </dgm:t>
    </dgm:pt>
    <dgm:pt modelId="{DB9D0CF5-1E7B-4420-B787-D6C783F516B0}" type="parTrans" cxnId="{DD44930D-42A4-476C-B5C2-CD598FEE8E8A}">
      <dgm:prSet/>
      <dgm:spPr/>
      <dgm:t>
        <a:bodyPr/>
        <a:lstStyle/>
        <a:p>
          <a:endParaRPr lang="en-US"/>
        </a:p>
      </dgm:t>
    </dgm:pt>
    <dgm:pt modelId="{1DDF0E67-501E-4C8A-A02D-509A8CE0D467}" type="sibTrans" cxnId="{DD44930D-42A4-476C-B5C2-CD598FEE8E8A}">
      <dgm:prSet/>
      <dgm:spPr/>
      <dgm:t>
        <a:bodyPr/>
        <a:lstStyle/>
        <a:p>
          <a:endParaRPr lang="en-US"/>
        </a:p>
      </dgm:t>
    </dgm:pt>
    <dgm:pt modelId="{DCA8BF35-4EDF-4D33-B2C5-86F2DAB3FACE}">
      <dgm:prSet/>
      <dgm:spPr/>
      <dgm:t>
        <a:bodyPr/>
        <a:lstStyle/>
        <a:p>
          <a:r>
            <a:rPr lang="en-US"/>
            <a:t>Azure Developer Community: </a:t>
          </a:r>
          <a:r>
            <a:rPr lang="en-US">
              <a:hlinkClick xmlns:r="http://schemas.openxmlformats.org/officeDocument/2006/relationships" r:id="rId6"/>
            </a:rPr>
            <a:t>https://azdev.konfhub.com</a:t>
          </a:r>
          <a:endParaRPr lang="en-US"/>
        </a:p>
      </dgm:t>
    </dgm:pt>
    <dgm:pt modelId="{23257976-650B-4089-BEEE-C6082A97D4B6}" type="parTrans" cxnId="{9DF57783-3B43-45F3-8DD7-BCFCEA81AE6C}">
      <dgm:prSet/>
      <dgm:spPr/>
      <dgm:t>
        <a:bodyPr/>
        <a:lstStyle/>
        <a:p>
          <a:endParaRPr lang="en-US"/>
        </a:p>
      </dgm:t>
    </dgm:pt>
    <dgm:pt modelId="{42A5B5F0-4CD1-477B-BCE2-32C292E6C494}" type="sibTrans" cxnId="{9DF57783-3B43-45F3-8DD7-BCFCEA81AE6C}">
      <dgm:prSet/>
      <dgm:spPr/>
      <dgm:t>
        <a:bodyPr/>
        <a:lstStyle/>
        <a:p>
          <a:endParaRPr lang="en-US"/>
        </a:p>
      </dgm:t>
    </dgm:pt>
    <dgm:pt modelId="{5AAA71BF-5271-487F-B578-5F794D2D2033}">
      <dgm:prSet/>
      <dgm:spPr/>
      <dgm:t>
        <a:bodyPr/>
        <a:lstStyle/>
        <a:p>
          <a:r>
            <a:rPr lang="en-US"/>
            <a:t>AWS User Groups: </a:t>
          </a:r>
          <a:r>
            <a:rPr lang="en-US">
              <a:hlinkClick xmlns:r="http://schemas.openxmlformats.org/officeDocument/2006/relationships" r:id="rId7"/>
            </a:rPr>
            <a:t>https://www.meetup.com/awsusergroup-chennai/</a:t>
          </a:r>
          <a:endParaRPr lang="en-US"/>
        </a:p>
      </dgm:t>
    </dgm:pt>
    <dgm:pt modelId="{6516552E-05F6-40D6-9FDC-A1B41E9761F8}" type="parTrans" cxnId="{BD32D04F-7E45-49B2-9536-C235FC5C6D4A}">
      <dgm:prSet/>
      <dgm:spPr/>
      <dgm:t>
        <a:bodyPr/>
        <a:lstStyle/>
        <a:p>
          <a:endParaRPr lang="en-US"/>
        </a:p>
      </dgm:t>
    </dgm:pt>
    <dgm:pt modelId="{2D828E3E-929C-4657-BA03-05F3B0BA620C}" type="sibTrans" cxnId="{BD32D04F-7E45-49B2-9536-C235FC5C6D4A}">
      <dgm:prSet/>
      <dgm:spPr/>
      <dgm:t>
        <a:bodyPr/>
        <a:lstStyle/>
        <a:p>
          <a:endParaRPr lang="en-US"/>
        </a:p>
      </dgm:t>
    </dgm:pt>
    <dgm:pt modelId="{2C97CA9E-7D8F-4732-A329-BB6A9B506C9A}">
      <dgm:prSet/>
      <dgm:spPr/>
      <dgm:t>
        <a:bodyPr/>
        <a:lstStyle/>
        <a:p>
          <a:r>
            <a:rPr lang="en-US"/>
            <a:t>Google Developers Group Madurai: </a:t>
          </a:r>
          <a:r>
            <a:rPr lang="en-US">
              <a:hlinkClick xmlns:r="http://schemas.openxmlformats.org/officeDocument/2006/relationships" r:id="rId8"/>
            </a:rPr>
            <a:t>https://www.gdgmadurai.in</a:t>
          </a:r>
          <a:endParaRPr lang="en-US"/>
        </a:p>
      </dgm:t>
    </dgm:pt>
    <dgm:pt modelId="{D713A774-B92D-4F6A-97E6-081F4553F08C}" type="parTrans" cxnId="{CDBF3C04-6E77-4C7E-A2A2-EE6A9A64F031}">
      <dgm:prSet/>
      <dgm:spPr/>
      <dgm:t>
        <a:bodyPr/>
        <a:lstStyle/>
        <a:p>
          <a:endParaRPr lang="en-US"/>
        </a:p>
      </dgm:t>
    </dgm:pt>
    <dgm:pt modelId="{2C387774-9917-4E22-9C76-AA4A30E21D74}" type="sibTrans" cxnId="{CDBF3C04-6E77-4C7E-A2A2-EE6A9A64F031}">
      <dgm:prSet/>
      <dgm:spPr/>
      <dgm:t>
        <a:bodyPr/>
        <a:lstStyle/>
        <a:p>
          <a:endParaRPr lang="en-US"/>
        </a:p>
      </dgm:t>
    </dgm:pt>
    <dgm:pt modelId="{DB6C4C5A-A73F-4CC3-B58B-426B815DC6C5}">
      <dgm:prSet/>
      <dgm:spPr/>
      <dgm:t>
        <a:bodyPr/>
        <a:lstStyle/>
        <a:p>
          <a:r>
            <a:rPr lang="en-US" dirty="0"/>
            <a:t>TensorFlow User Groups : </a:t>
          </a:r>
          <a:r>
            <a:rPr lang="en-US" dirty="0">
              <a:hlinkClick xmlns:r="http://schemas.openxmlformats.org/officeDocument/2006/relationships" r:id="rId9"/>
            </a:rPr>
            <a:t>https://www.meetup.com/TFUGCbe/</a:t>
          </a:r>
          <a:endParaRPr lang="en-US" dirty="0"/>
        </a:p>
      </dgm:t>
    </dgm:pt>
    <dgm:pt modelId="{09C506C4-A773-4D43-A5CD-14385B0A6DAD}" type="parTrans" cxnId="{6980225C-B8FD-4A6F-B8F1-EB4B5E99050E}">
      <dgm:prSet/>
      <dgm:spPr/>
      <dgm:t>
        <a:bodyPr/>
        <a:lstStyle/>
        <a:p>
          <a:endParaRPr lang="en-US"/>
        </a:p>
      </dgm:t>
    </dgm:pt>
    <dgm:pt modelId="{0E823B92-2C02-4144-8B1C-86DACD15C516}" type="sibTrans" cxnId="{6980225C-B8FD-4A6F-B8F1-EB4B5E99050E}">
      <dgm:prSet/>
      <dgm:spPr/>
      <dgm:t>
        <a:bodyPr/>
        <a:lstStyle/>
        <a:p>
          <a:endParaRPr lang="en-US"/>
        </a:p>
      </dgm:t>
    </dgm:pt>
    <dgm:pt modelId="{5C6E2123-D275-4AA9-B5E7-ED0AE867060D}">
      <dgm:prSet/>
      <dgm:spPr/>
      <dgm:t>
        <a:bodyPr/>
        <a:lstStyle/>
        <a:p>
          <a:r>
            <a:rPr lang="en-US"/>
            <a:t>Work Related Enquires: </a:t>
          </a:r>
        </a:p>
      </dgm:t>
    </dgm:pt>
    <dgm:pt modelId="{ADA473CE-967F-4A1D-B040-29544C73A372}" type="parTrans" cxnId="{3EE06BAF-8D94-4CE5-BE86-44D059956DAD}">
      <dgm:prSet/>
      <dgm:spPr/>
      <dgm:t>
        <a:bodyPr/>
        <a:lstStyle/>
        <a:p>
          <a:endParaRPr lang="en-US"/>
        </a:p>
      </dgm:t>
    </dgm:pt>
    <dgm:pt modelId="{68232891-5CA9-4757-855F-15DB266760A8}" type="sibTrans" cxnId="{3EE06BAF-8D94-4CE5-BE86-44D059956DAD}">
      <dgm:prSet/>
      <dgm:spPr/>
      <dgm:t>
        <a:bodyPr/>
        <a:lstStyle/>
        <a:p>
          <a:endParaRPr lang="en-US"/>
        </a:p>
      </dgm:t>
    </dgm:pt>
    <dgm:pt modelId="{897BB26B-375B-4A50-9103-D14AB3924D55}">
      <dgm:prSet/>
      <dgm:spPr/>
      <dgm:t>
        <a:bodyPr/>
        <a:lstStyle/>
        <a:p>
          <a:r>
            <a:rPr lang="en-US"/>
            <a:t>For BCI enquiry/ purchase / Developer Program: vivek@cortexbci.com / https://nexstem.ai</a:t>
          </a:r>
        </a:p>
      </dgm:t>
    </dgm:pt>
    <dgm:pt modelId="{FC1534CE-45EB-4886-B8E3-F267512D7818}" type="parTrans" cxnId="{E6C8971F-BB03-4605-BE6E-396E6864CF80}">
      <dgm:prSet/>
      <dgm:spPr/>
      <dgm:t>
        <a:bodyPr/>
        <a:lstStyle/>
        <a:p>
          <a:endParaRPr lang="en-US"/>
        </a:p>
      </dgm:t>
    </dgm:pt>
    <dgm:pt modelId="{9A760D30-A0F4-4265-95CC-81DC96B09CDE}" type="sibTrans" cxnId="{E6C8971F-BB03-4605-BE6E-396E6864CF80}">
      <dgm:prSet/>
      <dgm:spPr/>
      <dgm:t>
        <a:bodyPr/>
        <a:lstStyle/>
        <a:p>
          <a:endParaRPr lang="en-US"/>
        </a:p>
      </dgm:t>
    </dgm:pt>
    <dgm:pt modelId="{505FA5AE-2EBD-2B4B-A3DF-BEA91D0FC4C3}" type="pres">
      <dgm:prSet presAssocID="{2FAD13A0-3B64-4B4B-B8A3-889982E28811}" presName="linear" presStyleCnt="0">
        <dgm:presLayoutVars>
          <dgm:animLvl val="lvl"/>
          <dgm:resizeHandles val="exact"/>
        </dgm:presLayoutVars>
      </dgm:prSet>
      <dgm:spPr/>
    </dgm:pt>
    <dgm:pt modelId="{1A4F1407-871C-2042-A5A3-FB31527DBAA9}" type="pres">
      <dgm:prSet presAssocID="{FE0E7CAD-704C-4114-BF49-0D412FBF4B26}" presName="parentText" presStyleLbl="node1" presStyleIdx="0" presStyleCnt="5">
        <dgm:presLayoutVars>
          <dgm:chMax val="0"/>
          <dgm:bulletEnabled val="1"/>
        </dgm:presLayoutVars>
      </dgm:prSet>
      <dgm:spPr/>
    </dgm:pt>
    <dgm:pt modelId="{C1C3D7B4-EA5F-3F4C-8296-B7A4B173A5F6}" type="pres">
      <dgm:prSet presAssocID="{FE0E7CAD-704C-4114-BF49-0D412FBF4B26}" presName="childText" presStyleLbl="revTx" presStyleIdx="0" presStyleCnt="5">
        <dgm:presLayoutVars>
          <dgm:bulletEnabled val="1"/>
        </dgm:presLayoutVars>
      </dgm:prSet>
      <dgm:spPr/>
    </dgm:pt>
    <dgm:pt modelId="{F90BCE73-D912-D740-BBF2-F50BE958014B}" type="pres">
      <dgm:prSet presAssocID="{5BC37B15-0D15-47B4-A85C-7A3AC634AE97}" presName="parentText" presStyleLbl="node1" presStyleIdx="1" presStyleCnt="5">
        <dgm:presLayoutVars>
          <dgm:chMax val="0"/>
          <dgm:bulletEnabled val="1"/>
        </dgm:presLayoutVars>
      </dgm:prSet>
      <dgm:spPr/>
    </dgm:pt>
    <dgm:pt modelId="{F7C761D1-EA67-6744-85A7-51D7FB149B4E}" type="pres">
      <dgm:prSet presAssocID="{5BC37B15-0D15-47B4-A85C-7A3AC634AE97}" presName="childText" presStyleLbl="revTx" presStyleIdx="1" presStyleCnt="5">
        <dgm:presLayoutVars>
          <dgm:bulletEnabled val="1"/>
        </dgm:presLayoutVars>
      </dgm:prSet>
      <dgm:spPr/>
    </dgm:pt>
    <dgm:pt modelId="{3F9973FC-0BF5-FD43-9103-BA872C2F05AF}" type="pres">
      <dgm:prSet presAssocID="{9FBD8CDB-FD98-4069-A86D-9F8ED481958D}" presName="parentText" presStyleLbl="node1" presStyleIdx="2" presStyleCnt="5">
        <dgm:presLayoutVars>
          <dgm:chMax val="0"/>
          <dgm:bulletEnabled val="1"/>
        </dgm:presLayoutVars>
      </dgm:prSet>
      <dgm:spPr/>
    </dgm:pt>
    <dgm:pt modelId="{3CD8C134-0D99-CA43-8434-C8D9CA4E3573}" type="pres">
      <dgm:prSet presAssocID="{9FBD8CDB-FD98-4069-A86D-9F8ED481958D}" presName="childText" presStyleLbl="revTx" presStyleIdx="2" presStyleCnt="5">
        <dgm:presLayoutVars>
          <dgm:bulletEnabled val="1"/>
        </dgm:presLayoutVars>
      </dgm:prSet>
      <dgm:spPr/>
    </dgm:pt>
    <dgm:pt modelId="{EA4914D8-1D4C-AC49-B6C1-32FD3C508D76}" type="pres">
      <dgm:prSet presAssocID="{3EBF9036-DD48-45FE-A2F5-49890654028D}" presName="parentText" presStyleLbl="node1" presStyleIdx="3" presStyleCnt="5">
        <dgm:presLayoutVars>
          <dgm:chMax val="0"/>
          <dgm:bulletEnabled val="1"/>
        </dgm:presLayoutVars>
      </dgm:prSet>
      <dgm:spPr/>
    </dgm:pt>
    <dgm:pt modelId="{6C369C39-0448-8D4E-A33B-1FA04B4A862C}" type="pres">
      <dgm:prSet presAssocID="{3EBF9036-DD48-45FE-A2F5-49890654028D}" presName="childText" presStyleLbl="revTx" presStyleIdx="3" presStyleCnt="5">
        <dgm:presLayoutVars>
          <dgm:bulletEnabled val="1"/>
        </dgm:presLayoutVars>
      </dgm:prSet>
      <dgm:spPr/>
    </dgm:pt>
    <dgm:pt modelId="{6E79ABC3-CE64-0F44-8394-2D09C052A919}" type="pres">
      <dgm:prSet presAssocID="{5C6E2123-D275-4AA9-B5E7-ED0AE867060D}" presName="parentText" presStyleLbl="node1" presStyleIdx="4" presStyleCnt="5">
        <dgm:presLayoutVars>
          <dgm:chMax val="0"/>
          <dgm:bulletEnabled val="1"/>
        </dgm:presLayoutVars>
      </dgm:prSet>
      <dgm:spPr/>
    </dgm:pt>
    <dgm:pt modelId="{8A1182FB-77C3-964F-A2FE-DE226BFC2603}" type="pres">
      <dgm:prSet presAssocID="{5C6E2123-D275-4AA9-B5E7-ED0AE867060D}" presName="childText" presStyleLbl="revTx" presStyleIdx="4" presStyleCnt="5">
        <dgm:presLayoutVars>
          <dgm:bulletEnabled val="1"/>
        </dgm:presLayoutVars>
      </dgm:prSet>
      <dgm:spPr/>
    </dgm:pt>
  </dgm:ptLst>
  <dgm:cxnLst>
    <dgm:cxn modelId="{CDBF3C04-6E77-4C7E-A2A2-EE6A9A64F031}" srcId="{3EBF9036-DD48-45FE-A2F5-49890654028D}" destId="{2C97CA9E-7D8F-4732-A329-BB6A9B506C9A}" srcOrd="2" destOrd="0" parTransId="{D713A774-B92D-4F6A-97E6-081F4553F08C}" sibTransId="{2C387774-9917-4E22-9C76-AA4A30E21D74}"/>
    <dgm:cxn modelId="{24AA4006-ECBC-1443-92EA-1601E77EDC7E}" type="presOf" srcId="{5AAA71BF-5271-487F-B578-5F794D2D2033}" destId="{6C369C39-0448-8D4E-A33B-1FA04B4A862C}" srcOrd="0" destOrd="1" presId="urn:microsoft.com/office/officeart/2005/8/layout/vList2"/>
    <dgm:cxn modelId="{B7B9EF09-7B49-5145-9C36-E3D109677A54}" type="presOf" srcId="{DB6C4C5A-A73F-4CC3-B58B-426B815DC6C5}" destId="{6C369C39-0448-8D4E-A33B-1FA04B4A862C}" srcOrd="0" destOrd="3" presId="urn:microsoft.com/office/officeart/2005/8/layout/vList2"/>
    <dgm:cxn modelId="{DD44930D-42A4-476C-B5C2-CD598FEE8E8A}" srcId="{2FAD13A0-3B64-4B4B-B8A3-889982E28811}" destId="{3EBF9036-DD48-45FE-A2F5-49890654028D}" srcOrd="3" destOrd="0" parTransId="{DB9D0CF5-1E7B-4420-B787-D6C783F516B0}" sibTransId="{1DDF0E67-501E-4C8A-A02D-509A8CE0D467}"/>
    <dgm:cxn modelId="{6570D31B-383B-4E68-9281-124E2972D301}" srcId="{9FBD8CDB-FD98-4069-A86D-9F8ED481958D}" destId="{65373908-E2F9-46CF-8113-B26733729E5C}" srcOrd="1" destOrd="0" parTransId="{7DB37AC4-92F5-4530-A16E-8E9CF694F49D}" sibTransId="{091983A7-45DD-4175-8BD2-4DE0C8CFCCF2}"/>
    <dgm:cxn modelId="{E6C8971F-BB03-4605-BE6E-396E6864CF80}" srcId="{5C6E2123-D275-4AA9-B5E7-ED0AE867060D}" destId="{897BB26B-375B-4A50-9103-D14AB3924D55}" srcOrd="0" destOrd="0" parTransId="{FC1534CE-45EB-4886-B8E3-F267512D7818}" sibTransId="{9A760D30-A0F4-4265-95CC-81DC96B09CDE}"/>
    <dgm:cxn modelId="{6B7E872C-D716-F44F-AAA1-B359272E541F}" type="presOf" srcId="{9FBD8CDB-FD98-4069-A86D-9F8ED481958D}" destId="{3F9973FC-0BF5-FD43-9103-BA872C2F05AF}" srcOrd="0" destOrd="0" presId="urn:microsoft.com/office/officeart/2005/8/layout/vList2"/>
    <dgm:cxn modelId="{DBE8EF2C-4A9B-EF4B-A984-CB25AE90A750}" type="presOf" srcId="{897BB26B-375B-4A50-9103-D14AB3924D55}" destId="{8A1182FB-77C3-964F-A2FE-DE226BFC2603}" srcOrd="0" destOrd="0" presId="urn:microsoft.com/office/officeart/2005/8/layout/vList2"/>
    <dgm:cxn modelId="{A678A62D-7C68-674E-9A58-C748AD5519F6}" type="presOf" srcId="{2C97CA9E-7D8F-4732-A329-BB6A9B506C9A}" destId="{6C369C39-0448-8D4E-A33B-1FA04B4A862C}" srcOrd="0" destOrd="2" presId="urn:microsoft.com/office/officeart/2005/8/layout/vList2"/>
    <dgm:cxn modelId="{3898D133-4E43-4B31-B8D6-8292735CA022}" srcId="{FE0E7CAD-704C-4114-BF49-0D412FBF4B26}" destId="{3282AD9C-5690-46A0-9DA3-37FDB21E2573}" srcOrd="0" destOrd="0" parTransId="{10A337EA-2321-4058-A8B6-8D71DF27DF7F}" sibTransId="{DB27DC8D-FC84-4B2E-B884-056B9B9E2C70}"/>
    <dgm:cxn modelId="{1C63FF36-32DA-4D25-A78E-A20ED1666EE9}" srcId="{2FAD13A0-3B64-4B4B-B8A3-889982E28811}" destId="{5BC37B15-0D15-47B4-A85C-7A3AC634AE97}" srcOrd="1" destOrd="0" parTransId="{3DDDABAC-30F5-4E76-93C9-57FD23A9792C}" sibTransId="{A4F7C7F9-D921-4249-989A-D353A1061CC8}"/>
    <dgm:cxn modelId="{8588EB39-86B7-7A46-90DD-3C89168AB837}" type="presOf" srcId="{FE0E7CAD-704C-4114-BF49-0D412FBF4B26}" destId="{1A4F1407-871C-2042-A5A3-FB31527DBAA9}" srcOrd="0" destOrd="0" presId="urn:microsoft.com/office/officeart/2005/8/layout/vList2"/>
    <dgm:cxn modelId="{4EA1A443-8822-1A4B-9403-FC117D27D3D5}" type="presOf" srcId="{65373908-E2F9-46CF-8113-B26733729E5C}" destId="{3CD8C134-0D99-CA43-8434-C8D9CA4E3573}" srcOrd="0" destOrd="1" presId="urn:microsoft.com/office/officeart/2005/8/layout/vList2"/>
    <dgm:cxn modelId="{D883E243-939F-40DB-BB67-6BECD3DC0FFD}" srcId="{FE0E7CAD-704C-4114-BF49-0D412FBF4B26}" destId="{9231B729-C12D-4C74-8CB6-460D5E8EBF4A}" srcOrd="2" destOrd="0" parTransId="{8DEAC8BB-0570-4402-8578-F11F8EDFB20D}" sibTransId="{CB9D0CC2-F34D-489F-99ED-704D4012E85E}"/>
    <dgm:cxn modelId="{9073A849-DD22-A247-BB66-9A44AAC0EC98}" type="presOf" srcId="{09475771-1F02-463E-9D18-2EB58E370038}" destId="{3CD8C134-0D99-CA43-8434-C8D9CA4E3573}" srcOrd="0" destOrd="0" presId="urn:microsoft.com/office/officeart/2005/8/layout/vList2"/>
    <dgm:cxn modelId="{BD32D04F-7E45-49B2-9536-C235FC5C6D4A}" srcId="{3EBF9036-DD48-45FE-A2F5-49890654028D}" destId="{5AAA71BF-5271-487F-B578-5F794D2D2033}" srcOrd="1" destOrd="0" parTransId="{6516552E-05F6-40D6-9FDC-A1B41E9761F8}" sibTransId="{2D828E3E-929C-4657-BA03-05F3B0BA620C}"/>
    <dgm:cxn modelId="{8EC13053-6419-4E4C-8C4D-04F2CBCB6459}" type="presOf" srcId="{3282AD9C-5690-46A0-9DA3-37FDB21E2573}" destId="{C1C3D7B4-EA5F-3F4C-8296-B7A4B173A5F6}" srcOrd="0" destOrd="0" presId="urn:microsoft.com/office/officeart/2005/8/layout/vList2"/>
    <dgm:cxn modelId="{6980225C-B8FD-4A6F-B8F1-EB4B5E99050E}" srcId="{3EBF9036-DD48-45FE-A2F5-49890654028D}" destId="{DB6C4C5A-A73F-4CC3-B58B-426B815DC6C5}" srcOrd="3" destOrd="0" parTransId="{09C506C4-A773-4D43-A5CD-14385B0A6DAD}" sibTransId="{0E823B92-2C02-4144-8B1C-86DACD15C516}"/>
    <dgm:cxn modelId="{A9A3716D-5DE0-474F-A2BE-4265D68C2852}" type="presOf" srcId="{1DFE59A5-E028-4902-8BED-26A21993244A}" destId="{C1C3D7B4-EA5F-3F4C-8296-B7A4B173A5F6}" srcOrd="0" destOrd="1" presId="urn:microsoft.com/office/officeart/2005/8/layout/vList2"/>
    <dgm:cxn modelId="{3C571674-5294-4586-8B57-72AD281F11D0}" srcId="{2FAD13A0-3B64-4B4B-B8A3-889982E28811}" destId="{FE0E7CAD-704C-4114-BF49-0D412FBF4B26}" srcOrd="0" destOrd="0" parTransId="{2461B440-36CE-45D0-87A5-A397E77F3C7F}" sibTransId="{F568C21A-5AC9-4E51-8BCA-33A752BDDBAB}"/>
    <dgm:cxn modelId="{818E397F-EBB2-448D-8B26-1DE47C603BC0}" srcId="{5BC37B15-0D15-47B4-A85C-7A3AC634AE97}" destId="{03CC877C-E2F7-4ABF-B8E0-790DE51ACB87}" srcOrd="0" destOrd="0" parTransId="{CE728690-431A-44B6-AA32-DFDF7F39465E}" sibTransId="{6C4552C1-8DDD-4376-B95A-EEFD83CEB1EC}"/>
    <dgm:cxn modelId="{9DF57783-3B43-45F3-8DD7-BCFCEA81AE6C}" srcId="{3EBF9036-DD48-45FE-A2F5-49890654028D}" destId="{DCA8BF35-4EDF-4D33-B2C5-86F2DAB3FACE}" srcOrd="0" destOrd="0" parTransId="{23257976-650B-4089-BEEE-C6082A97D4B6}" sibTransId="{42A5B5F0-4CD1-477B-BCE2-32C292E6C494}"/>
    <dgm:cxn modelId="{28B8A883-1E79-0646-B01E-E1DD16270AEC}" type="presOf" srcId="{2FAD13A0-3B64-4B4B-B8A3-889982E28811}" destId="{505FA5AE-2EBD-2B4B-A3DF-BEA91D0FC4C3}" srcOrd="0" destOrd="0" presId="urn:microsoft.com/office/officeart/2005/8/layout/vList2"/>
    <dgm:cxn modelId="{0748C290-EB9B-4743-AEDA-7993BF416672}" type="presOf" srcId="{03CC877C-E2F7-4ABF-B8E0-790DE51ACB87}" destId="{F7C761D1-EA67-6744-85A7-51D7FB149B4E}" srcOrd="0" destOrd="0" presId="urn:microsoft.com/office/officeart/2005/8/layout/vList2"/>
    <dgm:cxn modelId="{39682A94-2D49-354E-8381-BB3D92CB8E3A}" type="presOf" srcId="{DCA8BF35-4EDF-4D33-B2C5-86F2DAB3FACE}" destId="{6C369C39-0448-8D4E-A33B-1FA04B4A862C}" srcOrd="0" destOrd="0" presId="urn:microsoft.com/office/officeart/2005/8/layout/vList2"/>
    <dgm:cxn modelId="{17D2B1A2-CC9D-3742-99A1-77134B25C7CF}" type="presOf" srcId="{5C6E2123-D275-4AA9-B5E7-ED0AE867060D}" destId="{6E79ABC3-CE64-0F44-8394-2D09C052A919}" srcOrd="0" destOrd="0" presId="urn:microsoft.com/office/officeart/2005/8/layout/vList2"/>
    <dgm:cxn modelId="{3EE06BAF-8D94-4CE5-BE86-44D059956DAD}" srcId="{2FAD13A0-3B64-4B4B-B8A3-889982E28811}" destId="{5C6E2123-D275-4AA9-B5E7-ED0AE867060D}" srcOrd="4" destOrd="0" parTransId="{ADA473CE-967F-4A1D-B040-29544C73A372}" sibTransId="{68232891-5CA9-4757-855F-15DB266760A8}"/>
    <dgm:cxn modelId="{53B98CC0-3843-428C-984B-AFC89A862722}" srcId="{FE0E7CAD-704C-4114-BF49-0D412FBF4B26}" destId="{1DFE59A5-E028-4902-8BED-26A21993244A}" srcOrd="1" destOrd="0" parTransId="{A7082925-D811-46F3-AD6D-75C52749CCB1}" sibTransId="{91CF591E-2486-40A9-9928-28AC99E37E68}"/>
    <dgm:cxn modelId="{CC102ACA-762C-6940-9BD8-E670EB876C6C}" type="presOf" srcId="{5BC37B15-0D15-47B4-A85C-7A3AC634AE97}" destId="{F90BCE73-D912-D740-BBF2-F50BE958014B}" srcOrd="0" destOrd="0" presId="urn:microsoft.com/office/officeart/2005/8/layout/vList2"/>
    <dgm:cxn modelId="{056E05D8-C111-7C40-8E81-8766555035C7}" type="presOf" srcId="{9231B729-C12D-4C74-8CB6-460D5E8EBF4A}" destId="{C1C3D7B4-EA5F-3F4C-8296-B7A4B173A5F6}" srcOrd="0" destOrd="2" presId="urn:microsoft.com/office/officeart/2005/8/layout/vList2"/>
    <dgm:cxn modelId="{3F08E4EA-A582-4473-8864-41D7C70C5FD9}" srcId="{2FAD13A0-3B64-4B4B-B8A3-889982E28811}" destId="{9FBD8CDB-FD98-4069-A86D-9F8ED481958D}" srcOrd="2" destOrd="0" parTransId="{20C0E1B7-6634-4756-8708-492D6FDCAB88}" sibTransId="{EB0AF3CA-83D8-445D-B2C1-ABCA6CF6D2A9}"/>
    <dgm:cxn modelId="{CC8CC8FA-1327-4834-9181-CB88973B5CDC}" srcId="{9FBD8CDB-FD98-4069-A86D-9F8ED481958D}" destId="{09475771-1F02-463E-9D18-2EB58E370038}" srcOrd="0" destOrd="0" parTransId="{A7BE3DC0-BF53-47EC-ADEE-8B7A87A7D025}" sibTransId="{CCBA421B-1F79-487A-82B7-D8C29E2D56A2}"/>
    <dgm:cxn modelId="{FB8868FE-9AF7-5140-AE1D-012D7B166481}" type="presOf" srcId="{3EBF9036-DD48-45FE-A2F5-49890654028D}" destId="{EA4914D8-1D4C-AC49-B6C1-32FD3C508D76}" srcOrd="0" destOrd="0" presId="urn:microsoft.com/office/officeart/2005/8/layout/vList2"/>
    <dgm:cxn modelId="{5599EAF1-8F5F-9944-A565-2ED571C097D8}" type="presParOf" srcId="{505FA5AE-2EBD-2B4B-A3DF-BEA91D0FC4C3}" destId="{1A4F1407-871C-2042-A5A3-FB31527DBAA9}" srcOrd="0" destOrd="0" presId="urn:microsoft.com/office/officeart/2005/8/layout/vList2"/>
    <dgm:cxn modelId="{29FAF108-C456-E949-BC8B-09DE8492ED19}" type="presParOf" srcId="{505FA5AE-2EBD-2B4B-A3DF-BEA91D0FC4C3}" destId="{C1C3D7B4-EA5F-3F4C-8296-B7A4B173A5F6}" srcOrd="1" destOrd="0" presId="urn:microsoft.com/office/officeart/2005/8/layout/vList2"/>
    <dgm:cxn modelId="{40508F80-60CB-AD43-A3DE-B93CBCDEEC44}" type="presParOf" srcId="{505FA5AE-2EBD-2B4B-A3DF-BEA91D0FC4C3}" destId="{F90BCE73-D912-D740-BBF2-F50BE958014B}" srcOrd="2" destOrd="0" presId="urn:microsoft.com/office/officeart/2005/8/layout/vList2"/>
    <dgm:cxn modelId="{19336888-C2F2-A14D-8BDC-052588C1DF66}" type="presParOf" srcId="{505FA5AE-2EBD-2B4B-A3DF-BEA91D0FC4C3}" destId="{F7C761D1-EA67-6744-85A7-51D7FB149B4E}" srcOrd="3" destOrd="0" presId="urn:microsoft.com/office/officeart/2005/8/layout/vList2"/>
    <dgm:cxn modelId="{DE597C83-5971-A04B-B0BA-8185D12212BA}" type="presParOf" srcId="{505FA5AE-2EBD-2B4B-A3DF-BEA91D0FC4C3}" destId="{3F9973FC-0BF5-FD43-9103-BA872C2F05AF}" srcOrd="4" destOrd="0" presId="urn:microsoft.com/office/officeart/2005/8/layout/vList2"/>
    <dgm:cxn modelId="{23468555-9AF3-AB49-93B3-A1FBD3797523}" type="presParOf" srcId="{505FA5AE-2EBD-2B4B-A3DF-BEA91D0FC4C3}" destId="{3CD8C134-0D99-CA43-8434-C8D9CA4E3573}" srcOrd="5" destOrd="0" presId="urn:microsoft.com/office/officeart/2005/8/layout/vList2"/>
    <dgm:cxn modelId="{047694A5-5846-E144-BC52-82D6DF841FD2}" type="presParOf" srcId="{505FA5AE-2EBD-2B4B-A3DF-BEA91D0FC4C3}" destId="{EA4914D8-1D4C-AC49-B6C1-32FD3C508D76}" srcOrd="6" destOrd="0" presId="urn:microsoft.com/office/officeart/2005/8/layout/vList2"/>
    <dgm:cxn modelId="{9792BF30-60DD-2945-AF8B-3B0BF18B3BF1}" type="presParOf" srcId="{505FA5AE-2EBD-2B4B-A3DF-BEA91D0FC4C3}" destId="{6C369C39-0448-8D4E-A33B-1FA04B4A862C}" srcOrd="7" destOrd="0" presId="urn:microsoft.com/office/officeart/2005/8/layout/vList2"/>
    <dgm:cxn modelId="{9F645503-2D58-7642-84A1-BEAE7755EF1C}" type="presParOf" srcId="{505FA5AE-2EBD-2B4B-A3DF-BEA91D0FC4C3}" destId="{6E79ABC3-CE64-0F44-8394-2D09C052A919}" srcOrd="8" destOrd="0" presId="urn:microsoft.com/office/officeart/2005/8/layout/vList2"/>
    <dgm:cxn modelId="{D8556B9F-BB6A-AF4D-A8B2-6C9155BE6FE5}" type="presParOf" srcId="{505FA5AE-2EBD-2B4B-A3DF-BEA91D0FC4C3}" destId="{8A1182FB-77C3-964F-A2FE-DE226BFC2603}"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FC88D5-48C9-4D97-A41C-5FA0889A7F9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4F9858F-1944-4AA8-A6E9-B8596D5149C4}">
      <dgm:prSet/>
      <dgm:spPr/>
      <dgm:t>
        <a:bodyPr/>
        <a:lstStyle/>
        <a:p>
          <a:r>
            <a:rPr lang="en-IN"/>
            <a:t>Initial understanding of data</a:t>
          </a:r>
          <a:endParaRPr lang="en-US"/>
        </a:p>
      </dgm:t>
    </dgm:pt>
    <dgm:pt modelId="{4F01B0A3-E06F-4A99-AA19-04B86F7DB3F1}" type="parTrans" cxnId="{611E62FC-C27A-4007-8AA5-CE79A6415A43}">
      <dgm:prSet/>
      <dgm:spPr/>
      <dgm:t>
        <a:bodyPr/>
        <a:lstStyle/>
        <a:p>
          <a:endParaRPr lang="en-US"/>
        </a:p>
      </dgm:t>
    </dgm:pt>
    <dgm:pt modelId="{CDB64A88-FCF1-4FC2-9C63-BEA50AF00B3F}" type="sibTrans" cxnId="{611E62FC-C27A-4007-8AA5-CE79A6415A43}">
      <dgm:prSet/>
      <dgm:spPr/>
      <dgm:t>
        <a:bodyPr/>
        <a:lstStyle/>
        <a:p>
          <a:endParaRPr lang="en-US"/>
        </a:p>
      </dgm:t>
    </dgm:pt>
    <dgm:pt modelId="{99370F4A-558D-4189-AEC3-D9B16E21F3F8}">
      <dgm:prSet/>
      <dgm:spPr/>
      <dgm:t>
        <a:bodyPr/>
        <a:lstStyle/>
        <a:p>
          <a:r>
            <a:rPr lang="en-IN"/>
            <a:t>Detecting Impurities</a:t>
          </a:r>
          <a:endParaRPr lang="en-US"/>
        </a:p>
      </dgm:t>
    </dgm:pt>
    <dgm:pt modelId="{576DAE16-9CCF-4FF8-9FBC-3ECE9D6F93F9}" type="parTrans" cxnId="{8F4F9D0F-6FAE-424F-92E7-F51859E614F7}">
      <dgm:prSet/>
      <dgm:spPr/>
      <dgm:t>
        <a:bodyPr/>
        <a:lstStyle/>
        <a:p>
          <a:endParaRPr lang="en-US"/>
        </a:p>
      </dgm:t>
    </dgm:pt>
    <dgm:pt modelId="{B5BFC285-15E5-40CA-8246-05AE929507DD}" type="sibTrans" cxnId="{8F4F9D0F-6FAE-424F-92E7-F51859E614F7}">
      <dgm:prSet/>
      <dgm:spPr/>
      <dgm:t>
        <a:bodyPr/>
        <a:lstStyle/>
        <a:p>
          <a:endParaRPr lang="en-US"/>
        </a:p>
      </dgm:t>
    </dgm:pt>
    <dgm:pt modelId="{22E02E65-2B8C-42A1-B9FA-BA491482BE38}">
      <dgm:prSet/>
      <dgm:spPr/>
      <dgm:t>
        <a:bodyPr/>
        <a:lstStyle/>
        <a:p>
          <a:r>
            <a:rPr lang="en-IN"/>
            <a:t>Data Manipulation</a:t>
          </a:r>
          <a:endParaRPr lang="en-US"/>
        </a:p>
      </dgm:t>
    </dgm:pt>
    <dgm:pt modelId="{80525AA4-0AA5-4065-A997-CF3E5F209BE0}" type="parTrans" cxnId="{8A6162A1-625C-46BC-9001-2C0D9AE530F1}">
      <dgm:prSet/>
      <dgm:spPr/>
      <dgm:t>
        <a:bodyPr/>
        <a:lstStyle/>
        <a:p>
          <a:endParaRPr lang="en-US"/>
        </a:p>
      </dgm:t>
    </dgm:pt>
    <dgm:pt modelId="{611829F0-A948-459D-A25A-511E07BA912C}" type="sibTrans" cxnId="{8A6162A1-625C-46BC-9001-2C0D9AE530F1}">
      <dgm:prSet/>
      <dgm:spPr/>
      <dgm:t>
        <a:bodyPr/>
        <a:lstStyle/>
        <a:p>
          <a:endParaRPr lang="en-US"/>
        </a:p>
      </dgm:t>
    </dgm:pt>
    <dgm:pt modelId="{5D542F97-79FC-499C-B935-62E4B172260B}" type="pres">
      <dgm:prSet presAssocID="{EAFC88D5-48C9-4D97-A41C-5FA0889A7F97}" presName="root" presStyleCnt="0">
        <dgm:presLayoutVars>
          <dgm:dir/>
          <dgm:resizeHandles val="exact"/>
        </dgm:presLayoutVars>
      </dgm:prSet>
      <dgm:spPr/>
    </dgm:pt>
    <dgm:pt modelId="{DA9FB30E-1460-4A88-A43A-F6A9586F324E}" type="pres">
      <dgm:prSet presAssocID="{E4F9858F-1944-4AA8-A6E9-B8596D5149C4}" presName="compNode" presStyleCnt="0"/>
      <dgm:spPr/>
    </dgm:pt>
    <dgm:pt modelId="{6ED76AF7-17B1-49D5-9199-4147C89B29F2}" type="pres">
      <dgm:prSet presAssocID="{E4F9858F-1944-4AA8-A6E9-B8596D5149C4}" presName="bgRect" presStyleLbl="bgShp" presStyleIdx="0" presStyleCnt="3"/>
      <dgm:spPr/>
    </dgm:pt>
    <dgm:pt modelId="{05FBB5D7-E57F-4E81-A1E4-29FC5A71BAB5}" type="pres">
      <dgm:prSet presAssocID="{E4F9858F-1944-4AA8-A6E9-B8596D5149C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74565B87-602E-4CAD-AB8D-E9CB9B2C7F00}" type="pres">
      <dgm:prSet presAssocID="{E4F9858F-1944-4AA8-A6E9-B8596D5149C4}" presName="spaceRect" presStyleCnt="0"/>
      <dgm:spPr/>
    </dgm:pt>
    <dgm:pt modelId="{045E7006-6FC2-40B3-B1A3-3330527AFCF5}" type="pres">
      <dgm:prSet presAssocID="{E4F9858F-1944-4AA8-A6E9-B8596D5149C4}" presName="parTx" presStyleLbl="revTx" presStyleIdx="0" presStyleCnt="3">
        <dgm:presLayoutVars>
          <dgm:chMax val="0"/>
          <dgm:chPref val="0"/>
        </dgm:presLayoutVars>
      </dgm:prSet>
      <dgm:spPr/>
    </dgm:pt>
    <dgm:pt modelId="{93A18449-E5F6-41A7-96FA-F7D895534098}" type="pres">
      <dgm:prSet presAssocID="{CDB64A88-FCF1-4FC2-9C63-BEA50AF00B3F}" presName="sibTrans" presStyleCnt="0"/>
      <dgm:spPr/>
    </dgm:pt>
    <dgm:pt modelId="{7C73F60B-24F0-499A-AAA4-8CFEF019274B}" type="pres">
      <dgm:prSet presAssocID="{99370F4A-558D-4189-AEC3-D9B16E21F3F8}" presName="compNode" presStyleCnt="0"/>
      <dgm:spPr/>
    </dgm:pt>
    <dgm:pt modelId="{601C1DDD-A7EE-4EA9-ADED-D6FE301418EF}" type="pres">
      <dgm:prSet presAssocID="{99370F4A-558D-4189-AEC3-D9B16E21F3F8}" presName="bgRect" presStyleLbl="bgShp" presStyleIdx="1" presStyleCnt="3"/>
      <dgm:spPr/>
    </dgm:pt>
    <dgm:pt modelId="{9A6AC4CD-5389-404A-97DF-90B4C5023C8D}" type="pres">
      <dgm:prSet presAssocID="{99370F4A-558D-4189-AEC3-D9B16E21F3F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ick"/>
        </a:ext>
      </dgm:extLst>
    </dgm:pt>
    <dgm:pt modelId="{6D5D5800-FA3C-4BDE-8720-F0BDD972C3BF}" type="pres">
      <dgm:prSet presAssocID="{99370F4A-558D-4189-AEC3-D9B16E21F3F8}" presName="spaceRect" presStyleCnt="0"/>
      <dgm:spPr/>
    </dgm:pt>
    <dgm:pt modelId="{C4EC03A9-61E2-444D-A707-7D276381CCFA}" type="pres">
      <dgm:prSet presAssocID="{99370F4A-558D-4189-AEC3-D9B16E21F3F8}" presName="parTx" presStyleLbl="revTx" presStyleIdx="1" presStyleCnt="3">
        <dgm:presLayoutVars>
          <dgm:chMax val="0"/>
          <dgm:chPref val="0"/>
        </dgm:presLayoutVars>
      </dgm:prSet>
      <dgm:spPr/>
    </dgm:pt>
    <dgm:pt modelId="{0083E58E-E775-4CA5-86B4-30160642548D}" type="pres">
      <dgm:prSet presAssocID="{B5BFC285-15E5-40CA-8246-05AE929507DD}" presName="sibTrans" presStyleCnt="0"/>
      <dgm:spPr/>
    </dgm:pt>
    <dgm:pt modelId="{76055032-0DC1-47AB-86FA-EE92E10FAE52}" type="pres">
      <dgm:prSet presAssocID="{22E02E65-2B8C-42A1-B9FA-BA491482BE38}" presName="compNode" presStyleCnt="0"/>
      <dgm:spPr/>
    </dgm:pt>
    <dgm:pt modelId="{A2372BC9-4559-46E9-9EB3-2E604DABD300}" type="pres">
      <dgm:prSet presAssocID="{22E02E65-2B8C-42A1-B9FA-BA491482BE38}" presName="bgRect" presStyleLbl="bgShp" presStyleIdx="2" presStyleCnt="3"/>
      <dgm:spPr/>
    </dgm:pt>
    <dgm:pt modelId="{5FAF8E2C-73D8-474A-9AC3-747FFA514971}" type="pres">
      <dgm:prSet presAssocID="{22E02E65-2B8C-42A1-B9FA-BA491482BE3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A6DD866F-7D58-4479-9DB3-41C2A729DAA3}" type="pres">
      <dgm:prSet presAssocID="{22E02E65-2B8C-42A1-B9FA-BA491482BE38}" presName="spaceRect" presStyleCnt="0"/>
      <dgm:spPr/>
    </dgm:pt>
    <dgm:pt modelId="{4F50AFC5-EB5C-49B7-A197-55100DBFD1A4}" type="pres">
      <dgm:prSet presAssocID="{22E02E65-2B8C-42A1-B9FA-BA491482BE38}" presName="parTx" presStyleLbl="revTx" presStyleIdx="2" presStyleCnt="3">
        <dgm:presLayoutVars>
          <dgm:chMax val="0"/>
          <dgm:chPref val="0"/>
        </dgm:presLayoutVars>
      </dgm:prSet>
      <dgm:spPr/>
    </dgm:pt>
  </dgm:ptLst>
  <dgm:cxnLst>
    <dgm:cxn modelId="{8F4F9D0F-6FAE-424F-92E7-F51859E614F7}" srcId="{EAFC88D5-48C9-4D97-A41C-5FA0889A7F97}" destId="{99370F4A-558D-4189-AEC3-D9B16E21F3F8}" srcOrd="1" destOrd="0" parTransId="{576DAE16-9CCF-4FF8-9FBC-3ECE9D6F93F9}" sibTransId="{B5BFC285-15E5-40CA-8246-05AE929507DD}"/>
    <dgm:cxn modelId="{F2278C14-9FDD-4771-A736-AE5D071D0805}" type="presOf" srcId="{99370F4A-558D-4189-AEC3-D9B16E21F3F8}" destId="{C4EC03A9-61E2-444D-A707-7D276381CCFA}" srcOrd="0" destOrd="0" presId="urn:microsoft.com/office/officeart/2018/2/layout/IconVerticalSolidList"/>
    <dgm:cxn modelId="{F8CCBA2E-E30D-4C95-9C5A-1090D40132A9}" type="presOf" srcId="{EAFC88D5-48C9-4D97-A41C-5FA0889A7F97}" destId="{5D542F97-79FC-499C-B935-62E4B172260B}" srcOrd="0" destOrd="0" presId="urn:microsoft.com/office/officeart/2018/2/layout/IconVerticalSolidList"/>
    <dgm:cxn modelId="{8A6162A1-625C-46BC-9001-2C0D9AE530F1}" srcId="{EAFC88D5-48C9-4D97-A41C-5FA0889A7F97}" destId="{22E02E65-2B8C-42A1-B9FA-BA491482BE38}" srcOrd="2" destOrd="0" parTransId="{80525AA4-0AA5-4065-A997-CF3E5F209BE0}" sibTransId="{611829F0-A948-459D-A25A-511E07BA912C}"/>
    <dgm:cxn modelId="{4BDFB6F6-1103-4D66-8E6E-A43C67DB06A7}" type="presOf" srcId="{E4F9858F-1944-4AA8-A6E9-B8596D5149C4}" destId="{045E7006-6FC2-40B3-B1A3-3330527AFCF5}" srcOrd="0" destOrd="0" presId="urn:microsoft.com/office/officeart/2018/2/layout/IconVerticalSolidList"/>
    <dgm:cxn modelId="{3A4FE1FB-0869-46F2-9589-A7D02715B373}" type="presOf" srcId="{22E02E65-2B8C-42A1-B9FA-BA491482BE38}" destId="{4F50AFC5-EB5C-49B7-A197-55100DBFD1A4}" srcOrd="0" destOrd="0" presId="urn:microsoft.com/office/officeart/2018/2/layout/IconVerticalSolidList"/>
    <dgm:cxn modelId="{611E62FC-C27A-4007-8AA5-CE79A6415A43}" srcId="{EAFC88D5-48C9-4D97-A41C-5FA0889A7F97}" destId="{E4F9858F-1944-4AA8-A6E9-B8596D5149C4}" srcOrd="0" destOrd="0" parTransId="{4F01B0A3-E06F-4A99-AA19-04B86F7DB3F1}" sibTransId="{CDB64A88-FCF1-4FC2-9C63-BEA50AF00B3F}"/>
    <dgm:cxn modelId="{F64624C5-C11C-48F8-B853-CDBA28389A84}" type="presParOf" srcId="{5D542F97-79FC-499C-B935-62E4B172260B}" destId="{DA9FB30E-1460-4A88-A43A-F6A9586F324E}" srcOrd="0" destOrd="0" presId="urn:microsoft.com/office/officeart/2018/2/layout/IconVerticalSolidList"/>
    <dgm:cxn modelId="{5497CEF6-EA1D-4584-8B78-2C993576B92B}" type="presParOf" srcId="{DA9FB30E-1460-4A88-A43A-F6A9586F324E}" destId="{6ED76AF7-17B1-49D5-9199-4147C89B29F2}" srcOrd="0" destOrd="0" presId="urn:microsoft.com/office/officeart/2018/2/layout/IconVerticalSolidList"/>
    <dgm:cxn modelId="{D9310286-94EB-42A9-BC5C-46F59C7AD8DC}" type="presParOf" srcId="{DA9FB30E-1460-4A88-A43A-F6A9586F324E}" destId="{05FBB5D7-E57F-4E81-A1E4-29FC5A71BAB5}" srcOrd="1" destOrd="0" presId="urn:microsoft.com/office/officeart/2018/2/layout/IconVerticalSolidList"/>
    <dgm:cxn modelId="{AD2A2DBE-4823-4459-9EAD-D16618AABB95}" type="presParOf" srcId="{DA9FB30E-1460-4A88-A43A-F6A9586F324E}" destId="{74565B87-602E-4CAD-AB8D-E9CB9B2C7F00}" srcOrd="2" destOrd="0" presId="urn:microsoft.com/office/officeart/2018/2/layout/IconVerticalSolidList"/>
    <dgm:cxn modelId="{035C0E49-51F8-44A6-8BBE-89C812F3B3D2}" type="presParOf" srcId="{DA9FB30E-1460-4A88-A43A-F6A9586F324E}" destId="{045E7006-6FC2-40B3-B1A3-3330527AFCF5}" srcOrd="3" destOrd="0" presId="urn:microsoft.com/office/officeart/2018/2/layout/IconVerticalSolidList"/>
    <dgm:cxn modelId="{1459B05B-E692-4C7D-BFB8-C6A02FE6772A}" type="presParOf" srcId="{5D542F97-79FC-499C-B935-62E4B172260B}" destId="{93A18449-E5F6-41A7-96FA-F7D895534098}" srcOrd="1" destOrd="0" presId="urn:microsoft.com/office/officeart/2018/2/layout/IconVerticalSolidList"/>
    <dgm:cxn modelId="{086B6EA0-AE57-45A7-99D8-AE3447B51AD8}" type="presParOf" srcId="{5D542F97-79FC-499C-B935-62E4B172260B}" destId="{7C73F60B-24F0-499A-AAA4-8CFEF019274B}" srcOrd="2" destOrd="0" presId="urn:microsoft.com/office/officeart/2018/2/layout/IconVerticalSolidList"/>
    <dgm:cxn modelId="{310F2119-DF30-428C-A913-88E71E54F71B}" type="presParOf" srcId="{7C73F60B-24F0-499A-AAA4-8CFEF019274B}" destId="{601C1DDD-A7EE-4EA9-ADED-D6FE301418EF}" srcOrd="0" destOrd="0" presId="urn:microsoft.com/office/officeart/2018/2/layout/IconVerticalSolidList"/>
    <dgm:cxn modelId="{8104B3DA-C8EF-4DCF-850E-F36FBD91C913}" type="presParOf" srcId="{7C73F60B-24F0-499A-AAA4-8CFEF019274B}" destId="{9A6AC4CD-5389-404A-97DF-90B4C5023C8D}" srcOrd="1" destOrd="0" presId="urn:microsoft.com/office/officeart/2018/2/layout/IconVerticalSolidList"/>
    <dgm:cxn modelId="{72FFAE13-6606-4ADB-9D7D-B32760F2A5A9}" type="presParOf" srcId="{7C73F60B-24F0-499A-AAA4-8CFEF019274B}" destId="{6D5D5800-FA3C-4BDE-8720-F0BDD972C3BF}" srcOrd="2" destOrd="0" presId="urn:microsoft.com/office/officeart/2018/2/layout/IconVerticalSolidList"/>
    <dgm:cxn modelId="{0C6E21F3-6FCA-409C-BE36-18346E04B51F}" type="presParOf" srcId="{7C73F60B-24F0-499A-AAA4-8CFEF019274B}" destId="{C4EC03A9-61E2-444D-A707-7D276381CCFA}" srcOrd="3" destOrd="0" presId="urn:microsoft.com/office/officeart/2018/2/layout/IconVerticalSolidList"/>
    <dgm:cxn modelId="{EFDB5B4F-97AD-493A-ADBB-958C61117860}" type="presParOf" srcId="{5D542F97-79FC-499C-B935-62E4B172260B}" destId="{0083E58E-E775-4CA5-86B4-30160642548D}" srcOrd="3" destOrd="0" presId="urn:microsoft.com/office/officeart/2018/2/layout/IconVerticalSolidList"/>
    <dgm:cxn modelId="{BC2D9750-498C-44EC-9357-534987C6057A}" type="presParOf" srcId="{5D542F97-79FC-499C-B935-62E4B172260B}" destId="{76055032-0DC1-47AB-86FA-EE92E10FAE52}" srcOrd="4" destOrd="0" presId="urn:microsoft.com/office/officeart/2018/2/layout/IconVerticalSolidList"/>
    <dgm:cxn modelId="{9E46B083-C7F7-468D-ACA0-55117B5E543F}" type="presParOf" srcId="{76055032-0DC1-47AB-86FA-EE92E10FAE52}" destId="{A2372BC9-4559-46E9-9EB3-2E604DABD300}" srcOrd="0" destOrd="0" presId="urn:microsoft.com/office/officeart/2018/2/layout/IconVerticalSolidList"/>
    <dgm:cxn modelId="{66AAB2F6-2123-47A4-B645-E50865673A21}" type="presParOf" srcId="{76055032-0DC1-47AB-86FA-EE92E10FAE52}" destId="{5FAF8E2C-73D8-474A-9AC3-747FFA514971}" srcOrd="1" destOrd="0" presId="urn:microsoft.com/office/officeart/2018/2/layout/IconVerticalSolidList"/>
    <dgm:cxn modelId="{7E94BAA8-A943-4901-AB8B-B75213A87145}" type="presParOf" srcId="{76055032-0DC1-47AB-86FA-EE92E10FAE52}" destId="{A6DD866F-7D58-4479-9DB3-41C2A729DAA3}" srcOrd="2" destOrd="0" presId="urn:microsoft.com/office/officeart/2018/2/layout/IconVerticalSolidList"/>
    <dgm:cxn modelId="{258DD76B-B232-445C-8816-2C10972FE9DF}" type="presParOf" srcId="{76055032-0DC1-47AB-86FA-EE92E10FAE52}" destId="{4F50AFC5-EB5C-49B7-A197-55100DBFD1A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54882F-BC4E-47F5-904D-B60A1794721E}"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39D6964-3B91-40CD-8A35-86651A422A83}">
      <dgm:prSet/>
      <dgm:spPr/>
      <dgm:t>
        <a:bodyPr/>
        <a:lstStyle/>
        <a:p>
          <a:r>
            <a:rPr lang="en-US" dirty="0"/>
            <a:t>Monitoring model training</a:t>
          </a:r>
        </a:p>
      </dgm:t>
    </dgm:pt>
    <dgm:pt modelId="{CC60F65F-3A4A-407F-9454-DF2331CA4EF1}" type="parTrans" cxnId="{88AEF160-9D7E-4549-887B-7EBADE7FE710}">
      <dgm:prSet/>
      <dgm:spPr/>
      <dgm:t>
        <a:bodyPr/>
        <a:lstStyle/>
        <a:p>
          <a:endParaRPr lang="en-US"/>
        </a:p>
      </dgm:t>
    </dgm:pt>
    <dgm:pt modelId="{D37C5A42-750C-4C1D-AA8B-6FF1B82EDEB0}" type="sibTrans" cxnId="{88AEF160-9D7E-4549-887B-7EBADE7FE710}">
      <dgm:prSet/>
      <dgm:spPr/>
      <dgm:t>
        <a:bodyPr/>
        <a:lstStyle/>
        <a:p>
          <a:endParaRPr lang="en-US"/>
        </a:p>
      </dgm:t>
    </dgm:pt>
    <dgm:pt modelId="{1DA37577-B62B-4FC4-B747-13474C9DC125}">
      <dgm:prSet/>
      <dgm:spPr/>
      <dgm:t>
        <a:bodyPr/>
        <a:lstStyle/>
        <a:p>
          <a:r>
            <a:rPr lang="en-US" dirty="0"/>
            <a:t>Model performance in different dataset split – Training, Test, Evaluation</a:t>
          </a:r>
        </a:p>
      </dgm:t>
    </dgm:pt>
    <dgm:pt modelId="{A32CB97E-2DFB-4E1F-8966-D7ACBC496540}" type="parTrans" cxnId="{274B57A8-9F30-456A-83E9-A7AA43D8C8E0}">
      <dgm:prSet/>
      <dgm:spPr/>
      <dgm:t>
        <a:bodyPr/>
        <a:lstStyle/>
        <a:p>
          <a:endParaRPr lang="en-US"/>
        </a:p>
      </dgm:t>
    </dgm:pt>
    <dgm:pt modelId="{B95EE6FE-04D7-4883-AA03-E8B16F7CEE38}" type="sibTrans" cxnId="{274B57A8-9F30-456A-83E9-A7AA43D8C8E0}">
      <dgm:prSet/>
      <dgm:spPr/>
      <dgm:t>
        <a:bodyPr/>
        <a:lstStyle/>
        <a:p>
          <a:endParaRPr lang="en-US"/>
        </a:p>
      </dgm:t>
    </dgm:pt>
    <dgm:pt modelId="{D61015B6-2D8D-4AD6-BD37-9CD8561C58F1}">
      <dgm:prSet/>
      <dgm:spPr/>
      <dgm:t>
        <a:bodyPr/>
        <a:lstStyle/>
        <a:p>
          <a:r>
            <a:rPr lang="en-US"/>
            <a:t>Model Metrics</a:t>
          </a:r>
        </a:p>
      </dgm:t>
    </dgm:pt>
    <dgm:pt modelId="{FF65D2AB-E997-4024-9941-AF185CF70206}" type="parTrans" cxnId="{16C9D9D3-9A26-44BA-9DED-962DDFFF23A0}">
      <dgm:prSet/>
      <dgm:spPr/>
      <dgm:t>
        <a:bodyPr/>
        <a:lstStyle/>
        <a:p>
          <a:endParaRPr lang="en-US"/>
        </a:p>
      </dgm:t>
    </dgm:pt>
    <dgm:pt modelId="{4D25AD8A-40B6-4285-B873-1389AA21ED63}" type="sibTrans" cxnId="{16C9D9D3-9A26-44BA-9DED-962DDFFF23A0}">
      <dgm:prSet/>
      <dgm:spPr/>
      <dgm:t>
        <a:bodyPr/>
        <a:lstStyle/>
        <a:p>
          <a:endParaRPr lang="en-US"/>
        </a:p>
      </dgm:t>
    </dgm:pt>
    <dgm:pt modelId="{245B7E80-C99F-4E4D-80A0-442D08BF3360}" type="pres">
      <dgm:prSet presAssocID="{1B54882F-BC4E-47F5-904D-B60A1794721E}" presName="root" presStyleCnt="0">
        <dgm:presLayoutVars>
          <dgm:dir/>
          <dgm:resizeHandles val="exact"/>
        </dgm:presLayoutVars>
      </dgm:prSet>
      <dgm:spPr/>
    </dgm:pt>
    <dgm:pt modelId="{F9F7ADEC-DC5C-44F3-835D-E982CF635D52}" type="pres">
      <dgm:prSet presAssocID="{D39D6964-3B91-40CD-8A35-86651A422A83}" presName="compNode" presStyleCnt="0"/>
      <dgm:spPr/>
    </dgm:pt>
    <dgm:pt modelId="{C6DD3AFC-C628-43B6-A407-353216B35FE9}" type="pres">
      <dgm:prSet presAssocID="{D39D6964-3B91-40CD-8A35-86651A422A83}" presName="bgRect" presStyleLbl="bgShp" presStyleIdx="0" presStyleCnt="3"/>
      <dgm:spPr/>
    </dgm:pt>
    <dgm:pt modelId="{4125D0DA-6F3E-4BE8-81F0-0247BFFE09C3}" type="pres">
      <dgm:prSet presAssocID="{D39D6964-3B91-40CD-8A35-86651A422A8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60D2C67D-51A7-4C1F-A5FA-D49ACD41F0B6}" type="pres">
      <dgm:prSet presAssocID="{D39D6964-3B91-40CD-8A35-86651A422A83}" presName="spaceRect" presStyleCnt="0"/>
      <dgm:spPr/>
    </dgm:pt>
    <dgm:pt modelId="{13BEF8CC-7CF4-4CE3-A7E5-A4E5D5071280}" type="pres">
      <dgm:prSet presAssocID="{D39D6964-3B91-40CD-8A35-86651A422A83}" presName="parTx" presStyleLbl="revTx" presStyleIdx="0" presStyleCnt="3">
        <dgm:presLayoutVars>
          <dgm:chMax val="0"/>
          <dgm:chPref val="0"/>
        </dgm:presLayoutVars>
      </dgm:prSet>
      <dgm:spPr/>
    </dgm:pt>
    <dgm:pt modelId="{80E5E2EF-6EDC-4857-B367-6B89869D044A}" type="pres">
      <dgm:prSet presAssocID="{D37C5A42-750C-4C1D-AA8B-6FF1B82EDEB0}" presName="sibTrans" presStyleCnt="0"/>
      <dgm:spPr/>
    </dgm:pt>
    <dgm:pt modelId="{32B3AEF4-6F93-4C1F-A4C8-4F953E860ED4}" type="pres">
      <dgm:prSet presAssocID="{1DA37577-B62B-4FC4-B747-13474C9DC125}" presName="compNode" presStyleCnt="0"/>
      <dgm:spPr/>
    </dgm:pt>
    <dgm:pt modelId="{88A59C26-5A74-4231-8450-16CFC0E2155C}" type="pres">
      <dgm:prSet presAssocID="{1DA37577-B62B-4FC4-B747-13474C9DC125}" presName="bgRect" presStyleLbl="bgShp" presStyleIdx="1" presStyleCnt="3"/>
      <dgm:spPr/>
    </dgm:pt>
    <dgm:pt modelId="{29BE2D83-1459-463B-9457-38CE15AAC9C1}" type="pres">
      <dgm:prSet presAssocID="{1DA37577-B62B-4FC4-B747-13474C9DC12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E45B9705-F4FE-4E58-8AFE-BA7A24DAD2FE}" type="pres">
      <dgm:prSet presAssocID="{1DA37577-B62B-4FC4-B747-13474C9DC125}" presName="spaceRect" presStyleCnt="0"/>
      <dgm:spPr/>
    </dgm:pt>
    <dgm:pt modelId="{7DEABB85-D30F-4C91-8E70-5C48E57F33DC}" type="pres">
      <dgm:prSet presAssocID="{1DA37577-B62B-4FC4-B747-13474C9DC125}" presName="parTx" presStyleLbl="revTx" presStyleIdx="1" presStyleCnt="3">
        <dgm:presLayoutVars>
          <dgm:chMax val="0"/>
          <dgm:chPref val="0"/>
        </dgm:presLayoutVars>
      </dgm:prSet>
      <dgm:spPr/>
    </dgm:pt>
    <dgm:pt modelId="{D123349C-5CA6-42E3-8E03-5B8D4648B650}" type="pres">
      <dgm:prSet presAssocID="{B95EE6FE-04D7-4883-AA03-E8B16F7CEE38}" presName="sibTrans" presStyleCnt="0"/>
      <dgm:spPr/>
    </dgm:pt>
    <dgm:pt modelId="{0B524C34-19DC-4A40-8F13-46C269AAEE64}" type="pres">
      <dgm:prSet presAssocID="{D61015B6-2D8D-4AD6-BD37-9CD8561C58F1}" presName="compNode" presStyleCnt="0"/>
      <dgm:spPr/>
    </dgm:pt>
    <dgm:pt modelId="{72A4AE4D-3692-4D3A-BF68-085EEB343A7D}" type="pres">
      <dgm:prSet presAssocID="{D61015B6-2D8D-4AD6-BD37-9CD8561C58F1}" presName="bgRect" presStyleLbl="bgShp" presStyleIdx="2" presStyleCnt="3"/>
      <dgm:spPr/>
    </dgm:pt>
    <dgm:pt modelId="{CF36B230-6F30-4112-9777-23D31B6DBAE5}" type="pres">
      <dgm:prSet presAssocID="{D61015B6-2D8D-4AD6-BD37-9CD8561C58F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B02A3F88-E05B-4835-8304-22EAC4C7BC2C}" type="pres">
      <dgm:prSet presAssocID="{D61015B6-2D8D-4AD6-BD37-9CD8561C58F1}" presName="spaceRect" presStyleCnt="0"/>
      <dgm:spPr/>
    </dgm:pt>
    <dgm:pt modelId="{E9BBC5C6-DF29-4253-AB6C-C9C360C9C0BD}" type="pres">
      <dgm:prSet presAssocID="{D61015B6-2D8D-4AD6-BD37-9CD8561C58F1}" presName="parTx" presStyleLbl="revTx" presStyleIdx="2" presStyleCnt="3">
        <dgm:presLayoutVars>
          <dgm:chMax val="0"/>
          <dgm:chPref val="0"/>
        </dgm:presLayoutVars>
      </dgm:prSet>
      <dgm:spPr/>
    </dgm:pt>
  </dgm:ptLst>
  <dgm:cxnLst>
    <dgm:cxn modelId="{90898C48-ABEE-4B9C-B126-4C01D1916CA4}" type="presOf" srcId="{D61015B6-2D8D-4AD6-BD37-9CD8561C58F1}" destId="{E9BBC5C6-DF29-4253-AB6C-C9C360C9C0BD}" srcOrd="0" destOrd="0" presId="urn:microsoft.com/office/officeart/2018/2/layout/IconVerticalSolidList"/>
    <dgm:cxn modelId="{88AEF160-9D7E-4549-887B-7EBADE7FE710}" srcId="{1B54882F-BC4E-47F5-904D-B60A1794721E}" destId="{D39D6964-3B91-40CD-8A35-86651A422A83}" srcOrd="0" destOrd="0" parTransId="{CC60F65F-3A4A-407F-9454-DF2331CA4EF1}" sibTransId="{D37C5A42-750C-4C1D-AA8B-6FF1B82EDEB0}"/>
    <dgm:cxn modelId="{7003E479-3277-44AD-A309-47D637AC83EC}" type="presOf" srcId="{D39D6964-3B91-40CD-8A35-86651A422A83}" destId="{13BEF8CC-7CF4-4CE3-A7E5-A4E5D5071280}" srcOrd="0" destOrd="0" presId="urn:microsoft.com/office/officeart/2018/2/layout/IconVerticalSolidList"/>
    <dgm:cxn modelId="{274B57A8-9F30-456A-83E9-A7AA43D8C8E0}" srcId="{1B54882F-BC4E-47F5-904D-B60A1794721E}" destId="{1DA37577-B62B-4FC4-B747-13474C9DC125}" srcOrd="1" destOrd="0" parTransId="{A32CB97E-2DFB-4E1F-8966-D7ACBC496540}" sibTransId="{B95EE6FE-04D7-4883-AA03-E8B16F7CEE38}"/>
    <dgm:cxn modelId="{195C3ACE-B332-408F-900E-15A8B54FA321}" type="presOf" srcId="{1DA37577-B62B-4FC4-B747-13474C9DC125}" destId="{7DEABB85-D30F-4C91-8E70-5C48E57F33DC}" srcOrd="0" destOrd="0" presId="urn:microsoft.com/office/officeart/2018/2/layout/IconVerticalSolidList"/>
    <dgm:cxn modelId="{16C9D9D3-9A26-44BA-9DED-962DDFFF23A0}" srcId="{1B54882F-BC4E-47F5-904D-B60A1794721E}" destId="{D61015B6-2D8D-4AD6-BD37-9CD8561C58F1}" srcOrd="2" destOrd="0" parTransId="{FF65D2AB-E997-4024-9941-AF185CF70206}" sibTransId="{4D25AD8A-40B6-4285-B873-1389AA21ED63}"/>
    <dgm:cxn modelId="{804871F2-3B52-43B6-9910-46735652CA68}" type="presOf" srcId="{1B54882F-BC4E-47F5-904D-B60A1794721E}" destId="{245B7E80-C99F-4E4D-80A0-442D08BF3360}" srcOrd="0" destOrd="0" presId="urn:microsoft.com/office/officeart/2018/2/layout/IconVerticalSolidList"/>
    <dgm:cxn modelId="{276D657F-4334-4C1A-BB50-D98BC0F07F90}" type="presParOf" srcId="{245B7E80-C99F-4E4D-80A0-442D08BF3360}" destId="{F9F7ADEC-DC5C-44F3-835D-E982CF635D52}" srcOrd="0" destOrd="0" presId="urn:microsoft.com/office/officeart/2018/2/layout/IconVerticalSolidList"/>
    <dgm:cxn modelId="{B4E4288E-1E0D-451F-B216-8D3047F4926E}" type="presParOf" srcId="{F9F7ADEC-DC5C-44F3-835D-E982CF635D52}" destId="{C6DD3AFC-C628-43B6-A407-353216B35FE9}" srcOrd="0" destOrd="0" presId="urn:microsoft.com/office/officeart/2018/2/layout/IconVerticalSolidList"/>
    <dgm:cxn modelId="{E8BA90CC-941F-4CB3-A49A-0A5E3AA0B9CB}" type="presParOf" srcId="{F9F7ADEC-DC5C-44F3-835D-E982CF635D52}" destId="{4125D0DA-6F3E-4BE8-81F0-0247BFFE09C3}" srcOrd="1" destOrd="0" presId="urn:microsoft.com/office/officeart/2018/2/layout/IconVerticalSolidList"/>
    <dgm:cxn modelId="{63A6EADD-8304-4398-9F9F-0BD3E6130F39}" type="presParOf" srcId="{F9F7ADEC-DC5C-44F3-835D-E982CF635D52}" destId="{60D2C67D-51A7-4C1F-A5FA-D49ACD41F0B6}" srcOrd="2" destOrd="0" presId="urn:microsoft.com/office/officeart/2018/2/layout/IconVerticalSolidList"/>
    <dgm:cxn modelId="{E3F40108-A6A7-4C6D-B054-30FC4FB1664F}" type="presParOf" srcId="{F9F7ADEC-DC5C-44F3-835D-E982CF635D52}" destId="{13BEF8CC-7CF4-4CE3-A7E5-A4E5D5071280}" srcOrd="3" destOrd="0" presId="urn:microsoft.com/office/officeart/2018/2/layout/IconVerticalSolidList"/>
    <dgm:cxn modelId="{D662F412-92F4-4899-867D-46B33E1DF741}" type="presParOf" srcId="{245B7E80-C99F-4E4D-80A0-442D08BF3360}" destId="{80E5E2EF-6EDC-4857-B367-6B89869D044A}" srcOrd="1" destOrd="0" presId="urn:microsoft.com/office/officeart/2018/2/layout/IconVerticalSolidList"/>
    <dgm:cxn modelId="{9BB05902-D775-4189-BF24-194517F18FD5}" type="presParOf" srcId="{245B7E80-C99F-4E4D-80A0-442D08BF3360}" destId="{32B3AEF4-6F93-4C1F-A4C8-4F953E860ED4}" srcOrd="2" destOrd="0" presId="urn:microsoft.com/office/officeart/2018/2/layout/IconVerticalSolidList"/>
    <dgm:cxn modelId="{09ACF54C-DE8B-4201-9510-69F743497FF5}" type="presParOf" srcId="{32B3AEF4-6F93-4C1F-A4C8-4F953E860ED4}" destId="{88A59C26-5A74-4231-8450-16CFC0E2155C}" srcOrd="0" destOrd="0" presId="urn:microsoft.com/office/officeart/2018/2/layout/IconVerticalSolidList"/>
    <dgm:cxn modelId="{9D5D6CCD-E630-45B2-A0CA-B5F321C22176}" type="presParOf" srcId="{32B3AEF4-6F93-4C1F-A4C8-4F953E860ED4}" destId="{29BE2D83-1459-463B-9457-38CE15AAC9C1}" srcOrd="1" destOrd="0" presId="urn:microsoft.com/office/officeart/2018/2/layout/IconVerticalSolidList"/>
    <dgm:cxn modelId="{1E85F4C8-4866-442A-AA34-1D76255D73D9}" type="presParOf" srcId="{32B3AEF4-6F93-4C1F-A4C8-4F953E860ED4}" destId="{E45B9705-F4FE-4E58-8AFE-BA7A24DAD2FE}" srcOrd="2" destOrd="0" presId="urn:microsoft.com/office/officeart/2018/2/layout/IconVerticalSolidList"/>
    <dgm:cxn modelId="{05780EAF-D819-4740-848D-06B3B5F630C8}" type="presParOf" srcId="{32B3AEF4-6F93-4C1F-A4C8-4F953E860ED4}" destId="{7DEABB85-D30F-4C91-8E70-5C48E57F33DC}" srcOrd="3" destOrd="0" presId="urn:microsoft.com/office/officeart/2018/2/layout/IconVerticalSolidList"/>
    <dgm:cxn modelId="{DA092F35-F2E4-4319-803D-AE3A71FC0B57}" type="presParOf" srcId="{245B7E80-C99F-4E4D-80A0-442D08BF3360}" destId="{D123349C-5CA6-42E3-8E03-5B8D4648B650}" srcOrd="3" destOrd="0" presId="urn:microsoft.com/office/officeart/2018/2/layout/IconVerticalSolidList"/>
    <dgm:cxn modelId="{A8DE12BE-AA06-4562-86A2-56AE19FE289A}" type="presParOf" srcId="{245B7E80-C99F-4E4D-80A0-442D08BF3360}" destId="{0B524C34-19DC-4A40-8F13-46C269AAEE64}" srcOrd="4" destOrd="0" presId="urn:microsoft.com/office/officeart/2018/2/layout/IconVerticalSolidList"/>
    <dgm:cxn modelId="{13305AC3-9CDB-46DC-B315-BD114F9F6549}" type="presParOf" srcId="{0B524C34-19DC-4A40-8F13-46C269AAEE64}" destId="{72A4AE4D-3692-4D3A-BF68-085EEB343A7D}" srcOrd="0" destOrd="0" presId="urn:microsoft.com/office/officeart/2018/2/layout/IconVerticalSolidList"/>
    <dgm:cxn modelId="{8154AD2A-3A10-4B6A-9876-518763577720}" type="presParOf" srcId="{0B524C34-19DC-4A40-8F13-46C269AAEE64}" destId="{CF36B230-6F30-4112-9777-23D31B6DBAE5}" srcOrd="1" destOrd="0" presId="urn:microsoft.com/office/officeart/2018/2/layout/IconVerticalSolidList"/>
    <dgm:cxn modelId="{63FB54D2-69E6-4450-8A9D-0C62314A4214}" type="presParOf" srcId="{0B524C34-19DC-4A40-8F13-46C269AAEE64}" destId="{B02A3F88-E05B-4835-8304-22EAC4C7BC2C}" srcOrd="2" destOrd="0" presId="urn:microsoft.com/office/officeart/2018/2/layout/IconVerticalSolidList"/>
    <dgm:cxn modelId="{67C5D9E4-F90F-47C2-B58E-CC5B818D6A62}" type="presParOf" srcId="{0B524C34-19DC-4A40-8F13-46C269AAEE64}" destId="{E9BBC5C6-DF29-4253-AB6C-C9C360C9C0B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E2A73A-C5AD-418B-9CD4-FD4BF59C9665}"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7D7D9BB9-C15E-4B3A-A092-7176AC43EF2D}">
      <dgm:prSet/>
      <dgm:spPr/>
      <dgm:t>
        <a:bodyPr/>
        <a:lstStyle/>
        <a:p>
          <a:r>
            <a:rPr lang="en-US" dirty="0"/>
            <a:t>Python</a:t>
          </a:r>
        </a:p>
      </dgm:t>
    </dgm:pt>
    <dgm:pt modelId="{9A1531FD-48BC-4FDC-B5D2-07F08C37F71D}" type="parTrans" cxnId="{4EE9FCB3-1466-4E32-AFF0-5539758A36C2}">
      <dgm:prSet/>
      <dgm:spPr/>
      <dgm:t>
        <a:bodyPr/>
        <a:lstStyle/>
        <a:p>
          <a:endParaRPr lang="en-US"/>
        </a:p>
      </dgm:t>
    </dgm:pt>
    <dgm:pt modelId="{99DF0ADD-F11E-43CF-8CEA-1E5F398E3079}" type="sibTrans" cxnId="{4EE9FCB3-1466-4E32-AFF0-5539758A36C2}">
      <dgm:prSet/>
      <dgm:spPr/>
      <dgm:t>
        <a:bodyPr/>
        <a:lstStyle/>
        <a:p>
          <a:endParaRPr lang="en-US"/>
        </a:p>
      </dgm:t>
    </dgm:pt>
    <dgm:pt modelId="{EFFCC731-BB37-497D-A00D-B771ACC45B4F}">
      <dgm:prSet/>
      <dgm:spPr/>
      <dgm:t>
        <a:bodyPr/>
        <a:lstStyle/>
        <a:p>
          <a:r>
            <a:rPr lang="en-US"/>
            <a:t>A general purpose programming language</a:t>
          </a:r>
        </a:p>
      </dgm:t>
    </dgm:pt>
    <dgm:pt modelId="{985AFD47-A08B-4B93-AA0B-A45A6E5985DC}" type="parTrans" cxnId="{96D5DC92-9F6F-4E93-86B9-342228865248}">
      <dgm:prSet/>
      <dgm:spPr/>
      <dgm:t>
        <a:bodyPr/>
        <a:lstStyle/>
        <a:p>
          <a:endParaRPr lang="en-US"/>
        </a:p>
      </dgm:t>
    </dgm:pt>
    <dgm:pt modelId="{4EFF30A5-69B7-4DE8-B942-9A78146711A4}" type="sibTrans" cxnId="{96D5DC92-9F6F-4E93-86B9-342228865248}">
      <dgm:prSet/>
      <dgm:spPr/>
      <dgm:t>
        <a:bodyPr/>
        <a:lstStyle/>
        <a:p>
          <a:endParaRPr lang="en-US"/>
        </a:p>
      </dgm:t>
    </dgm:pt>
    <dgm:pt modelId="{5E217975-213F-4BDA-8AA9-32B89C9A0CB4}">
      <dgm:prSet/>
      <dgm:spPr/>
      <dgm:t>
        <a:bodyPr/>
        <a:lstStyle/>
        <a:p>
          <a:r>
            <a:rPr lang="en-US"/>
            <a:t>Widely used language in the Machine Learning / Data Analytics / Big Data workflows</a:t>
          </a:r>
        </a:p>
      </dgm:t>
    </dgm:pt>
    <dgm:pt modelId="{74C43B4D-63E6-4C6F-902F-F64BA4189C76}" type="parTrans" cxnId="{047D6570-BCD7-426C-911D-B7682EE5C946}">
      <dgm:prSet/>
      <dgm:spPr/>
      <dgm:t>
        <a:bodyPr/>
        <a:lstStyle/>
        <a:p>
          <a:endParaRPr lang="en-US"/>
        </a:p>
      </dgm:t>
    </dgm:pt>
    <dgm:pt modelId="{41B07C48-6D62-46DE-AECE-AE6BAC1D69F6}" type="sibTrans" cxnId="{047D6570-BCD7-426C-911D-B7682EE5C946}">
      <dgm:prSet/>
      <dgm:spPr/>
      <dgm:t>
        <a:bodyPr/>
        <a:lstStyle/>
        <a:p>
          <a:endParaRPr lang="en-US"/>
        </a:p>
      </dgm:t>
    </dgm:pt>
    <dgm:pt modelId="{A36F2C9E-BEC6-4A78-9B9B-6FD521223551}">
      <dgm:prSet/>
      <dgm:spPr/>
      <dgm:t>
        <a:bodyPr/>
        <a:lstStyle/>
        <a:p>
          <a:r>
            <a:rPr lang="en-US"/>
            <a:t>Simple &amp; Elegant </a:t>
          </a:r>
        </a:p>
      </dgm:t>
    </dgm:pt>
    <dgm:pt modelId="{72541CA0-5CD0-41C7-A33D-EA371115D308}" type="parTrans" cxnId="{EB1E6693-F5A9-471C-AC7B-50326F7FF6DB}">
      <dgm:prSet/>
      <dgm:spPr/>
      <dgm:t>
        <a:bodyPr/>
        <a:lstStyle/>
        <a:p>
          <a:endParaRPr lang="en-US"/>
        </a:p>
      </dgm:t>
    </dgm:pt>
    <dgm:pt modelId="{E6BFFA57-BED3-4DD7-AC64-1D2EB94A51CF}" type="sibTrans" cxnId="{EB1E6693-F5A9-471C-AC7B-50326F7FF6DB}">
      <dgm:prSet/>
      <dgm:spPr/>
      <dgm:t>
        <a:bodyPr/>
        <a:lstStyle/>
        <a:p>
          <a:endParaRPr lang="en-US"/>
        </a:p>
      </dgm:t>
    </dgm:pt>
    <dgm:pt modelId="{92090793-ED35-4D78-ACA2-ABD1EF93D91E}">
      <dgm:prSet/>
      <dgm:spPr/>
      <dgm:t>
        <a:bodyPr/>
        <a:lstStyle/>
        <a:p>
          <a:r>
            <a:rPr lang="en-US" dirty="0"/>
            <a:t>My personal </a:t>
          </a:r>
          <a:r>
            <a:rPr lang="en-US" dirty="0" err="1"/>
            <a:t>favourite</a:t>
          </a:r>
          <a:r>
            <a:rPr lang="en-US" dirty="0"/>
            <a:t>!</a:t>
          </a:r>
        </a:p>
      </dgm:t>
    </dgm:pt>
    <dgm:pt modelId="{5149AE98-364F-4F80-938E-DD0C93C50AFA}" type="parTrans" cxnId="{0193948D-D5E5-4BD7-8469-83FD226232C3}">
      <dgm:prSet/>
      <dgm:spPr/>
      <dgm:t>
        <a:bodyPr/>
        <a:lstStyle/>
        <a:p>
          <a:endParaRPr lang="en-US"/>
        </a:p>
      </dgm:t>
    </dgm:pt>
    <dgm:pt modelId="{2F96208E-3FCE-43FA-BBFD-0C7A14C5ECE2}" type="sibTrans" cxnId="{0193948D-D5E5-4BD7-8469-83FD226232C3}">
      <dgm:prSet/>
      <dgm:spPr/>
      <dgm:t>
        <a:bodyPr/>
        <a:lstStyle/>
        <a:p>
          <a:endParaRPr lang="en-US"/>
        </a:p>
      </dgm:t>
    </dgm:pt>
    <dgm:pt modelId="{337F6A84-9EEE-4691-827B-53570782F5E5}">
      <dgm:prSet/>
      <dgm:spPr/>
      <dgm:t>
        <a:bodyPr/>
        <a:lstStyle/>
        <a:p>
          <a:r>
            <a:rPr lang="en-US" dirty="0"/>
            <a:t>Environment</a:t>
          </a:r>
        </a:p>
      </dgm:t>
    </dgm:pt>
    <dgm:pt modelId="{6736F7C5-FD2B-4EB4-9D78-9E79682A1324}" type="parTrans" cxnId="{3461275B-1D60-445F-84F3-A22A1931F325}">
      <dgm:prSet/>
      <dgm:spPr/>
      <dgm:t>
        <a:bodyPr/>
        <a:lstStyle/>
        <a:p>
          <a:endParaRPr lang="en-US"/>
        </a:p>
      </dgm:t>
    </dgm:pt>
    <dgm:pt modelId="{4A493B2A-0BA8-45CA-AFC2-CEE27B67E91B}" type="sibTrans" cxnId="{3461275B-1D60-445F-84F3-A22A1931F325}">
      <dgm:prSet/>
      <dgm:spPr/>
      <dgm:t>
        <a:bodyPr/>
        <a:lstStyle/>
        <a:p>
          <a:endParaRPr lang="en-US"/>
        </a:p>
      </dgm:t>
    </dgm:pt>
    <dgm:pt modelId="{B64A4F5B-D747-4C29-B606-16A242053D0D}">
      <dgm:prSet/>
      <dgm:spPr/>
      <dgm:t>
        <a:bodyPr/>
        <a:lstStyle/>
        <a:p>
          <a:r>
            <a:rPr lang="en-US" dirty="0" err="1"/>
            <a:t>Jupyter</a:t>
          </a:r>
          <a:r>
            <a:rPr lang="en-US" dirty="0"/>
            <a:t> Notebook / Google </a:t>
          </a:r>
          <a:r>
            <a:rPr lang="en-US" dirty="0" err="1"/>
            <a:t>Colab</a:t>
          </a:r>
          <a:endParaRPr lang="en-US" dirty="0"/>
        </a:p>
      </dgm:t>
    </dgm:pt>
    <dgm:pt modelId="{CB98CA56-E7B6-4967-8852-E4D32DE2E5E2}" type="parTrans" cxnId="{D1D8FA09-598A-4E17-A672-DABA5D57E901}">
      <dgm:prSet/>
      <dgm:spPr/>
      <dgm:t>
        <a:bodyPr/>
        <a:lstStyle/>
        <a:p>
          <a:endParaRPr lang="en-US"/>
        </a:p>
      </dgm:t>
    </dgm:pt>
    <dgm:pt modelId="{0ACE0DD7-43D0-4C06-81B0-BFE46CB1CD4A}" type="sibTrans" cxnId="{D1D8FA09-598A-4E17-A672-DABA5D57E901}">
      <dgm:prSet/>
      <dgm:spPr/>
      <dgm:t>
        <a:bodyPr/>
        <a:lstStyle/>
        <a:p>
          <a:endParaRPr lang="en-US"/>
        </a:p>
      </dgm:t>
    </dgm:pt>
    <dgm:pt modelId="{F81F29AB-82E6-46DC-A806-00621B9A3FD0}">
      <dgm:prSet/>
      <dgm:spPr/>
      <dgm:t>
        <a:bodyPr/>
        <a:lstStyle/>
        <a:p>
          <a:r>
            <a:rPr lang="en-US" dirty="0"/>
            <a:t>Basics of statistics</a:t>
          </a:r>
        </a:p>
      </dgm:t>
    </dgm:pt>
    <dgm:pt modelId="{C4CFAD63-097D-4899-BE6A-3497FECB13A5}" type="parTrans" cxnId="{047E4245-34E8-4A63-91B7-69A13A80701A}">
      <dgm:prSet/>
      <dgm:spPr/>
      <dgm:t>
        <a:bodyPr/>
        <a:lstStyle/>
        <a:p>
          <a:endParaRPr lang="en-US"/>
        </a:p>
      </dgm:t>
    </dgm:pt>
    <dgm:pt modelId="{2034BC0D-E975-4104-BB0B-CAC0C8D04778}" type="sibTrans" cxnId="{047E4245-34E8-4A63-91B7-69A13A80701A}">
      <dgm:prSet/>
      <dgm:spPr/>
      <dgm:t>
        <a:bodyPr/>
        <a:lstStyle/>
        <a:p>
          <a:endParaRPr lang="en-US"/>
        </a:p>
      </dgm:t>
    </dgm:pt>
    <dgm:pt modelId="{CA1ECD81-5587-4763-AD00-1AA5DB351C18}">
      <dgm:prSet/>
      <dgm:spPr/>
      <dgm:t>
        <a:bodyPr/>
        <a:lstStyle/>
        <a:p>
          <a:r>
            <a:rPr lang="en-US" dirty="0"/>
            <a:t>Concepts of mean, median, outliers </a:t>
          </a:r>
          <a:r>
            <a:rPr lang="en-US" dirty="0" err="1"/>
            <a:t>etc</a:t>
          </a:r>
          <a:endParaRPr lang="en-US" dirty="0"/>
        </a:p>
      </dgm:t>
    </dgm:pt>
    <dgm:pt modelId="{25BA149B-323F-4D3C-97B7-36A716E6E4F5}" type="sibTrans" cxnId="{D9FC7BBA-C13D-4917-AF7E-C1CAEFD0F11F}">
      <dgm:prSet/>
      <dgm:spPr/>
      <dgm:t>
        <a:bodyPr/>
        <a:lstStyle/>
        <a:p>
          <a:endParaRPr lang="en-US"/>
        </a:p>
      </dgm:t>
    </dgm:pt>
    <dgm:pt modelId="{02C0A0BB-4487-44D8-8EE2-84621CCD5E6A}" type="parTrans" cxnId="{D9FC7BBA-C13D-4917-AF7E-C1CAEFD0F11F}">
      <dgm:prSet/>
      <dgm:spPr/>
      <dgm:t>
        <a:bodyPr/>
        <a:lstStyle/>
        <a:p>
          <a:endParaRPr lang="en-US"/>
        </a:p>
      </dgm:t>
    </dgm:pt>
    <dgm:pt modelId="{5F03856E-B2D9-D34E-B762-AFBD06566689}">
      <dgm:prSet/>
      <dgm:spPr/>
      <dgm:t>
        <a:bodyPr/>
        <a:lstStyle/>
        <a:p>
          <a:r>
            <a:rPr lang="en-GB" dirty="0"/>
            <a:t>Basics of ML</a:t>
          </a:r>
        </a:p>
      </dgm:t>
    </dgm:pt>
    <dgm:pt modelId="{DD6C5D37-D331-3245-8F0E-64641168DC43}" type="parTrans" cxnId="{D89CF947-F3E3-F043-99AF-B5D3C293266A}">
      <dgm:prSet/>
      <dgm:spPr/>
    </dgm:pt>
    <dgm:pt modelId="{2832FB57-96FC-4540-A5BA-696C7859F5A8}" type="sibTrans" cxnId="{D89CF947-F3E3-F043-99AF-B5D3C293266A}">
      <dgm:prSet/>
      <dgm:spPr/>
    </dgm:pt>
    <dgm:pt modelId="{7AD56DB3-742E-8541-A346-A49FCD925D08}">
      <dgm:prSet/>
      <dgm:spPr/>
      <dgm:t>
        <a:bodyPr/>
        <a:lstStyle/>
        <a:p>
          <a:r>
            <a:rPr lang="en-GB" dirty="0"/>
            <a:t>Regression, Classification, Time series</a:t>
          </a:r>
        </a:p>
      </dgm:t>
    </dgm:pt>
    <dgm:pt modelId="{83FABC51-356D-1649-9E0C-223920E9E7F2}" type="parTrans" cxnId="{269B8B68-DC0A-794A-AF2F-3522C9824071}">
      <dgm:prSet/>
      <dgm:spPr/>
    </dgm:pt>
    <dgm:pt modelId="{8E29386E-643E-B44F-B2AB-5C946869F418}" type="sibTrans" cxnId="{269B8B68-DC0A-794A-AF2F-3522C9824071}">
      <dgm:prSet/>
      <dgm:spPr/>
    </dgm:pt>
    <dgm:pt modelId="{8A7AE6A6-D47D-4B4D-BCBA-ECF8DEC971D1}" type="pres">
      <dgm:prSet presAssocID="{7CE2A73A-C5AD-418B-9CD4-FD4BF59C9665}" presName="linear" presStyleCnt="0">
        <dgm:presLayoutVars>
          <dgm:dir/>
          <dgm:animLvl val="lvl"/>
          <dgm:resizeHandles val="exact"/>
        </dgm:presLayoutVars>
      </dgm:prSet>
      <dgm:spPr/>
    </dgm:pt>
    <dgm:pt modelId="{497E428F-1456-ED4D-92C6-22612735A247}" type="pres">
      <dgm:prSet presAssocID="{7D7D9BB9-C15E-4B3A-A092-7176AC43EF2D}" presName="parentLin" presStyleCnt="0"/>
      <dgm:spPr/>
    </dgm:pt>
    <dgm:pt modelId="{7471CF74-E2AF-A143-85E6-46563BA1A09F}" type="pres">
      <dgm:prSet presAssocID="{7D7D9BB9-C15E-4B3A-A092-7176AC43EF2D}" presName="parentLeftMargin" presStyleLbl="node1" presStyleIdx="0" presStyleCnt="4"/>
      <dgm:spPr/>
    </dgm:pt>
    <dgm:pt modelId="{755AE3F4-1F23-EA4F-A40E-829A23E0114A}" type="pres">
      <dgm:prSet presAssocID="{7D7D9BB9-C15E-4B3A-A092-7176AC43EF2D}" presName="parentText" presStyleLbl="node1" presStyleIdx="0" presStyleCnt="4">
        <dgm:presLayoutVars>
          <dgm:chMax val="0"/>
          <dgm:bulletEnabled val="1"/>
        </dgm:presLayoutVars>
      </dgm:prSet>
      <dgm:spPr/>
    </dgm:pt>
    <dgm:pt modelId="{D6C86F0B-E4AB-CE4A-AA7A-CDD3E87FE993}" type="pres">
      <dgm:prSet presAssocID="{7D7D9BB9-C15E-4B3A-A092-7176AC43EF2D}" presName="negativeSpace" presStyleCnt="0"/>
      <dgm:spPr/>
    </dgm:pt>
    <dgm:pt modelId="{94D03145-D29E-7D4C-ADC9-B0CE1B6C12D2}" type="pres">
      <dgm:prSet presAssocID="{7D7D9BB9-C15E-4B3A-A092-7176AC43EF2D}" presName="childText" presStyleLbl="conFgAcc1" presStyleIdx="0" presStyleCnt="4">
        <dgm:presLayoutVars>
          <dgm:bulletEnabled val="1"/>
        </dgm:presLayoutVars>
      </dgm:prSet>
      <dgm:spPr/>
    </dgm:pt>
    <dgm:pt modelId="{6A87B587-965C-0140-B513-F9C88E63BC26}" type="pres">
      <dgm:prSet presAssocID="{99DF0ADD-F11E-43CF-8CEA-1E5F398E3079}" presName="spaceBetweenRectangles" presStyleCnt="0"/>
      <dgm:spPr/>
    </dgm:pt>
    <dgm:pt modelId="{D7116EED-5C05-D44F-8DF2-EEE9AC59A17E}" type="pres">
      <dgm:prSet presAssocID="{337F6A84-9EEE-4691-827B-53570782F5E5}" presName="parentLin" presStyleCnt="0"/>
      <dgm:spPr/>
    </dgm:pt>
    <dgm:pt modelId="{F972A091-C1C0-DF45-B3D5-3B8B0F41B705}" type="pres">
      <dgm:prSet presAssocID="{337F6A84-9EEE-4691-827B-53570782F5E5}" presName="parentLeftMargin" presStyleLbl="node1" presStyleIdx="0" presStyleCnt="4"/>
      <dgm:spPr/>
    </dgm:pt>
    <dgm:pt modelId="{D717A068-D925-B546-82C6-A57DC288409C}" type="pres">
      <dgm:prSet presAssocID="{337F6A84-9EEE-4691-827B-53570782F5E5}" presName="parentText" presStyleLbl="node1" presStyleIdx="1" presStyleCnt="4">
        <dgm:presLayoutVars>
          <dgm:chMax val="0"/>
          <dgm:bulletEnabled val="1"/>
        </dgm:presLayoutVars>
      </dgm:prSet>
      <dgm:spPr/>
    </dgm:pt>
    <dgm:pt modelId="{F5A6504B-5045-3844-B714-47ADEEFC5747}" type="pres">
      <dgm:prSet presAssocID="{337F6A84-9EEE-4691-827B-53570782F5E5}" presName="negativeSpace" presStyleCnt="0"/>
      <dgm:spPr/>
    </dgm:pt>
    <dgm:pt modelId="{6D13CF62-7394-C847-AB71-BBF368123252}" type="pres">
      <dgm:prSet presAssocID="{337F6A84-9EEE-4691-827B-53570782F5E5}" presName="childText" presStyleLbl="conFgAcc1" presStyleIdx="1" presStyleCnt="4">
        <dgm:presLayoutVars>
          <dgm:bulletEnabled val="1"/>
        </dgm:presLayoutVars>
      </dgm:prSet>
      <dgm:spPr/>
    </dgm:pt>
    <dgm:pt modelId="{855484C7-2C9A-CA4C-B166-2E1185E3B835}" type="pres">
      <dgm:prSet presAssocID="{4A493B2A-0BA8-45CA-AFC2-CEE27B67E91B}" presName="spaceBetweenRectangles" presStyleCnt="0"/>
      <dgm:spPr/>
    </dgm:pt>
    <dgm:pt modelId="{C1086C16-0884-A646-A522-680D28F03B85}" type="pres">
      <dgm:prSet presAssocID="{F81F29AB-82E6-46DC-A806-00621B9A3FD0}" presName="parentLin" presStyleCnt="0"/>
      <dgm:spPr/>
    </dgm:pt>
    <dgm:pt modelId="{92610553-AB7F-764B-BA1C-219D513F1A51}" type="pres">
      <dgm:prSet presAssocID="{F81F29AB-82E6-46DC-A806-00621B9A3FD0}" presName="parentLeftMargin" presStyleLbl="node1" presStyleIdx="1" presStyleCnt="4"/>
      <dgm:spPr/>
    </dgm:pt>
    <dgm:pt modelId="{E3B44C5D-C61B-2F49-95C2-8E6783CD8224}" type="pres">
      <dgm:prSet presAssocID="{F81F29AB-82E6-46DC-A806-00621B9A3FD0}" presName="parentText" presStyleLbl="node1" presStyleIdx="2" presStyleCnt="4">
        <dgm:presLayoutVars>
          <dgm:chMax val="0"/>
          <dgm:bulletEnabled val="1"/>
        </dgm:presLayoutVars>
      </dgm:prSet>
      <dgm:spPr/>
    </dgm:pt>
    <dgm:pt modelId="{1E5AE8ED-FA9A-694A-BDE5-7107A3FE7E46}" type="pres">
      <dgm:prSet presAssocID="{F81F29AB-82E6-46DC-A806-00621B9A3FD0}" presName="negativeSpace" presStyleCnt="0"/>
      <dgm:spPr/>
    </dgm:pt>
    <dgm:pt modelId="{08CA3302-A6DC-3B47-9871-3E68B5B88347}" type="pres">
      <dgm:prSet presAssocID="{F81F29AB-82E6-46DC-A806-00621B9A3FD0}" presName="childText" presStyleLbl="conFgAcc1" presStyleIdx="2" presStyleCnt="4">
        <dgm:presLayoutVars>
          <dgm:bulletEnabled val="1"/>
        </dgm:presLayoutVars>
      </dgm:prSet>
      <dgm:spPr/>
    </dgm:pt>
    <dgm:pt modelId="{B9073CB6-E44A-E942-BC12-AA8BAE1C456B}" type="pres">
      <dgm:prSet presAssocID="{2034BC0D-E975-4104-BB0B-CAC0C8D04778}" presName="spaceBetweenRectangles" presStyleCnt="0"/>
      <dgm:spPr/>
    </dgm:pt>
    <dgm:pt modelId="{00AEC85C-13A1-4848-ADE5-59A284E841F3}" type="pres">
      <dgm:prSet presAssocID="{5F03856E-B2D9-D34E-B762-AFBD06566689}" presName="parentLin" presStyleCnt="0"/>
      <dgm:spPr/>
    </dgm:pt>
    <dgm:pt modelId="{21AD376A-84D0-0949-B7F1-8B20A98CEE5F}" type="pres">
      <dgm:prSet presAssocID="{5F03856E-B2D9-D34E-B762-AFBD06566689}" presName="parentLeftMargin" presStyleLbl="node1" presStyleIdx="2" presStyleCnt="4"/>
      <dgm:spPr/>
    </dgm:pt>
    <dgm:pt modelId="{AC4A50E4-53B4-5D43-8FF1-C7553DA11AA1}" type="pres">
      <dgm:prSet presAssocID="{5F03856E-B2D9-D34E-B762-AFBD06566689}" presName="parentText" presStyleLbl="node1" presStyleIdx="3" presStyleCnt="4">
        <dgm:presLayoutVars>
          <dgm:chMax val="0"/>
          <dgm:bulletEnabled val="1"/>
        </dgm:presLayoutVars>
      </dgm:prSet>
      <dgm:spPr/>
    </dgm:pt>
    <dgm:pt modelId="{A1EE8BFE-0F30-EA4D-8699-D88FB3E8BBAA}" type="pres">
      <dgm:prSet presAssocID="{5F03856E-B2D9-D34E-B762-AFBD06566689}" presName="negativeSpace" presStyleCnt="0"/>
      <dgm:spPr/>
    </dgm:pt>
    <dgm:pt modelId="{1F32023F-04CF-DF4D-A874-04BBD0D2D777}" type="pres">
      <dgm:prSet presAssocID="{5F03856E-B2D9-D34E-B762-AFBD06566689}" presName="childText" presStyleLbl="conFgAcc1" presStyleIdx="3" presStyleCnt="4">
        <dgm:presLayoutVars>
          <dgm:bulletEnabled val="1"/>
        </dgm:presLayoutVars>
      </dgm:prSet>
      <dgm:spPr/>
    </dgm:pt>
  </dgm:ptLst>
  <dgm:cxnLst>
    <dgm:cxn modelId="{D1D8FA09-598A-4E17-A672-DABA5D57E901}" srcId="{337F6A84-9EEE-4691-827B-53570782F5E5}" destId="{B64A4F5B-D747-4C29-B606-16A242053D0D}" srcOrd="0" destOrd="0" parTransId="{CB98CA56-E7B6-4967-8852-E4D32DE2E5E2}" sibTransId="{0ACE0DD7-43D0-4C06-81B0-BFE46CB1CD4A}"/>
    <dgm:cxn modelId="{58D10719-1AA3-974A-B260-C692831733DC}" type="presOf" srcId="{F81F29AB-82E6-46DC-A806-00621B9A3FD0}" destId="{92610553-AB7F-764B-BA1C-219D513F1A51}" srcOrd="0" destOrd="0" presId="urn:microsoft.com/office/officeart/2005/8/layout/list1"/>
    <dgm:cxn modelId="{633D001E-2400-CD45-9D2B-08754ED2E507}" type="presOf" srcId="{5F03856E-B2D9-D34E-B762-AFBD06566689}" destId="{21AD376A-84D0-0949-B7F1-8B20A98CEE5F}" srcOrd="0" destOrd="0" presId="urn:microsoft.com/office/officeart/2005/8/layout/list1"/>
    <dgm:cxn modelId="{590A3325-9544-F34A-9F39-8FC0AEE54BF7}" type="presOf" srcId="{7AD56DB3-742E-8541-A346-A49FCD925D08}" destId="{1F32023F-04CF-DF4D-A874-04BBD0D2D777}" srcOrd="0" destOrd="0" presId="urn:microsoft.com/office/officeart/2005/8/layout/list1"/>
    <dgm:cxn modelId="{5D15BB3E-5677-8640-B24F-C0079788CB40}" type="presOf" srcId="{92090793-ED35-4D78-ACA2-ABD1EF93D91E}" destId="{94D03145-D29E-7D4C-ADC9-B0CE1B6C12D2}" srcOrd="0" destOrd="3" presId="urn:microsoft.com/office/officeart/2005/8/layout/list1"/>
    <dgm:cxn modelId="{047E4245-34E8-4A63-91B7-69A13A80701A}" srcId="{7CE2A73A-C5AD-418B-9CD4-FD4BF59C9665}" destId="{F81F29AB-82E6-46DC-A806-00621B9A3FD0}" srcOrd="2" destOrd="0" parTransId="{C4CFAD63-097D-4899-BE6A-3497FECB13A5}" sibTransId="{2034BC0D-E975-4104-BB0B-CAC0C8D04778}"/>
    <dgm:cxn modelId="{E2D64B45-DC84-8143-9F80-F212C66E4BEB}" type="presOf" srcId="{337F6A84-9EEE-4691-827B-53570782F5E5}" destId="{D717A068-D925-B546-82C6-A57DC288409C}" srcOrd="1" destOrd="0" presId="urn:microsoft.com/office/officeart/2005/8/layout/list1"/>
    <dgm:cxn modelId="{D89CF947-F3E3-F043-99AF-B5D3C293266A}" srcId="{7CE2A73A-C5AD-418B-9CD4-FD4BF59C9665}" destId="{5F03856E-B2D9-D34E-B762-AFBD06566689}" srcOrd="3" destOrd="0" parTransId="{DD6C5D37-D331-3245-8F0E-64641168DC43}" sibTransId="{2832FB57-96FC-4540-A5BA-696C7859F5A8}"/>
    <dgm:cxn modelId="{DF05C354-B846-4244-848E-D68773E93675}" type="presOf" srcId="{5E217975-213F-4BDA-8AA9-32B89C9A0CB4}" destId="{94D03145-D29E-7D4C-ADC9-B0CE1B6C12D2}" srcOrd="0" destOrd="1" presId="urn:microsoft.com/office/officeart/2005/8/layout/list1"/>
    <dgm:cxn modelId="{3461275B-1D60-445F-84F3-A22A1931F325}" srcId="{7CE2A73A-C5AD-418B-9CD4-FD4BF59C9665}" destId="{337F6A84-9EEE-4691-827B-53570782F5E5}" srcOrd="1" destOrd="0" parTransId="{6736F7C5-FD2B-4EB4-9D78-9E79682A1324}" sibTransId="{4A493B2A-0BA8-45CA-AFC2-CEE27B67E91B}"/>
    <dgm:cxn modelId="{DEAE5267-F9AA-BB4F-9483-6B00F88B7F64}" type="presOf" srcId="{CA1ECD81-5587-4763-AD00-1AA5DB351C18}" destId="{08CA3302-A6DC-3B47-9871-3E68B5B88347}" srcOrd="0" destOrd="0" presId="urn:microsoft.com/office/officeart/2005/8/layout/list1"/>
    <dgm:cxn modelId="{269B8B68-DC0A-794A-AF2F-3522C9824071}" srcId="{5F03856E-B2D9-D34E-B762-AFBD06566689}" destId="{7AD56DB3-742E-8541-A346-A49FCD925D08}" srcOrd="0" destOrd="0" parTransId="{83FABC51-356D-1649-9E0C-223920E9E7F2}" sibTransId="{8E29386E-643E-B44F-B2AB-5C946869F418}"/>
    <dgm:cxn modelId="{A1687769-1E98-7F48-81A9-D2A0ECC3F196}" type="presOf" srcId="{EFFCC731-BB37-497D-A00D-B771ACC45B4F}" destId="{94D03145-D29E-7D4C-ADC9-B0CE1B6C12D2}" srcOrd="0" destOrd="0" presId="urn:microsoft.com/office/officeart/2005/8/layout/list1"/>
    <dgm:cxn modelId="{3E92256C-CDE9-364E-A702-C471ADCA56C2}" type="presOf" srcId="{B64A4F5B-D747-4C29-B606-16A242053D0D}" destId="{6D13CF62-7394-C847-AB71-BBF368123252}" srcOrd="0" destOrd="0" presId="urn:microsoft.com/office/officeart/2005/8/layout/list1"/>
    <dgm:cxn modelId="{047D6570-BCD7-426C-911D-B7682EE5C946}" srcId="{7D7D9BB9-C15E-4B3A-A092-7176AC43EF2D}" destId="{5E217975-213F-4BDA-8AA9-32B89C9A0CB4}" srcOrd="1" destOrd="0" parTransId="{74C43B4D-63E6-4C6F-902F-F64BA4189C76}" sibTransId="{41B07C48-6D62-46DE-AECE-AE6BAC1D69F6}"/>
    <dgm:cxn modelId="{0CA26589-138E-264E-9424-B41ED1B991AD}" type="presOf" srcId="{7D7D9BB9-C15E-4B3A-A092-7176AC43EF2D}" destId="{755AE3F4-1F23-EA4F-A40E-829A23E0114A}" srcOrd="1" destOrd="0" presId="urn:microsoft.com/office/officeart/2005/8/layout/list1"/>
    <dgm:cxn modelId="{C9BFC88B-A286-0849-87C2-3A6D32C7623E}" type="presOf" srcId="{5F03856E-B2D9-D34E-B762-AFBD06566689}" destId="{AC4A50E4-53B4-5D43-8FF1-C7553DA11AA1}" srcOrd="1" destOrd="0" presId="urn:microsoft.com/office/officeart/2005/8/layout/list1"/>
    <dgm:cxn modelId="{0193948D-D5E5-4BD7-8469-83FD226232C3}" srcId="{7D7D9BB9-C15E-4B3A-A092-7176AC43EF2D}" destId="{92090793-ED35-4D78-ACA2-ABD1EF93D91E}" srcOrd="3" destOrd="0" parTransId="{5149AE98-364F-4F80-938E-DD0C93C50AFA}" sibTransId="{2F96208E-3FCE-43FA-BBFD-0C7A14C5ECE2}"/>
    <dgm:cxn modelId="{96D5DC92-9F6F-4E93-86B9-342228865248}" srcId="{7D7D9BB9-C15E-4B3A-A092-7176AC43EF2D}" destId="{EFFCC731-BB37-497D-A00D-B771ACC45B4F}" srcOrd="0" destOrd="0" parTransId="{985AFD47-A08B-4B93-AA0B-A45A6E5985DC}" sibTransId="{4EFF30A5-69B7-4DE8-B942-9A78146711A4}"/>
    <dgm:cxn modelId="{EB1E6693-F5A9-471C-AC7B-50326F7FF6DB}" srcId="{7D7D9BB9-C15E-4B3A-A092-7176AC43EF2D}" destId="{A36F2C9E-BEC6-4A78-9B9B-6FD521223551}" srcOrd="2" destOrd="0" parTransId="{72541CA0-5CD0-41C7-A33D-EA371115D308}" sibTransId="{E6BFFA57-BED3-4DD7-AC64-1D2EB94A51CF}"/>
    <dgm:cxn modelId="{4EE9FCB3-1466-4E32-AFF0-5539758A36C2}" srcId="{7CE2A73A-C5AD-418B-9CD4-FD4BF59C9665}" destId="{7D7D9BB9-C15E-4B3A-A092-7176AC43EF2D}" srcOrd="0" destOrd="0" parTransId="{9A1531FD-48BC-4FDC-B5D2-07F08C37F71D}" sibTransId="{99DF0ADD-F11E-43CF-8CEA-1E5F398E3079}"/>
    <dgm:cxn modelId="{D9FC7BBA-C13D-4917-AF7E-C1CAEFD0F11F}" srcId="{F81F29AB-82E6-46DC-A806-00621B9A3FD0}" destId="{CA1ECD81-5587-4763-AD00-1AA5DB351C18}" srcOrd="0" destOrd="0" parTransId="{02C0A0BB-4487-44D8-8EE2-84621CCD5E6A}" sibTransId="{25BA149B-323F-4D3C-97B7-36A716E6E4F5}"/>
    <dgm:cxn modelId="{2EB586BD-63A4-A946-93B1-CE2597811705}" type="presOf" srcId="{7CE2A73A-C5AD-418B-9CD4-FD4BF59C9665}" destId="{8A7AE6A6-D47D-4B4D-BCBA-ECF8DEC971D1}" srcOrd="0" destOrd="0" presId="urn:microsoft.com/office/officeart/2005/8/layout/list1"/>
    <dgm:cxn modelId="{10B26BDD-5EA4-C14C-A51F-E6DA2B05586A}" type="presOf" srcId="{F81F29AB-82E6-46DC-A806-00621B9A3FD0}" destId="{E3B44C5D-C61B-2F49-95C2-8E6783CD8224}" srcOrd="1" destOrd="0" presId="urn:microsoft.com/office/officeart/2005/8/layout/list1"/>
    <dgm:cxn modelId="{E7DF78EA-3D90-A24C-A17F-169C01F7EE7F}" type="presOf" srcId="{337F6A84-9EEE-4691-827B-53570782F5E5}" destId="{F972A091-C1C0-DF45-B3D5-3B8B0F41B705}" srcOrd="0" destOrd="0" presId="urn:microsoft.com/office/officeart/2005/8/layout/list1"/>
    <dgm:cxn modelId="{5AFD20F2-5849-824E-93FE-8315EFDF86A6}" type="presOf" srcId="{7D7D9BB9-C15E-4B3A-A092-7176AC43EF2D}" destId="{7471CF74-E2AF-A143-85E6-46563BA1A09F}" srcOrd="0" destOrd="0" presId="urn:microsoft.com/office/officeart/2005/8/layout/list1"/>
    <dgm:cxn modelId="{6B52A1FF-6941-9541-B1B1-989D21B50505}" type="presOf" srcId="{A36F2C9E-BEC6-4A78-9B9B-6FD521223551}" destId="{94D03145-D29E-7D4C-ADC9-B0CE1B6C12D2}" srcOrd="0" destOrd="2" presId="urn:microsoft.com/office/officeart/2005/8/layout/list1"/>
    <dgm:cxn modelId="{9E4E1DA1-6BCF-0D4D-A646-78BAF1D01134}" type="presParOf" srcId="{8A7AE6A6-D47D-4B4D-BCBA-ECF8DEC971D1}" destId="{497E428F-1456-ED4D-92C6-22612735A247}" srcOrd="0" destOrd="0" presId="urn:microsoft.com/office/officeart/2005/8/layout/list1"/>
    <dgm:cxn modelId="{08C32911-9BDF-4E43-BA50-46CCC892CD13}" type="presParOf" srcId="{497E428F-1456-ED4D-92C6-22612735A247}" destId="{7471CF74-E2AF-A143-85E6-46563BA1A09F}" srcOrd="0" destOrd="0" presId="urn:microsoft.com/office/officeart/2005/8/layout/list1"/>
    <dgm:cxn modelId="{47B79D3F-C01E-7646-9D18-4C0FAC21E5A3}" type="presParOf" srcId="{497E428F-1456-ED4D-92C6-22612735A247}" destId="{755AE3F4-1F23-EA4F-A40E-829A23E0114A}" srcOrd="1" destOrd="0" presId="urn:microsoft.com/office/officeart/2005/8/layout/list1"/>
    <dgm:cxn modelId="{87DC4730-861B-B54C-90D8-2A5053BB441B}" type="presParOf" srcId="{8A7AE6A6-D47D-4B4D-BCBA-ECF8DEC971D1}" destId="{D6C86F0B-E4AB-CE4A-AA7A-CDD3E87FE993}" srcOrd="1" destOrd="0" presId="urn:microsoft.com/office/officeart/2005/8/layout/list1"/>
    <dgm:cxn modelId="{127053A9-2AA5-A64E-A51F-C51055878188}" type="presParOf" srcId="{8A7AE6A6-D47D-4B4D-BCBA-ECF8DEC971D1}" destId="{94D03145-D29E-7D4C-ADC9-B0CE1B6C12D2}" srcOrd="2" destOrd="0" presId="urn:microsoft.com/office/officeart/2005/8/layout/list1"/>
    <dgm:cxn modelId="{BA5238D7-79A5-8940-82D2-BB85AB1A293D}" type="presParOf" srcId="{8A7AE6A6-D47D-4B4D-BCBA-ECF8DEC971D1}" destId="{6A87B587-965C-0140-B513-F9C88E63BC26}" srcOrd="3" destOrd="0" presId="urn:microsoft.com/office/officeart/2005/8/layout/list1"/>
    <dgm:cxn modelId="{13F68AD1-DECC-7144-8D13-4828FF2D1018}" type="presParOf" srcId="{8A7AE6A6-D47D-4B4D-BCBA-ECF8DEC971D1}" destId="{D7116EED-5C05-D44F-8DF2-EEE9AC59A17E}" srcOrd="4" destOrd="0" presId="urn:microsoft.com/office/officeart/2005/8/layout/list1"/>
    <dgm:cxn modelId="{0C009D55-84E6-2F42-B295-C5F59B9118A1}" type="presParOf" srcId="{D7116EED-5C05-D44F-8DF2-EEE9AC59A17E}" destId="{F972A091-C1C0-DF45-B3D5-3B8B0F41B705}" srcOrd="0" destOrd="0" presId="urn:microsoft.com/office/officeart/2005/8/layout/list1"/>
    <dgm:cxn modelId="{0398F6F1-5FD6-254E-AB24-F3529C38C4DD}" type="presParOf" srcId="{D7116EED-5C05-D44F-8DF2-EEE9AC59A17E}" destId="{D717A068-D925-B546-82C6-A57DC288409C}" srcOrd="1" destOrd="0" presId="urn:microsoft.com/office/officeart/2005/8/layout/list1"/>
    <dgm:cxn modelId="{CE6A7343-03E3-BE47-90D0-61FC9C39526F}" type="presParOf" srcId="{8A7AE6A6-D47D-4B4D-BCBA-ECF8DEC971D1}" destId="{F5A6504B-5045-3844-B714-47ADEEFC5747}" srcOrd="5" destOrd="0" presId="urn:microsoft.com/office/officeart/2005/8/layout/list1"/>
    <dgm:cxn modelId="{E6C6A294-55F6-524F-9525-DBDCAA76B650}" type="presParOf" srcId="{8A7AE6A6-D47D-4B4D-BCBA-ECF8DEC971D1}" destId="{6D13CF62-7394-C847-AB71-BBF368123252}" srcOrd="6" destOrd="0" presId="urn:microsoft.com/office/officeart/2005/8/layout/list1"/>
    <dgm:cxn modelId="{42D0F248-3656-7C43-B08D-F850C17A62EB}" type="presParOf" srcId="{8A7AE6A6-D47D-4B4D-BCBA-ECF8DEC971D1}" destId="{855484C7-2C9A-CA4C-B166-2E1185E3B835}" srcOrd="7" destOrd="0" presId="urn:microsoft.com/office/officeart/2005/8/layout/list1"/>
    <dgm:cxn modelId="{9B593AFD-A9F5-0D42-99AC-70409C073BAA}" type="presParOf" srcId="{8A7AE6A6-D47D-4B4D-BCBA-ECF8DEC971D1}" destId="{C1086C16-0884-A646-A522-680D28F03B85}" srcOrd="8" destOrd="0" presId="urn:microsoft.com/office/officeart/2005/8/layout/list1"/>
    <dgm:cxn modelId="{F90A34BA-D479-7741-9BBB-A57CAD990C0E}" type="presParOf" srcId="{C1086C16-0884-A646-A522-680D28F03B85}" destId="{92610553-AB7F-764B-BA1C-219D513F1A51}" srcOrd="0" destOrd="0" presId="urn:microsoft.com/office/officeart/2005/8/layout/list1"/>
    <dgm:cxn modelId="{83CC65FA-90CF-CC45-963F-177E28F59234}" type="presParOf" srcId="{C1086C16-0884-A646-A522-680D28F03B85}" destId="{E3B44C5D-C61B-2F49-95C2-8E6783CD8224}" srcOrd="1" destOrd="0" presId="urn:microsoft.com/office/officeart/2005/8/layout/list1"/>
    <dgm:cxn modelId="{0A29990F-D893-EF49-8A2E-B664DF977797}" type="presParOf" srcId="{8A7AE6A6-D47D-4B4D-BCBA-ECF8DEC971D1}" destId="{1E5AE8ED-FA9A-694A-BDE5-7107A3FE7E46}" srcOrd="9" destOrd="0" presId="urn:microsoft.com/office/officeart/2005/8/layout/list1"/>
    <dgm:cxn modelId="{16A49A77-9F42-284D-B382-A624F6E25975}" type="presParOf" srcId="{8A7AE6A6-D47D-4B4D-BCBA-ECF8DEC971D1}" destId="{08CA3302-A6DC-3B47-9871-3E68B5B88347}" srcOrd="10" destOrd="0" presId="urn:microsoft.com/office/officeart/2005/8/layout/list1"/>
    <dgm:cxn modelId="{2117C77B-B835-8249-93A1-A95EB2514F90}" type="presParOf" srcId="{8A7AE6A6-D47D-4B4D-BCBA-ECF8DEC971D1}" destId="{B9073CB6-E44A-E942-BC12-AA8BAE1C456B}" srcOrd="11" destOrd="0" presId="urn:microsoft.com/office/officeart/2005/8/layout/list1"/>
    <dgm:cxn modelId="{4CD96924-8C4C-CA45-A518-5F6417F30A27}" type="presParOf" srcId="{8A7AE6A6-D47D-4B4D-BCBA-ECF8DEC971D1}" destId="{00AEC85C-13A1-4848-ADE5-59A284E841F3}" srcOrd="12" destOrd="0" presId="urn:microsoft.com/office/officeart/2005/8/layout/list1"/>
    <dgm:cxn modelId="{FCA09241-2929-BA42-8E21-A821045BA6F2}" type="presParOf" srcId="{00AEC85C-13A1-4848-ADE5-59A284E841F3}" destId="{21AD376A-84D0-0949-B7F1-8B20A98CEE5F}" srcOrd="0" destOrd="0" presId="urn:microsoft.com/office/officeart/2005/8/layout/list1"/>
    <dgm:cxn modelId="{DD3526A4-B590-8146-BB47-3199ECFF75B1}" type="presParOf" srcId="{00AEC85C-13A1-4848-ADE5-59A284E841F3}" destId="{AC4A50E4-53B4-5D43-8FF1-C7553DA11AA1}" srcOrd="1" destOrd="0" presId="urn:microsoft.com/office/officeart/2005/8/layout/list1"/>
    <dgm:cxn modelId="{3BF851CE-9F98-7F47-8A54-69528B378651}" type="presParOf" srcId="{8A7AE6A6-D47D-4B4D-BCBA-ECF8DEC971D1}" destId="{A1EE8BFE-0F30-EA4D-8699-D88FB3E8BBAA}" srcOrd="13" destOrd="0" presId="urn:microsoft.com/office/officeart/2005/8/layout/list1"/>
    <dgm:cxn modelId="{20DB9A78-0A00-1944-9BE4-E2DD71D2FB0A}" type="presParOf" srcId="{8A7AE6A6-D47D-4B4D-BCBA-ECF8DEC971D1}" destId="{1F32023F-04CF-DF4D-A874-04BBD0D2D777}"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E5B4211-DF14-4A9D-A6F0-948CDA8543E2}"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08EAA83F-86AE-4B65-8F29-10F10D8AF92A}">
      <dgm:prSet/>
      <dgm:spPr/>
      <dgm:t>
        <a:bodyPr/>
        <a:lstStyle/>
        <a:p>
          <a:r>
            <a:rPr lang="en-US" dirty="0"/>
            <a:t>Basics of pandas</a:t>
          </a:r>
        </a:p>
      </dgm:t>
    </dgm:pt>
    <dgm:pt modelId="{EC233BF2-5F9A-445E-B27B-6DCE314E4447}" type="parTrans" cxnId="{556C9148-6CC6-43B4-A633-B511FD4C48AF}">
      <dgm:prSet/>
      <dgm:spPr/>
      <dgm:t>
        <a:bodyPr/>
        <a:lstStyle/>
        <a:p>
          <a:endParaRPr lang="en-US"/>
        </a:p>
      </dgm:t>
    </dgm:pt>
    <dgm:pt modelId="{17E08D1F-2A57-4B7E-9C08-BAB961C48F66}" type="sibTrans" cxnId="{556C9148-6CC6-43B4-A633-B511FD4C48AF}">
      <dgm:prSet/>
      <dgm:spPr/>
      <dgm:t>
        <a:bodyPr/>
        <a:lstStyle/>
        <a:p>
          <a:endParaRPr lang="en-US"/>
        </a:p>
      </dgm:t>
    </dgm:pt>
    <dgm:pt modelId="{B6DBED3E-30D4-47B6-80BF-3F826FED69BA}">
      <dgm:prSet/>
      <dgm:spPr/>
      <dgm:t>
        <a:bodyPr/>
        <a:lstStyle/>
        <a:p>
          <a:r>
            <a:rPr lang="en-US"/>
            <a:t>Deriving statistical results of data using Pandas</a:t>
          </a:r>
        </a:p>
      </dgm:t>
    </dgm:pt>
    <dgm:pt modelId="{5DCCC3D5-F8E1-4173-9869-6173E11CFCB6}" type="parTrans" cxnId="{2F44B3E1-C44A-4EA6-800E-460F8B4ABB55}">
      <dgm:prSet/>
      <dgm:spPr/>
      <dgm:t>
        <a:bodyPr/>
        <a:lstStyle/>
        <a:p>
          <a:endParaRPr lang="en-US"/>
        </a:p>
      </dgm:t>
    </dgm:pt>
    <dgm:pt modelId="{5BA017D5-CFB3-4D78-BCFA-0EA072A98069}" type="sibTrans" cxnId="{2F44B3E1-C44A-4EA6-800E-460F8B4ABB55}">
      <dgm:prSet/>
      <dgm:spPr/>
      <dgm:t>
        <a:bodyPr/>
        <a:lstStyle/>
        <a:p>
          <a:endParaRPr lang="en-US"/>
        </a:p>
      </dgm:t>
    </dgm:pt>
    <dgm:pt modelId="{45198541-305A-4809-A8EF-5F3D3458704C}">
      <dgm:prSet/>
      <dgm:spPr/>
      <dgm:t>
        <a:bodyPr/>
        <a:lstStyle/>
        <a:p>
          <a:r>
            <a:rPr lang="en-US" dirty="0"/>
            <a:t>Basics plots</a:t>
          </a:r>
        </a:p>
      </dgm:t>
    </dgm:pt>
    <dgm:pt modelId="{723AF786-9E8C-4FFE-94E8-6F34371B836F}" type="parTrans" cxnId="{1869E55B-3B1B-4F42-BBDE-6D586F905D18}">
      <dgm:prSet/>
      <dgm:spPr/>
      <dgm:t>
        <a:bodyPr/>
        <a:lstStyle/>
        <a:p>
          <a:endParaRPr lang="en-US"/>
        </a:p>
      </dgm:t>
    </dgm:pt>
    <dgm:pt modelId="{3E282948-7094-4EBB-BB00-E4DEAAA88D1D}" type="sibTrans" cxnId="{1869E55B-3B1B-4F42-BBDE-6D586F905D18}">
      <dgm:prSet/>
      <dgm:spPr/>
      <dgm:t>
        <a:bodyPr/>
        <a:lstStyle/>
        <a:p>
          <a:endParaRPr lang="en-US"/>
        </a:p>
      </dgm:t>
    </dgm:pt>
    <dgm:pt modelId="{C3DAFAE0-4A13-4A9A-8725-946D62137245}">
      <dgm:prSet/>
      <dgm:spPr/>
      <dgm:t>
        <a:bodyPr/>
        <a:lstStyle/>
        <a:p>
          <a:r>
            <a:rPr lang="en-US"/>
            <a:t>Visualizing Categorical Data (Iris) + Classification Task</a:t>
          </a:r>
        </a:p>
      </dgm:t>
    </dgm:pt>
    <dgm:pt modelId="{FEBC1847-0248-4EC1-AD7C-085616F0053E}" type="parTrans" cxnId="{C14B1529-F14C-496A-ACB6-3317EEE0A936}">
      <dgm:prSet/>
      <dgm:spPr/>
      <dgm:t>
        <a:bodyPr/>
        <a:lstStyle/>
        <a:p>
          <a:endParaRPr lang="en-US"/>
        </a:p>
      </dgm:t>
    </dgm:pt>
    <dgm:pt modelId="{B55AFAE7-F448-4F71-A04E-41722394CE7D}" type="sibTrans" cxnId="{C14B1529-F14C-496A-ACB6-3317EEE0A936}">
      <dgm:prSet/>
      <dgm:spPr/>
      <dgm:t>
        <a:bodyPr/>
        <a:lstStyle/>
        <a:p>
          <a:endParaRPr lang="en-US"/>
        </a:p>
      </dgm:t>
    </dgm:pt>
    <dgm:pt modelId="{3F2E0A18-F033-4D33-BF60-77C3896D1274}">
      <dgm:prSet/>
      <dgm:spPr/>
      <dgm:t>
        <a:bodyPr/>
        <a:lstStyle/>
        <a:p>
          <a:r>
            <a:rPr lang="en-US"/>
            <a:t>Visualizing Continuous Data (Diamonds) + Regression Task</a:t>
          </a:r>
        </a:p>
      </dgm:t>
    </dgm:pt>
    <dgm:pt modelId="{E396F48D-65EF-4073-B205-973EE28F4FC8}" type="parTrans" cxnId="{A5EB1BB1-6E24-4670-A502-C2C98F119205}">
      <dgm:prSet/>
      <dgm:spPr/>
      <dgm:t>
        <a:bodyPr/>
        <a:lstStyle/>
        <a:p>
          <a:endParaRPr lang="en-US"/>
        </a:p>
      </dgm:t>
    </dgm:pt>
    <dgm:pt modelId="{C056A380-7F52-4139-ABF4-02AC3756D746}" type="sibTrans" cxnId="{A5EB1BB1-6E24-4670-A502-C2C98F119205}">
      <dgm:prSet/>
      <dgm:spPr/>
      <dgm:t>
        <a:bodyPr/>
        <a:lstStyle/>
        <a:p>
          <a:endParaRPr lang="en-US"/>
        </a:p>
      </dgm:t>
    </dgm:pt>
    <dgm:pt modelId="{E650667A-3D65-4FBD-B3EE-5E9544FF36A2}">
      <dgm:prSet/>
      <dgm:spPr/>
      <dgm:t>
        <a:bodyPr/>
        <a:lstStyle/>
        <a:p>
          <a:r>
            <a:rPr lang="en-US"/>
            <a:t>Visualizing Time series Data</a:t>
          </a:r>
        </a:p>
      </dgm:t>
    </dgm:pt>
    <dgm:pt modelId="{8028B393-2CA1-4538-8E56-4BDA9E24153C}" type="parTrans" cxnId="{5BDB3DCA-BB72-477B-9DC5-E60C0522CDE8}">
      <dgm:prSet/>
      <dgm:spPr/>
      <dgm:t>
        <a:bodyPr/>
        <a:lstStyle/>
        <a:p>
          <a:endParaRPr lang="en-US"/>
        </a:p>
      </dgm:t>
    </dgm:pt>
    <dgm:pt modelId="{86DCCF60-60F5-470B-AEC4-CCE42D88421F}" type="sibTrans" cxnId="{5BDB3DCA-BB72-477B-9DC5-E60C0522CDE8}">
      <dgm:prSet/>
      <dgm:spPr/>
      <dgm:t>
        <a:bodyPr/>
        <a:lstStyle/>
        <a:p>
          <a:endParaRPr lang="en-US"/>
        </a:p>
      </dgm:t>
    </dgm:pt>
    <dgm:pt modelId="{220329E6-DBDD-4B4B-A80D-F69AB5853A2A}">
      <dgm:prSet/>
      <dgm:spPr/>
      <dgm:t>
        <a:bodyPr/>
        <a:lstStyle/>
        <a:p>
          <a:r>
            <a:rPr lang="en-US" dirty="0"/>
            <a:t>Visualizing NLP Data</a:t>
          </a:r>
        </a:p>
      </dgm:t>
    </dgm:pt>
    <dgm:pt modelId="{7EC776C3-BF10-46A8-8807-2D8A64835A08}" type="parTrans" cxnId="{4B664E04-A0E7-4ED3-8E6A-EE5FC80B9A13}">
      <dgm:prSet/>
      <dgm:spPr/>
      <dgm:t>
        <a:bodyPr/>
        <a:lstStyle/>
        <a:p>
          <a:endParaRPr lang="en-US"/>
        </a:p>
      </dgm:t>
    </dgm:pt>
    <dgm:pt modelId="{8D75D0B4-0533-47C1-846C-DBF612C8075C}" type="sibTrans" cxnId="{4B664E04-A0E7-4ED3-8E6A-EE5FC80B9A13}">
      <dgm:prSet/>
      <dgm:spPr/>
      <dgm:t>
        <a:bodyPr/>
        <a:lstStyle/>
        <a:p>
          <a:endParaRPr lang="en-US"/>
        </a:p>
      </dgm:t>
    </dgm:pt>
    <dgm:pt modelId="{4F8DEEC0-319D-BC4E-B205-6E22B3F054C1}" type="pres">
      <dgm:prSet presAssocID="{DE5B4211-DF14-4A9D-A6F0-948CDA8543E2}" presName="Name0" presStyleCnt="0">
        <dgm:presLayoutVars>
          <dgm:dir/>
          <dgm:resizeHandles val="exact"/>
        </dgm:presLayoutVars>
      </dgm:prSet>
      <dgm:spPr/>
    </dgm:pt>
    <dgm:pt modelId="{B7AA749C-5D0A-954E-80BD-D78FB8641EC1}" type="pres">
      <dgm:prSet presAssocID="{08EAA83F-86AE-4B65-8F29-10F10D8AF92A}" presName="node" presStyleLbl="node1" presStyleIdx="0" presStyleCnt="7">
        <dgm:presLayoutVars>
          <dgm:bulletEnabled val="1"/>
        </dgm:presLayoutVars>
      </dgm:prSet>
      <dgm:spPr/>
    </dgm:pt>
    <dgm:pt modelId="{F871F630-26E0-4642-B224-060C4C804220}" type="pres">
      <dgm:prSet presAssocID="{17E08D1F-2A57-4B7E-9C08-BAB961C48F66}" presName="sibTrans" presStyleLbl="sibTrans1D1" presStyleIdx="0" presStyleCnt="6"/>
      <dgm:spPr/>
    </dgm:pt>
    <dgm:pt modelId="{484E65ED-C2B5-F441-85A2-EF50209154E9}" type="pres">
      <dgm:prSet presAssocID="{17E08D1F-2A57-4B7E-9C08-BAB961C48F66}" presName="connectorText" presStyleLbl="sibTrans1D1" presStyleIdx="0" presStyleCnt="6"/>
      <dgm:spPr/>
    </dgm:pt>
    <dgm:pt modelId="{94B04EC2-EA37-A845-A9BC-8908B24E077A}" type="pres">
      <dgm:prSet presAssocID="{B6DBED3E-30D4-47B6-80BF-3F826FED69BA}" presName="node" presStyleLbl="node1" presStyleIdx="1" presStyleCnt="7">
        <dgm:presLayoutVars>
          <dgm:bulletEnabled val="1"/>
        </dgm:presLayoutVars>
      </dgm:prSet>
      <dgm:spPr/>
    </dgm:pt>
    <dgm:pt modelId="{476AF58C-23DF-C747-A194-D3D33A25495F}" type="pres">
      <dgm:prSet presAssocID="{5BA017D5-CFB3-4D78-BCFA-0EA072A98069}" presName="sibTrans" presStyleLbl="sibTrans1D1" presStyleIdx="1" presStyleCnt="6"/>
      <dgm:spPr/>
    </dgm:pt>
    <dgm:pt modelId="{FBD2CCA8-E302-F84E-B7F4-BF73EA43BDCA}" type="pres">
      <dgm:prSet presAssocID="{5BA017D5-CFB3-4D78-BCFA-0EA072A98069}" presName="connectorText" presStyleLbl="sibTrans1D1" presStyleIdx="1" presStyleCnt="6"/>
      <dgm:spPr/>
    </dgm:pt>
    <dgm:pt modelId="{227CB532-C83D-A84A-A5DC-B7863361C3F7}" type="pres">
      <dgm:prSet presAssocID="{45198541-305A-4809-A8EF-5F3D3458704C}" presName="node" presStyleLbl="node1" presStyleIdx="2" presStyleCnt="7">
        <dgm:presLayoutVars>
          <dgm:bulletEnabled val="1"/>
        </dgm:presLayoutVars>
      </dgm:prSet>
      <dgm:spPr/>
    </dgm:pt>
    <dgm:pt modelId="{E8001877-7CCC-1A43-970D-56A732EB0296}" type="pres">
      <dgm:prSet presAssocID="{3E282948-7094-4EBB-BB00-E4DEAAA88D1D}" presName="sibTrans" presStyleLbl="sibTrans1D1" presStyleIdx="2" presStyleCnt="6"/>
      <dgm:spPr/>
    </dgm:pt>
    <dgm:pt modelId="{CBB17097-E54F-FA40-97CB-82E8D78C66F6}" type="pres">
      <dgm:prSet presAssocID="{3E282948-7094-4EBB-BB00-E4DEAAA88D1D}" presName="connectorText" presStyleLbl="sibTrans1D1" presStyleIdx="2" presStyleCnt="6"/>
      <dgm:spPr/>
    </dgm:pt>
    <dgm:pt modelId="{AAD00EEF-503B-4B48-B093-4231F1F389EA}" type="pres">
      <dgm:prSet presAssocID="{C3DAFAE0-4A13-4A9A-8725-946D62137245}" presName="node" presStyleLbl="node1" presStyleIdx="3" presStyleCnt="7">
        <dgm:presLayoutVars>
          <dgm:bulletEnabled val="1"/>
        </dgm:presLayoutVars>
      </dgm:prSet>
      <dgm:spPr/>
    </dgm:pt>
    <dgm:pt modelId="{0334786E-E93F-E64F-9965-C743407D4A06}" type="pres">
      <dgm:prSet presAssocID="{B55AFAE7-F448-4F71-A04E-41722394CE7D}" presName="sibTrans" presStyleLbl="sibTrans1D1" presStyleIdx="3" presStyleCnt="6"/>
      <dgm:spPr/>
    </dgm:pt>
    <dgm:pt modelId="{585FFCDE-0E90-EB44-8B34-28710C11D28C}" type="pres">
      <dgm:prSet presAssocID="{B55AFAE7-F448-4F71-A04E-41722394CE7D}" presName="connectorText" presStyleLbl="sibTrans1D1" presStyleIdx="3" presStyleCnt="6"/>
      <dgm:spPr/>
    </dgm:pt>
    <dgm:pt modelId="{B912FA30-1762-F34F-BD55-7B73B67A8C72}" type="pres">
      <dgm:prSet presAssocID="{3F2E0A18-F033-4D33-BF60-77C3896D1274}" presName="node" presStyleLbl="node1" presStyleIdx="4" presStyleCnt="7">
        <dgm:presLayoutVars>
          <dgm:bulletEnabled val="1"/>
        </dgm:presLayoutVars>
      </dgm:prSet>
      <dgm:spPr/>
    </dgm:pt>
    <dgm:pt modelId="{6AFFE2A1-0E51-9B45-A4BC-2149F867E280}" type="pres">
      <dgm:prSet presAssocID="{C056A380-7F52-4139-ABF4-02AC3756D746}" presName="sibTrans" presStyleLbl="sibTrans1D1" presStyleIdx="4" presStyleCnt="6"/>
      <dgm:spPr/>
    </dgm:pt>
    <dgm:pt modelId="{EEAAC5FB-D43D-7042-864B-14D13EDF714A}" type="pres">
      <dgm:prSet presAssocID="{C056A380-7F52-4139-ABF4-02AC3756D746}" presName="connectorText" presStyleLbl="sibTrans1D1" presStyleIdx="4" presStyleCnt="6"/>
      <dgm:spPr/>
    </dgm:pt>
    <dgm:pt modelId="{F73A7C5E-CB31-CA4A-8DD2-56387FDCE6BE}" type="pres">
      <dgm:prSet presAssocID="{E650667A-3D65-4FBD-B3EE-5E9544FF36A2}" presName="node" presStyleLbl="node1" presStyleIdx="5" presStyleCnt="7">
        <dgm:presLayoutVars>
          <dgm:bulletEnabled val="1"/>
        </dgm:presLayoutVars>
      </dgm:prSet>
      <dgm:spPr/>
    </dgm:pt>
    <dgm:pt modelId="{5CBF97D0-E4A6-F143-9990-93C241917995}" type="pres">
      <dgm:prSet presAssocID="{86DCCF60-60F5-470B-AEC4-CCE42D88421F}" presName="sibTrans" presStyleLbl="sibTrans1D1" presStyleIdx="5" presStyleCnt="6"/>
      <dgm:spPr/>
    </dgm:pt>
    <dgm:pt modelId="{A78FB7FA-14F9-D346-9703-9085211E53CA}" type="pres">
      <dgm:prSet presAssocID="{86DCCF60-60F5-470B-AEC4-CCE42D88421F}" presName="connectorText" presStyleLbl="sibTrans1D1" presStyleIdx="5" presStyleCnt="6"/>
      <dgm:spPr/>
    </dgm:pt>
    <dgm:pt modelId="{BB26137B-6E5B-C44F-B550-6941E1657DA6}" type="pres">
      <dgm:prSet presAssocID="{220329E6-DBDD-4B4B-A80D-F69AB5853A2A}" presName="node" presStyleLbl="node1" presStyleIdx="6" presStyleCnt="7">
        <dgm:presLayoutVars>
          <dgm:bulletEnabled val="1"/>
        </dgm:presLayoutVars>
      </dgm:prSet>
      <dgm:spPr/>
    </dgm:pt>
  </dgm:ptLst>
  <dgm:cxnLst>
    <dgm:cxn modelId="{4B664E04-A0E7-4ED3-8E6A-EE5FC80B9A13}" srcId="{DE5B4211-DF14-4A9D-A6F0-948CDA8543E2}" destId="{220329E6-DBDD-4B4B-A80D-F69AB5853A2A}" srcOrd="6" destOrd="0" parTransId="{7EC776C3-BF10-46A8-8807-2D8A64835A08}" sibTransId="{8D75D0B4-0533-47C1-846C-DBF612C8075C}"/>
    <dgm:cxn modelId="{2CB9800C-A4CE-4C4F-8AA9-1D56815D0375}" type="presOf" srcId="{3E282948-7094-4EBB-BB00-E4DEAAA88D1D}" destId="{CBB17097-E54F-FA40-97CB-82E8D78C66F6}" srcOrd="1" destOrd="0" presId="urn:microsoft.com/office/officeart/2016/7/layout/RepeatingBendingProcessNew"/>
    <dgm:cxn modelId="{D8DC0B0F-2097-CD44-BF92-B236B139AA94}" type="presOf" srcId="{C056A380-7F52-4139-ABF4-02AC3756D746}" destId="{6AFFE2A1-0E51-9B45-A4BC-2149F867E280}" srcOrd="0" destOrd="0" presId="urn:microsoft.com/office/officeart/2016/7/layout/RepeatingBendingProcessNew"/>
    <dgm:cxn modelId="{1B01CD19-C8B7-E34D-9FF0-6CAF521FA62F}" type="presOf" srcId="{C3DAFAE0-4A13-4A9A-8725-946D62137245}" destId="{AAD00EEF-503B-4B48-B093-4231F1F389EA}" srcOrd="0" destOrd="0" presId="urn:microsoft.com/office/officeart/2016/7/layout/RepeatingBendingProcessNew"/>
    <dgm:cxn modelId="{A198A91A-D238-0646-A6D9-A0CA92DC3245}" type="presOf" srcId="{220329E6-DBDD-4B4B-A80D-F69AB5853A2A}" destId="{BB26137B-6E5B-C44F-B550-6941E1657DA6}" srcOrd="0" destOrd="0" presId="urn:microsoft.com/office/officeart/2016/7/layout/RepeatingBendingProcessNew"/>
    <dgm:cxn modelId="{F9045022-D3B8-434B-A4FD-AFD303461B04}" type="presOf" srcId="{E650667A-3D65-4FBD-B3EE-5E9544FF36A2}" destId="{F73A7C5E-CB31-CA4A-8DD2-56387FDCE6BE}" srcOrd="0" destOrd="0" presId="urn:microsoft.com/office/officeart/2016/7/layout/RepeatingBendingProcessNew"/>
    <dgm:cxn modelId="{C14B1529-F14C-496A-ACB6-3317EEE0A936}" srcId="{DE5B4211-DF14-4A9D-A6F0-948CDA8543E2}" destId="{C3DAFAE0-4A13-4A9A-8725-946D62137245}" srcOrd="3" destOrd="0" parTransId="{FEBC1847-0248-4EC1-AD7C-085616F0053E}" sibTransId="{B55AFAE7-F448-4F71-A04E-41722394CE7D}"/>
    <dgm:cxn modelId="{3773F52A-A1EB-4E4E-927B-D5B2370BB464}" type="presOf" srcId="{86DCCF60-60F5-470B-AEC4-CCE42D88421F}" destId="{5CBF97D0-E4A6-F143-9990-93C241917995}" srcOrd="0" destOrd="0" presId="urn:microsoft.com/office/officeart/2016/7/layout/RepeatingBendingProcessNew"/>
    <dgm:cxn modelId="{556C9148-6CC6-43B4-A633-B511FD4C48AF}" srcId="{DE5B4211-DF14-4A9D-A6F0-948CDA8543E2}" destId="{08EAA83F-86AE-4B65-8F29-10F10D8AF92A}" srcOrd="0" destOrd="0" parTransId="{EC233BF2-5F9A-445E-B27B-6DCE314E4447}" sibTransId="{17E08D1F-2A57-4B7E-9C08-BAB961C48F66}"/>
    <dgm:cxn modelId="{B641D050-E683-5C41-844D-27100A9097C5}" type="presOf" srcId="{17E08D1F-2A57-4B7E-9C08-BAB961C48F66}" destId="{484E65ED-C2B5-F441-85A2-EF50209154E9}" srcOrd="1" destOrd="0" presId="urn:microsoft.com/office/officeart/2016/7/layout/RepeatingBendingProcessNew"/>
    <dgm:cxn modelId="{3E263F54-3C89-4B41-ABE1-B9D842933033}" type="presOf" srcId="{B6DBED3E-30D4-47B6-80BF-3F826FED69BA}" destId="{94B04EC2-EA37-A845-A9BC-8908B24E077A}" srcOrd="0" destOrd="0" presId="urn:microsoft.com/office/officeart/2016/7/layout/RepeatingBendingProcessNew"/>
    <dgm:cxn modelId="{1869E55B-3B1B-4F42-BBDE-6D586F905D18}" srcId="{DE5B4211-DF14-4A9D-A6F0-948CDA8543E2}" destId="{45198541-305A-4809-A8EF-5F3D3458704C}" srcOrd="2" destOrd="0" parTransId="{723AF786-9E8C-4FFE-94E8-6F34371B836F}" sibTransId="{3E282948-7094-4EBB-BB00-E4DEAAA88D1D}"/>
    <dgm:cxn modelId="{CA13586A-E860-5D48-BFED-F5A092BA7E74}" type="presOf" srcId="{86DCCF60-60F5-470B-AEC4-CCE42D88421F}" destId="{A78FB7FA-14F9-D346-9703-9085211E53CA}" srcOrd="1" destOrd="0" presId="urn:microsoft.com/office/officeart/2016/7/layout/RepeatingBendingProcessNew"/>
    <dgm:cxn modelId="{1F4DBD70-04E2-014A-8930-BF43098BA24B}" type="presOf" srcId="{3F2E0A18-F033-4D33-BF60-77C3896D1274}" destId="{B912FA30-1762-F34F-BD55-7B73B67A8C72}" srcOrd="0" destOrd="0" presId="urn:microsoft.com/office/officeart/2016/7/layout/RepeatingBendingProcessNew"/>
    <dgm:cxn modelId="{EDF85B82-BA2B-7F49-A407-5796CF560441}" type="presOf" srcId="{B55AFAE7-F448-4F71-A04E-41722394CE7D}" destId="{0334786E-E93F-E64F-9965-C743407D4A06}" srcOrd="0" destOrd="0" presId="urn:microsoft.com/office/officeart/2016/7/layout/RepeatingBendingProcessNew"/>
    <dgm:cxn modelId="{03A5F083-1AE4-B94D-8069-D9B6B39ECC3B}" type="presOf" srcId="{B55AFAE7-F448-4F71-A04E-41722394CE7D}" destId="{585FFCDE-0E90-EB44-8B34-28710C11D28C}" srcOrd="1" destOrd="0" presId="urn:microsoft.com/office/officeart/2016/7/layout/RepeatingBendingProcessNew"/>
    <dgm:cxn modelId="{1338738C-98BB-1143-A6D6-06664CCFB4F2}" type="presOf" srcId="{08EAA83F-86AE-4B65-8F29-10F10D8AF92A}" destId="{B7AA749C-5D0A-954E-80BD-D78FB8641EC1}" srcOrd="0" destOrd="0" presId="urn:microsoft.com/office/officeart/2016/7/layout/RepeatingBendingProcessNew"/>
    <dgm:cxn modelId="{42F2ECA8-82C4-284C-9B88-4096F4AF2419}" type="presOf" srcId="{3E282948-7094-4EBB-BB00-E4DEAAA88D1D}" destId="{E8001877-7CCC-1A43-970D-56A732EB0296}" srcOrd="0" destOrd="0" presId="urn:microsoft.com/office/officeart/2016/7/layout/RepeatingBendingProcessNew"/>
    <dgm:cxn modelId="{A5EB1BB1-6E24-4670-A502-C2C98F119205}" srcId="{DE5B4211-DF14-4A9D-A6F0-948CDA8543E2}" destId="{3F2E0A18-F033-4D33-BF60-77C3896D1274}" srcOrd="4" destOrd="0" parTransId="{E396F48D-65EF-4073-B205-973EE28F4FC8}" sibTransId="{C056A380-7F52-4139-ABF4-02AC3756D746}"/>
    <dgm:cxn modelId="{A61C22B7-8465-F240-820C-A44F5FD4F743}" type="presOf" srcId="{C056A380-7F52-4139-ABF4-02AC3756D746}" destId="{EEAAC5FB-D43D-7042-864B-14D13EDF714A}" srcOrd="1" destOrd="0" presId="urn:microsoft.com/office/officeart/2016/7/layout/RepeatingBendingProcessNew"/>
    <dgm:cxn modelId="{199151B9-6F6F-3045-A8AB-36A831409C81}" type="presOf" srcId="{17E08D1F-2A57-4B7E-9C08-BAB961C48F66}" destId="{F871F630-26E0-4642-B224-060C4C804220}" srcOrd="0" destOrd="0" presId="urn:microsoft.com/office/officeart/2016/7/layout/RepeatingBendingProcessNew"/>
    <dgm:cxn modelId="{5BDB3DCA-BB72-477B-9DC5-E60C0522CDE8}" srcId="{DE5B4211-DF14-4A9D-A6F0-948CDA8543E2}" destId="{E650667A-3D65-4FBD-B3EE-5E9544FF36A2}" srcOrd="5" destOrd="0" parTransId="{8028B393-2CA1-4538-8E56-4BDA9E24153C}" sibTransId="{86DCCF60-60F5-470B-AEC4-CCE42D88421F}"/>
    <dgm:cxn modelId="{3EBF0EDF-34FC-7346-9B67-3EBB946FE8EE}" type="presOf" srcId="{5BA017D5-CFB3-4D78-BCFA-0EA072A98069}" destId="{476AF58C-23DF-C747-A194-D3D33A25495F}" srcOrd="0" destOrd="0" presId="urn:microsoft.com/office/officeart/2016/7/layout/RepeatingBendingProcessNew"/>
    <dgm:cxn modelId="{2F44B3E1-C44A-4EA6-800E-460F8B4ABB55}" srcId="{DE5B4211-DF14-4A9D-A6F0-948CDA8543E2}" destId="{B6DBED3E-30D4-47B6-80BF-3F826FED69BA}" srcOrd="1" destOrd="0" parTransId="{5DCCC3D5-F8E1-4173-9869-6173E11CFCB6}" sibTransId="{5BA017D5-CFB3-4D78-BCFA-0EA072A98069}"/>
    <dgm:cxn modelId="{A7D887EA-99FF-8141-BC16-6E7499434A21}" type="presOf" srcId="{5BA017D5-CFB3-4D78-BCFA-0EA072A98069}" destId="{FBD2CCA8-E302-F84E-B7F4-BF73EA43BDCA}" srcOrd="1" destOrd="0" presId="urn:microsoft.com/office/officeart/2016/7/layout/RepeatingBendingProcessNew"/>
    <dgm:cxn modelId="{D6178BEA-416D-E946-A105-ADC84C7898AA}" type="presOf" srcId="{45198541-305A-4809-A8EF-5F3D3458704C}" destId="{227CB532-C83D-A84A-A5DC-B7863361C3F7}" srcOrd="0" destOrd="0" presId="urn:microsoft.com/office/officeart/2016/7/layout/RepeatingBendingProcessNew"/>
    <dgm:cxn modelId="{D08CDCF7-A381-1F4A-A6DE-D1D95DD1E68C}" type="presOf" srcId="{DE5B4211-DF14-4A9D-A6F0-948CDA8543E2}" destId="{4F8DEEC0-319D-BC4E-B205-6E22B3F054C1}" srcOrd="0" destOrd="0" presId="urn:microsoft.com/office/officeart/2016/7/layout/RepeatingBendingProcessNew"/>
    <dgm:cxn modelId="{098F38A2-FF03-0F47-8852-A031B42FFA42}" type="presParOf" srcId="{4F8DEEC0-319D-BC4E-B205-6E22B3F054C1}" destId="{B7AA749C-5D0A-954E-80BD-D78FB8641EC1}" srcOrd="0" destOrd="0" presId="urn:microsoft.com/office/officeart/2016/7/layout/RepeatingBendingProcessNew"/>
    <dgm:cxn modelId="{5C07F53E-D4C3-724B-89BC-EA0EB1B1044B}" type="presParOf" srcId="{4F8DEEC0-319D-BC4E-B205-6E22B3F054C1}" destId="{F871F630-26E0-4642-B224-060C4C804220}" srcOrd="1" destOrd="0" presId="urn:microsoft.com/office/officeart/2016/7/layout/RepeatingBendingProcessNew"/>
    <dgm:cxn modelId="{743F8ED2-0C52-C04A-9550-87225E3704CE}" type="presParOf" srcId="{F871F630-26E0-4642-B224-060C4C804220}" destId="{484E65ED-C2B5-F441-85A2-EF50209154E9}" srcOrd="0" destOrd="0" presId="urn:microsoft.com/office/officeart/2016/7/layout/RepeatingBendingProcessNew"/>
    <dgm:cxn modelId="{CBB777AA-E431-DB47-855E-34B21EAFD033}" type="presParOf" srcId="{4F8DEEC0-319D-BC4E-B205-6E22B3F054C1}" destId="{94B04EC2-EA37-A845-A9BC-8908B24E077A}" srcOrd="2" destOrd="0" presId="urn:microsoft.com/office/officeart/2016/7/layout/RepeatingBendingProcessNew"/>
    <dgm:cxn modelId="{B40C2490-EE64-F540-A54B-5623665B2776}" type="presParOf" srcId="{4F8DEEC0-319D-BC4E-B205-6E22B3F054C1}" destId="{476AF58C-23DF-C747-A194-D3D33A25495F}" srcOrd="3" destOrd="0" presId="urn:microsoft.com/office/officeart/2016/7/layout/RepeatingBendingProcessNew"/>
    <dgm:cxn modelId="{66F9C930-0961-A642-B77C-914352A998E9}" type="presParOf" srcId="{476AF58C-23DF-C747-A194-D3D33A25495F}" destId="{FBD2CCA8-E302-F84E-B7F4-BF73EA43BDCA}" srcOrd="0" destOrd="0" presId="urn:microsoft.com/office/officeart/2016/7/layout/RepeatingBendingProcessNew"/>
    <dgm:cxn modelId="{23EFDBAA-1795-804F-84CB-4A9EF80DEAF7}" type="presParOf" srcId="{4F8DEEC0-319D-BC4E-B205-6E22B3F054C1}" destId="{227CB532-C83D-A84A-A5DC-B7863361C3F7}" srcOrd="4" destOrd="0" presId="urn:microsoft.com/office/officeart/2016/7/layout/RepeatingBendingProcessNew"/>
    <dgm:cxn modelId="{6EA62F93-E34F-ED40-B660-FD71A4C56005}" type="presParOf" srcId="{4F8DEEC0-319D-BC4E-B205-6E22B3F054C1}" destId="{E8001877-7CCC-1A43-970D-56A732EB0296}" srcOrd="5" destOrd="0" presId="urn:microsoft.com/office/officeart/2016/7/layout/RepeatingBendingProcessNew"/>
    <dgm:cxn modelId="{A349392A-736F-9B4D-A60E-A2BE352BB840}" type="presParOf" srcId="{E8001877-7CCC-1A43-970D-56A732EB0296}" destId="{CBB17097-E54F-FA40-97CB-82E8D78C66F6}" srcOrd="0" destOrd="0" presId="urn:microsoft.com/office/officeart/2016/7/layout/RepeatingBendingProcessNew"/>
    <dgm:cxn modelId="{33C346B5-5C05-614C-A7B3-A2B2B2B0B4AC}" type="presParOf" srcId="{4F8DEEC0-319D-BC4E-B205-6E22B3F054C1}" destId="{AAD00EEF-503B-4B48-B093-4231F1F389EA}" srcOrd="6" destOrd="0" presId="urn:microsoft.com/office/officeart/2016/7/layout/RepeatingBendingProcessNew"/>
    <dgm:cxn modelId="{7A9EB26B-3EF7-6D44-ADC9-06CB75F47A23}" type="presParOf" srcId="{4F8DEEC0-319D-BC4E-B205-6E22B3F054C1}" destId="{0334786E-E93F-E64F-9965-C743407D4A06}" srcOrd="7" destOrd="0" presId="urn:microsoft.com/office/officeart/2016/7/layout/RepeatingBendingProcessNew"/>
    <dgm:cxn modelId="{6CAF9FC7-6E9E-E14E-A39E-02F72BB1E902}" type="presParOf" srcId="{0334786E-E93F-E64F-9965-C743407D4A06}" destId="{585FFCDE-0E90-EB44-8B34-28710C11D28C}" srcOrd="0" destOrd="0" presId="urn:microsoft.com/office/officeart/2016/7/layout/RepeatingBendingProcessNew"/>
    <dgm:cxn modelId="{7E96A537-8DE1-8946-BE0A-78B28B411A4F}" type="presParOf" srcId="{4F8DEEC0-319D-BC4E-B205-6E22B3F054C1}" destId="{B912FA30-1762-F34F-BD55-7B73B67A8C72}" srcOrd="8" destOrd="0" presId="urn:microsoft.com/office/officeart/2016/7/layout/RepeatingBendingProcessNew"/>
    <dgm:cxn modelId="{8ABD2E84-5FEB-3944-BC1A-E2E5C7751BA2}" type="presParOf" srcId="{4F8DEEC0-319D-BC4E-B205-6E22B3F054C1}" destId="{6AFFE2A1-0E51-9B45-A4BC-2149F867E280}" srcOrd="9" destOrd="0" presId="urn:microsoft.com/office/officeart/2016/7/layout/RepeatingBendingProcessNew"/>
    <dgm:cxn modelId="{5472CF60-EC7B-9540-BF4A-15533D4777CB}" type="presParOf" srcId="{6AFFE2A1-0E51-9B45-A4BC-2149F867E280}" destId="{EEAAC5FB-D43D-7042-864B-14D13EDF714A}" srcOrd="0" destOrd="0" presId="urn:microsoft.com/office/officeart/2016/7/layout/RepeatingBendingProcessNew"/>
    <dgm:cxn modelId="{E2DA4359-C43F-4C41-9D6E-29F332AF56D6}" type="presParOf" srcId="{4F8DEEC0-319D-BC4E-B205-6E22B3F054C1}" destId="{F73A7C5E-CB31-CA4A-8DD2-56387FDCE6BE}" srcOrd="10" destOrd="0" presId="urn:microsoft.com/office/officeart/2016/7/layout/RepeatingBendingProcessNew"/>
    <dgm:cxn modelId="{B485092B-8A20-7C43-98C7-4306DC792F92}" type="presParOf" srcId="{4F8DEEC0-319D-BC4E-B205-6E22B3F054C1}" destId="{5CBF97D0-E4A6-F143-9990-93C241917995}" srcOrd="11" destOrd="0" presId="urn:microsoft.com/office/officeart/2016/7/layout/RepeatingBendingProcessNew"/>
    <dgm:cxn modelId="{0FB60288-85FC-674E-86A5-541521267919}" type="presParOf" srcId="{5CBF97D0-E4A6-F143-9990-93C241917995}" destId="{A78FB7FA-14F9-D346-9703-9085211E53CA}" srcOrd="0" destOrd="0" presId="urn:microsoft.com/office/officeart/2016/7/layout/RepeatingBendingProcessNew"/>
    <dgm:cxn modelId="{3956BDD2-363E-9645-8742-F751421C5A72}" type="presParOf" srcId="{4F8DEEC0-319D-BC4E-B205-6E22B3F054C1}" destId="{BB26137B-6E5B-C44F-B550-6941E1657DA6}"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E5B4211-DF14-4A9D-A6F0-948CDA8543E2}"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08EAA83F-86AE-4B65-8F29-10F10D8AF92A}">
      <dgm:prSet/>
      <dgm:spPr>
        <a:ln w="76200">
          <a:solidFill>
            <a:schemeClr val="tx1"/>
          </a:solidFill>
        </a:ln>
      </dgm:spPr>
      <dgm:t>
        <a:bodyPr/>
        <a:lstStyle/>
        <a:p>
          <a:r>
            <a:rPr lang="en-US" dirty="0"/>
            <a:t>Basics of pandas</a:t>
          </a:r>
        </a:p>
      </dgm:t>
    </dgm:pt>
    <dgm:pt modelId="{EC233BF2-5F9A-445E-B27B-6DCE314E4447}" type="parTrans" cxnId="{556C9148-6CC6-43B4-A633-B511FD4C48AF}">
      <dgm:prSet/>
      <dgm:spPr/>
      <dgm:t>
        <a:bodyPr/>
        <a:lstStyle/>
        <a:p>
          <a:endParaRPr lang="en-US"/>
        </a:p>
      </dgm:t>
    </dgm:pt>
    <dgm:pt modelId="{17E08D1F-2A57-4B7E-9C08-BAB961C48F66}" type="sibTrans" cxnId="{556C9148-6CC6-43B4-A633-B511FD4C48AF}">
      <dgm:prSet/>
      <dgm:spPr/>
      <dgm:t>
        <a:bodyPr/>
        <a:lstStyle/>
        <a:p>
          <a:endParaRPr lang="en-US"/>
        </a:p>
      </dgm:t>
    </dgm:pt>
    <dgm:pt modelId="{B6DBED3E-30D4-47B6-80BF-3F826FED69BA}">
      <dgm:prSet/>
      <dgm:spPr/>
      <dgm:t>
        <a:bodyPr/>
        <a:lstStyle/>
        <a:p>
          <a:r>
            <a:rPr lang="en-US"/>
            <a:t>Deriving statistical results of data using Pandas</a:t>
          </a:r>
        </a:p>
      </dgm:t>
    </dgm:pt>
    <dgm:pt modelId="{5DCCC3D5-F8E1-4173-9869-6173E11CFCB6}" type="parTrans" cxnId="{2F44B3E1-C44A-4EA6-800E-460F8B4ABB55}">
      <dgm:prSet/>
      <dgm:spPr/>
      <dgm:t>
        <a:bodyPr/>
        <a:lstStyle/>
        <a:p>
          <a:endParaRPr lang="en-US"/>
        </a:p>
      </dgm:t>
    </dgm:pt>
    <dgm:pt modelId="{5BA017D5-CFB3-4D78-BCFA-0EA072A98069}" type="sibTrans" cxnId="{2F44B3E1-C44A-4EA6-800E-460F8B4ABB55}">
      <dgm:prSet/>
      <dgm:spPr/>
      <dgm:t>
        <a:bodyPr/>
        <a:lstStyle/>
        <a:p>
          <a:endParaRPr lang="en-US"/>
        </a:p>
      </dgm:t>
    </dgm:pt>
    <dgm:pt modelId="{45198541-305A-4809-A8EF-5F3D3458704C}">
      <dgm:prSet/>
      <dgm:spPr/>
      <dgm:t>
        <a:bodyPr/>
        <a:lstStyle/>
        <a:p>
          <a:r>
            <a:rPr lang="en-US" dirty="0"/>
            <a:t>Basics plots</a:t>
          </a:r>
        </a:p>
      </dgm:t>
    </dgm:pt>
    <dgm:pt modelId="{723AF786-9E8C-4FFE-94E8-6F34371B836F}" type="parTrans" cxnId="{1869E55B-3B1B-4F42-BBDE-6D586F905D18}">
      <dgm:prSet/>
      <dgm:spPr/>
      <dgm:t>
        <a:bodyPr/>
        <a:lstStyle/>
        <a:p>
          <a:endParaRPr lang="en-US"/>
        </a:p>
      </dgm:t>
    </dgm:pt>
    <dgm:pt modelId="{3E282948-7094-4EBB-BB00-E4DEAAA88D1D}" type="sibTrans" cxnId="{1869E55B-3B1B-4F42-BBDE-6D586F905D18}">
      <dgm:prSet/>
      <dgm:spPr/>
      <dgm:t>
        <a:bodyPr/>
        <a:lstStyle/>
        <a:p>
          <a:endParaRPr lang="en-US"/>
        </a:p>
      </dgm:t>
    </dgm:pt>
    <dgm:pt modelId="{C3DAFAE0-4A13-4A9A-8725-946D62137245}">
      <dgm:prSet/>
      <dgm:spPr/>
      <dgm:t>
        <a:bodyPr/>
        <a:lstStyle/>
        <a:p>
          <a:r>
            <a:rPr lang="en-US"/>
            <a:t>Visualizing Categorical Data (Iris) + Classification Task</a:t>
          </a:r>
        </a:p>
      </dgm:t>
    </dgm:pt>
    <dgm:pt modelId="{FEBC1847-0248-4EC1-AD7C-085616F0053E}" type="parTrans" cxnId="{C14B1529-F14C-496A-ACB6-3317EEE0A936}">
      <dgm:prSet/>
      <dgm:spPr/>
      <dgm:t>
        <a:bodyPr/>
        <a:lstStyle/>
        <a:p>
          <a:endParaRPr lang="en-US"/>
        </a:p>
      </dgm:t>
    </dgm:pt>
    <dgm:pt modelId="{B55AFAE7-F448-4F71-A04E-41722394CE7D}" type="sibTrans" cxnId="{C14B1529-F14C-496A-ACB6-3317EEE0A936}">
      <dgm:prSet/>
      <dgm:spPr/>
      <dgm:t>
        <a:bodyPr/>
        <a:lstStyle/>
        <a:p>
          <a:endParaRPr lang="en-US"/>
        </a:p>
      </dgm:t>
    </dgm:pt>
    <dgm:pt modelId="{3F2E0A18-F033-4D33-BF60-77C3896D1274}">
      <dgm:prSet/>
      <dgm:spPr/>
      <dgm:t>
        <a:bodyPr/>
        <a:lstStyle/>
        <a:p>
          <a:r>
            <a:rPr lang="en-US"/>
            <a:t>Visualizing Continuous Data (Diamonds) + Regression Task</a:t>
          </a:r>
        </a:p>
      </dgm:t>
    </dgm:pt>
    <dgm:pt modelId="{E396F48D-65EF-4073-B205-973EE28F4FC8}" type="parTrans" cxnId="{A5EB1BB1-6E24-4670-A502-C2C98F119205}">
      <dgm:prSet/>
      <dgm:spPr/>
      <dgm:t>
        <a:bodyPr/>
        <a:lstStyle/>
        <a:p>
          <a:endParaRPr lang="en-US"/>
        </a:p>
      </dgm:t>
    </dgm:pt>
    <dgm:pt modelId="{C056A380-7F52-4139-ABF4-02AC3756D746}" type="sibTrans" cxnId="{A5EB1BB1-6E24-4670-A502-C2C98F119205}">
      <dgm:prSet/>
      <dgm:spPr/>
      <dgm:t>
        <a:bodyPr/>
        <a:lstStyle/>
        <a:p>
          <a:endParaRPr lang="en-US"/>
        </a:p>
      </dgm:t>
    </dgm:pt>
    <dgm:pt modelId="{E650667A-3D65-4FBD-B3EE-5E9544FF36A2}">
      <dgm:prSet/>
      <dgm:spPr/>
      <dgm:t>
        <a:bodyPr/>
        <a:lstStyle/>
        <a:p>
          <a:r>
            <a:rPr lang="en-US"/>
            <a:t>Visualizing Time series Data</a:t>
          </a:r>
        </a:p>
      </dgm:t>
    </dgm:pt>
    <dgm:pt modelId="{8028B393-2CA1-4538-8E56-4BDA9E24153C}" type="parTrans" cxnId="{5BDB3DCA-BB72-477B-9DC5-E60C0522CDE8}">
      <dgm:prSet/>
      <dgm:spPr/>
      <dgm:t>
        <a:bodyPr/>
        <a:lstStyle/>
        <a:p>
          <a:endParaRPr lang="en-US"/>
        </a:p>
      </dgm:t>
    </dgm:pt>
    <dgm:pt modelId="{86DCCF60-60F5-470B-AEC4-CCE42D88421F}" type="sibTrans" cxnId="{5BDB3DCA-BB72-477B-9DC5-E60C0522CDE8}">
      <dgm:prSet/>
      <dgm:spPr/>
      <dgm:t>
        <a:bodyPr/>
        <a:lstStyle/>
        <a:p>
          <a:endParaRPr lang="en-US"/>
        </a:p>
      </dgm:t>
    </dgm:pt>
    <dgm:pt modelId="{220329E6-DBDD-4B4B-A80D-F69AB5853A2A}">
      <dgm:prSet/>
      <dgm:spPr/>
      <dgm:t>
        <a:bodyPr/>
        <a:lstStyle/>
        <a:p>
          <a:r>
            <a:rPr lang="en-US" dirty="0"/>
            <a:t>Visualizing NLP Data</a:t>
          </a:r>
        </a:p>
      </dgm:t>
    </dgm:pt>
    <dgm:pt modelId="{7EC776C3-BF10-46A8-8807-2D8A64835A08}" type="parTrans" cxnId="{4B664E04-A0E7-4ED3-8E6A-EE5FC80B9A13}">
      <dgm:prSet/>
      <dgm:spPr/>
      <dgm:t>
        <a:bodyPr/>
        <a:lstStyle/>
        <a:p>
          <a:endParaRPr lang="en-US"/>
        </a:p>
      </dgm:t>
    </dgm:pt>
    <dgm:pt modelId="{8D75D0B4-0533-47C1-846C-DBF612C8075C}" type="sibTrans" cxnId="{4B664E04-A0E7-4ED3-8E6A-EE5FC80B9A13}">
      <dgm:prSet/>
      <dgm:spPr/>
      <dgm:t>
        <a:bodyPr/>
        <a:lstStyle/>
        <a:p>
          <a:endParaRPr lang="en-US"/>
        </a:p>
      </dgm:t>
    </dgm:pt>
    <dgm:pt modelId="{4F8DEEC0-319D-BC4E-B205-6E22B3F054C1}" type="pres">
      <dgm:prSet presAssocID="{DE5B4211-DF14-4A9D-A6F0-948CDA8543E2}" presName="Name0" presStyleCnt="0">
        <dgm:presLayoutVars>
          <dgm:dir/>
          <dgm:resizeHandles val="exact"/>
        </dgm:presLayoutVars>
      </dgm:prSet>
      <dgm:spPr/>
    </dgm:pt>
    <dgm:pt modelId="{B7AA749C-5D0A-954E-80BD-D78FB8641EC1}" type="pres">
      <dgm:prSet presAssocID="{08EAA83F-86AE-4B65-8F29-10F10D8AF92A}" presName="node" presStyleLbl="node1" presStyleIdx="0" presStyleCnt="7">
        <dgm:presLayoutVars>
          <dgm:bulletEnabled val="1"/>
        </dgm:presLayoutVars>
      </dgm:prSet>
      <dgm:spPr/>
    </dgm:pt>
    <dgm:pt modelId="{F871F630-26E0-4642-B224-060C4C804220}" type="pres">
      <dgm:prSet presAssocID="{17E08D1F-2A57-4B7E-9C08-BAB961C48F66}" presName="sibTrans" presStyleLbl="sibTrans1D1" presStyleIdx="0" presStyleCnt="6"/>
      <dgm:spPr/>
    </dgm:pt>
    <dgm:pt modelId="{484E65ED-C2B5-F441-85A2-EF50209154E9}" type="pres">
      <dgm:prSet presAssocID="{17E08D1F-2A57-4B7E-9C08-BAB961C48F66}" presName="connectorText" presStyleLbl="sibTrans1D1" presStyleIdx="0" presStyleCnt="6"/>
      <dgm:spPr/>
    </dgm:pt>
    <dgm:pt modelId="{94B04EC2-EA37-A845-A9BC-8908B24E077A}" type="pres">
      <dgm:prSet presAssocID="{B6DBED3E-30D4-47B6-80BF-3F826FED69BA}" presName="node" presStyleLbl="node1" presStyleIdx="1" presStyleCnt="7">
        <dgm:presLayoutVars>
          <dgm:bulletEnabled val="1"/>
        </dgm:presLayoutVars>
      </dgm:prSet>
      <dgm:spPr/>
    </dgm:pt>
    <dgm:pt modelId="{476AF58C-23DF-C747-A194-D3D33A25495F}" type="pres">
      <dgm:prSet presAssocID="{5BA017D5-CFB3-4D78-BCFA-0EA072A98069}" presName="sibTrans" presStyleLbl="sibTrans1D1" presStyleIdx="1" presStyleCnt="6"/>
      <dgm:spPr/>
    </dgm:pt>
    <dgm:pt modelId="{FBD2CCA8-E302-F84E-B7F4-BF73EA43BDCA}" type="pres">
      <dgm:prSet presAssocID="{5BA017D5-CFB3-4D78-BCFA-0EA072A98069}" presName="connectorText" presStyleLbl="sibTrans1D1" presStyleIdx="1" presStyleCnt="6"/>
      <dgm:spPr/>
    </dgm:pt>
    <dgm:pt modelId="{227CB532-C83D-A84A-A5DC-B7863361C3F7}" type="pres">
      <dgm:prSet presAssocID="{45198541-305A-4809-A8EF-5F3D3458704C}" presName="node" presStyleLbl="node1" presStyleIdx="2" presStyleCnt="7">
        <dgm:presLayoutVars>
          <dgm:bulletEnabled val="1"/>
        </dgm:presLayoutVars>
      </dgm:prSet>
      <dgm:spPr/>
    </dgm:pt>
    <dgm:pt modelId="{E8001877-7CCC-1A43-970D-56A732EB0296}" type="pres">
      <dgm:prSet presAssocID="{3E282948-7094-4EBB-BB00-E4DEAAA88D1D}" presName="sibTrans" presStyleLbl="sibTrans1D1" presStyleIdx="2" presStyleCnt="6"/>
      <dgm:spPr/>
    </dgm:pt>
    <dgm:pt modelId="{CBB17097-E54F-FA40-97CB-82E8D78C66F6}" type="pres">
      <dgm:prSet presAssocID="{3E282948-7094-4EBB-BB00-E4DEAAA88D1D}" presName="connectorText" presStyleLbl="sibTrans1D1" presStyleIdx="2" presStyleCnt="6"/>
      <dgm:spPr/>
    </dgm:pt>
    <dgm:pt modelId="{AAD00EEF-503B-4B48-B093-4231F1F389EA}" type="pres">
      <dgm:prSet presAssocID="{C3DAFAE0-4A13-4A9A-8725-946D62137245}" presName="node" presStyleLbl="node1" presStyleIdx="3" presStyleCnt="7">
        <dgm:presLayoutVars>
          <dgm:bulletEnabled val="1"/>
        </dgm:presLayoutVars>
      </dgm:prSet>
      <dgm:spPr/>
    </dgm:pt>
    <dgm:pt modelId="{0334786E-E93F-E64F-9965-C743407D4A06}" type="pres">
      <dgm:prSet presAssocID="{B55AFAE7-F448-4F71-A04E-41722394CE7D}" presName="sibTrans" presStyleLbl="sibTrans1D1" presStyleIdx="3" presStyleCnt="6"/>
      <dgm:spPr/>
    </dgm:pt>
    <dgm:pt modelId="{585FFCDE-0E90-EB44-8B34-28710C11D28C}" type="pres">
      <dgm:prSet presAssocID="{B55AFAE7-F448-4F71-A04E-41722394CE7D}" presName="connectorText" presStyleLbl="sibTrans1D1" presStyleIdx="3" presStyleCnt="6"/>
      <dgm:spPr/>
    </dgm:pt>
    <dgm:pt modelId="{B912FA30-1762-F34F-BD55-7B73B67A8C72}" type="pres">
      <dgm:prSet presAssocID="{3F2E0A18-F033-4D33-BF60-77C3896D1274}" presName="node" presStyleLbl="node1" presStyleIdx="4" presStyleCnt="7">
        <dgm:presLayoutVars>
          <dgm:bulletEnabled val="1"/>
        </dgm:presLayoutVars>
      </dgm:prSet>
      <dgm:spPr/>
    </dgm:pt>
    <dgm:pt modelId="{6AFFE2A1-0E51-9B45-A4BC-2149F867E280}" type="pres">
      <dgm:prSet presAssocID="{C056A380-7F52-4139-ABF4-02AC3756D746}" presName="sibTrans" presStyleLbl="sibTrans1D1" presStyleIdx="4" presStyleCnt="6"/>
      <dgm:spPr/>
    </dgm:pt>
    <dgm:pt modelId="{EEAAC5FB-D43D-7042-864B-14D13EDF714A}" type="pres">
      <dgm:prSet presAssocID="{C056A380-7F52-4139-ABF4-02AC3756D746}" presName="connectorText" presStyleLbl="sibTrans1D1" presStyleIdx="4" presStyleCnt="6"/>
      <dgm:spPr/>
    </dgm:pt>
    <dgm:pt modelId="{F73A7C5E-CB31-CA4A-8DD2-56387FDCE6BE}" type="pres">
      <dgm:prSet presAssocID="{E650667A-3D65-4FBD-B3EE-5E9544FF36A2}" presName="node" presStyleLbl="node1" presStyleIdx="5" presStyleCnt="7">
        <dgm:presLayoutVars>
          <dgm:bulletEnabled val="1"/>
        </dgm:presLayoutVars>
      </dgm:prSet>
      <dgm:spPr/>
    </dgm:pt>
    <dgm:pt modelId="{5CBF97D0-E4A6-F143-9990-93C241917995}" type="pres">
      <dgm:prSet presAssocID="{86DCCF60-60F5-470B-AEC4-CCE42D88421F}" presName="sibTrans" presStyleLbl="sibTrans1D1" presStyleIdx="5" presStyleCnt="6"/>
      <dgm:spPr/>
    </dgm:pt>
    <dgm:pt modelId="{A78FB7FA-14F9-D346-9703-9085211E53CA}" type="pres">
      <dgm:prSet presAssocID="{86DCCF60-60F5-470B-AEC4-CCE42D88421F}" presName="connectorText" presStyleLbl="sibTrans1D1" presStyleIdx="5" presStyleCnt="6"/>
      <dgm:spPr/>
    </dgm:pt>
    <dgm:pt modelId="{BB26137B-6E5B-C44F-B550-6941E1657DA6}" type="pres">
      <dgm:prSet presAssocID="{220329E6-DBDD-4B4B-A80D-F69AB5853A2A}" presName="node" presStyleLbl="node1" presStyleIdx="6" presStyleCnt="7">
        <dgm:presLayoutVars>
          <dgm:bulletEnabled val="1"/>
        </dgm:presLayoutVars>
      </dgm:prSet>
      <dgm:spPr/>
    </dgm:pt>
  </dgm:ptLst>
  <dgm:cxnLst>
    <dgm:cxn modelId="{4B664E04-A0E7-4ED3-8E6A-EE5FC80B9A13}" srcId="{DE5B4211-DF14-4A9D-A6F0-948CDA8543E2}" destId="{220329E6-DBDD-4B4B-A80D-F69AB5853A2A}" srcOrd="6" destOrd="0" parTransId="{7EC776C3-BF10-46A8-8807-2D8A64835A08}" sibTransId="{8D75D0B4-0533-47C1-846C-DBF612C8075C}"/>
    <dgm:cxn modelId="{2CB9800C-A4CE-4C4F-8AA9-1D56815D0375}" type="presOf" srcId="{3E282948-7094-4EBB-BB00-E4DEAAA88D1D}" destId="{CBB17097-E54F-FA40-97CB-82E8D78C66F6}" srcOrd="1" destOrd="0" presId="urn:microsoft.com/office/officeart/2016/7/layout/RepeatingBendingProcessNew"/>
    <dgm:cxn modelId="{D8DC0B0F-2097-CD44-BF92-B236B139AA94}" type="presOf" srcId="{C056A380-7F52-4139-ABF4-02AC3756D746}" destId="{6AFFE2A1-0E51-9B45-A4BC-2149F867E280}" srcOrd="0" destOrd="0" presId="urn:microsoft.com/office/officeart/2016/7/layout/RepeatingBendingProcessNew"/>
    <dgm:cxn modelId="{1B01CD19-C8B7-E34D-9FF0-6CAF521FA62F}" type="presOf" srcId="{C3DAFAE0-4A13-4A9A-8725-946D62137245}" destId="{AAD00EEF-503B-4B48-B093-4231F1F389EA}" srcOrd="0" destOrd="0" presId="urn:microsoft.com/office/officeart/2016/7/layout/RepeatingBendingProcessNew"/>
    <dgm:cxn modelId="{A198A91A-D238-0646-A6D9-A0CA92DC3245}" type="presOf" srcId="{220329E6-DBDD-4B4B-A80D-F69AB5853A2A}" destId="{BB26137B-6E5B-C44F-B550-6941E1657DA6}" srcOrd="0" destOrd="0" presId="urn:microsoft.com/office/officeart/2016/7/layout/RepeatingBendingProcessNew"/>
    <dgm:cxn modelId="{F9045022-D3B8-434B-A4FD-AFD303461B04}" type="presOf" srcId="{E650667A-3D65-4FBD-B3EE-5E9544FF36A2}" destId="{F73A7C5E-CB31-CA4A-8DD2-56387FDCE6BE}" srcOrd="0" destOrd="0" presId="urn:microsoft.com/office/officeart/2016/7/layout/RepeatingBendingProcessNew"/>
    <dgm:cxn modelId="{C14B1529-F14C-496A-ACB6-3317EEE0A936}" srcId="{DE5B4211-DF14-4A9D-A6F0-948CDA8543E2}" destId="{C3DAFAE0-4A13-4A9A-8725-946D62137245}" srcOrd="3" destOrd="0" parTransId="{FEBC1847-0248-4EC1-AD7C-085616F0053E}" sibTransId="{B55AFAE7-F448-4F71-A04E-41722394CE7D}"/>
    <dgm:cxn modelId="{3773F52A-A1EB-4E4E-927B-D5B2370BB464}" type="presOf" srcId="{86DCCF60-60F5-470B-AEC4-CCE42D88421F}" destId="{5CBF97D0-E4A6-F143-9990-93C241917995}" srcOrd="0" destOrd="0" presId="urn:microsoft.com/office/officeart/2016/7/layout/RepeatingBendingProcessNew"/>
    <dgm:cxn modelId="{556C9148-6CC6-43B4-A633-B511FD4C48AF}" srcId="{DE5B4211-DF14-4A9D-A6F0-948CDA8543E2}" destId="{08EAA83F-86AE-4B65-8F29-10F10D8AF92A}" srcOrd="0" destOrd="0" parTransId="{EC233BF2-5F9A-445E-B27B-6DCE314E4447}" sibTransId="{17E08D1F-2A57-4B7E-9C08-BAB961C48F66}"/>
    <dgm:cxn modelId="{B641D050-E683-5C41-844D-27100A9097C5}" type="presOf" srcId="{17E08D1F-2A57-4B7E-9C08-BAB961C48F66}" destId="{484E65ED-C2B5-F441-85A2-EF50209154E9}" srcOrd="1" destOrd="0" presId="urn:microsoft.com/office/officeart/2016/7/layout/RepeatingBendingProcessNew"/>
    <dgm:cxn modelId="{3E263F54-3C89-4B41-ABE1-B9D842933033}" type="presOf" srcId="{B6DBED3E-30D4-47B6-80BF-3F826FED69BA}" destId="{94B04EC2-EA37-A845-A9BC-8908B24E077A}" srcOrd="0" destOrd="0" presId="urn:microsoft.com/office/officeart/2016/7/layout/RepeatingBendingProcessNew"/>
    <dgm:cxn modelId="{1869E55B-3B1B-4F42-BBDE-6D586F905D18}" srcId="{DE5B4211-DF14-4A9D-A6F0-948CDA8543E2}" destId="{45198541-305A-4809-A8EF-5F3D3458704C}" srcOrd="2" destOrd="0" parTransId="{723AF786-9E8C-4FFE-94E8-6F34371B836F}" sibTransId="{3E282948-7094-4EBB-BB00-E4DEAAA88D1D}"/>
    <dgm:cxn modelId="{CA13586A-E860-5D48-BFED-F5A092BA7E74}" type="presOf" srcId="{86DCCF60-60F5-470B-AEC4-CCE42D88421F}" destId="{A78FB7FA-14F9-D346-9703-9085211E53CA}" srcOrd="1" destOrd="0" presId="urn:microsoft.com/office/officeart/2016/7/layout/RepeatingBendingProcessNew"/>
    <dgm:cxn modelId="{1F4DBD70-04E2-014A-8930-BF43098BA24B}" type="presOf" srcId="{3F2E0A18-F033-4D33-BF60-77C3896D1274}" destId="{B912FA30-1762-F34F-BD55-7B73B67A8C72}" srcOrd="0" destOrd="0" presId="urn:microsoft.com/office/officeart/2016/7/layout/RepeatingBendingProcessNew"/>
    <dgm:cxn modelId="{EDF85B82-BA2B-7F49-A407-5796CF560441}" type="presOf" srcId="{B55AFAE7-F448-4F71-A04E-41722394CE7D}" destId="{0334786E-E93F-E64F-9965-C743407D4A06}" srcOrd="0" destOrd="0" presId="urn:microsoft.com/office/officeart/2016/7/layout/RepeatingBendingProcessNew"/>
    <dgm:cxn modelId="{03A5F083-1AE4-B94D-8069-D9B6B39ECC3B}" type="presOf" srcId="{B55AFAE7-F448-4F71-A04E-41722394CE7D}" destId="{585FFCDE-0E90-EB44-8B34-28710C11D28C}" srcOrd="1" destOrd="0" presId="urn:microsoft.com/office/officeart/2016/7/layout/RepeatingBendingProcessNew"/>
    <dgm:cxn modelId="{1338738C-98BB-1143-A6D6-06664CCFB4F2}" type="presOf" srcId="{08EAA83F-86AE-4B65-8F29-10F10D8AF92A}" destId="{B7AA749C-5D0A-954E-80BD-D78FB8641EC1}" srcOrd="0" destOrd="0" presId="urn:microsoft.com/office/officeart/2016/7/layout/RepeatingBendingProcessNew"/>
    <dgm:cxn modelId="{42F2ECA8-82C4-284C-9B88-4096F4AF2419}" type="presOf" srcId="{3E282948-7094-4EBB-BB00-E4DEAAA88D1D}" destId="{E8001877-7CCC-1A43-970D-56A732EB0296}" srcOrd="0" destOrd="0" presId="urn:microsoft.com/office/officeart/2016/7/layout/RepeatingBendingProcessNew"/>
    <dgm:cxn modelId="{A5EB1BB1-6E24-4670-A502-C2C98F119205}" srcId="{DE5B4211-DF14-4A9D-A6F0-948CDA8543E2}" destId="{3F2E0A18-F033-4D33-BF60-77C3896D1274}" srcOrd="4" destOrd="0" parTransId="{E396F48D-65EF-4073-B205-973EE28F4FC8}" sibTransId="{C056A380-7F52-4139-ABF4-02AC3756D746}"/>
    <dgm:cxn modelId="{A61C22B7-8465-F240-820C-A44F5FD4F743}" type="presOf" srcId="{C056A380-7F52-4139-ABF4-02AC3756D746}" destId="{EEAAC5FB-D43D-7042-864B-14D13EDF714A}" srcOrd="1" destOrd="0" presId="urn:microsoft.com/office/officeart/2016/7/layout/RepeatingBendingProcessNew"/>
    <dgm:cxn modelId="{199151B9-6F6F-3045-A8AB-36A831409C81}" type="presOf" srcId="{17E08D1F-2A57-4B7E-9C08-BAB961C48F66}" destId="{F871F630-26E0-4642-B224-060C4C804220}" srcOrd="0" destOrd="0" presId="urn:microsoft.com/office/officeart/2016/7/layout/RepeatingBendingProcessNew"/>
    <dgm:cxn modelId="{5BDB3DCA-BB72-477B-9DC5-E60C0522CDE8}" srcId="{DE5B4211-DF14-4A9D-A6F0-948CDA8543E2}" destId="{E650667A-3D65-4FBD-B3EE-5E9544FF36A2}" srcOrd="5" destOrd="0" parTransId="{8028B393-2CA1-4538-8E56-4BDA9E24153C}" sibTransId="{86DCCF60-60F5-470B-AEC4-CCE42D88421F}"/>
    <dgm:cxn modelId="{3EBF0EDF-34FC-7346-9B67-3EBB946FE8EE}" type="presOf" srcId="{5BA017D5-CFB3-4D78-BCFA-0EA072A98069}" destId="{476AF58C-23DF-C747-A194-D3D33A25495F}" srcOrd="0" destOrd="0" presId="urn:microsoft.com/office/officeart/2016/7/layout/RepeatingBendingProcessNew"/>
    <dgm:cxn modelId="{2F44B3E1-C44A-4EA6-800E-460F8B4ABB55}" srcId="{DE5B4211-DF14-4A9D-A6F0-948CDA8543E2}" destId="{B6DBED3E-30D4-47B6-80BF-3F826FED69BA}" srcOrd="1" destOrd="0" parTransId="{5DCCC3D5-F8E1-4173-9869-6173E11CFCB6}" sibTransId="{5BA017D5-CFB3-4D78-BCFA-0EA072A98069}"/>
    <dgm:cxn modelId="{A7D887EA-99FF-8141-BC16-6E7499434A21}" type="presOf" srcId="{5BA017D5-CFB3-4D78-BCFA-0EA072A98069}" destId="{FBD2CCA8-E302-F84E-B7F4-BF73EA43BDCA}" srcOrd="1" destOrd="0" presId="urn:microsoft.com/office/officeart/2016/7/layout/RepeatingBendingProcessNew"/>
    <dgm:cxn modelId="{D6178BEA-416D-E946-A105-ADC84C7898AA}" type="presOf" srcId="{45198541-305A-4809-A8EF-5F3D3458704C}" destId="{227CB532-C83D-A84A-A5DC-B7863361C3F7}" srcOrd="0" destOrd="0" presId="urn:microsoft.com/office/officeart/2016/7/layout/RepeatingBendingProcessNew"/>
    <dgm:cxn modelId="{D08CDCF7-A381-1F4A-A6DE-D1D95DD1E68C}" type="presOf" srcId="{DE5B4211-DF14-4A9D-A6F0-948CDA8543E2}" destId="{4F8DEEC0-319D-BC4E-B205-6E22B3F054C1}" srcOrd="0" destOrd="0" presId="urn:microsoft.com/office/officeart/2016/7/layout/RepeatingBendingProcessNew"/>
    <dgm:cxn modelId="{098F38A2-FF03-0F47-8852-A031B42FFA42}" type="presParOf" srcId="{4F8DEEC0-319D-BC4E-B205-6E22B3F054C1}" destId="{B7AA749C-5D0A-954E-80BD-D78FB8641EC1}" srcOrd="0" destOrd="0" presId="urn:microsoft.com/office/officeart/2016/7/layout/RepeatingBendingProcessNew"/>
    <dgm:cxn modelId="{5C07F53E-D4C3-724B-89BC-EA0EB1B1044B}" type="presParOf" srcId="{4F8DEEC0-319D-BC4E-B205-6E22B3F054C1}" destId="{F871F630-26E0-4642-B224-060C4C804220}" srcOrd="1" destOrd="0" presId="urn:microsoft.com/office/officeart/2016/7/layout/RepeatingBendingProcessNew"/>
    <dgm:cxn modelId="{743F8ED2-0C52-C04A-9550-87225E3704CE}" type="presParOf" srcId="{F871F630-26E0-4642-B224-060C4C804220}" destId="{484E65ED-C2B5-F441-85A2-EF50209154E9}" srcOrd="0" destOrd="0" presId="urn:microsoft.com/office/officeart/2016/7/layout/RepeatingBendingProcessNew"/>
    <dgm:cxn modelId="{CBB777AA-E431-DB47-855E-34B21EAFD033}" type="presParOf" srcId="{4F8DEEC0-319D-BC4E-B205-6E22B3F054C1}" destId="{94B04EC2-EA37-A845-A9BC-8908B24E077A}" srcOrd="2" destOrd="0" presId="urn:microsoft.com/office/officeart/2016/7/layout/RepeatingBendingProcessNew"/>
    <dgm:cxn modelId="{B40C2490-EE64-F540-A54B-5623665B2776}" type="presParOf" srcId="{4F8DEEC0-319D-BC4E-B205-6E22B3F054C1}" destId="{476AF58C-23DF-C747-A194-D3D33A25495F}" srcOrd="3" destOrd="0" presId="urn:microsoft.com/office/officeart/2016/7/layout/RepeatingBendingProcessNew"/>
    <dgm:cxn modelId="{66F9C930-0961-A642-B77C-914352A998E9}" type="presParOf" srcId="{476AF58C-23DF-C747-A194-D3D33A25495F}" destId="{FBD2CCA8-E302-F84E-B7F4-BF73EA43BDCA}" srcOrd="0" destOrd="0" presId="urn:microsoft.com/office/officeart/2016/7/layout/RepeatingBendingProcessNew"/>
    <dgm:cxn modelId="{23EFDBAA-1795-804F-84CB-4A9EF80DEAF7}" type="presParOf" srcId="{4F8DEEC0-319D-BC4E-B205-6E22B3F054C1}" destId="{227CB532-C83D-A84A-A5DC-B7863361C3F7}" srcOrd="4" destOrd="0" presId="urn:microsoft.com/office/officeart/2016/7/layout/RepeatingBendingProcessNew"/>
    <dgm:cxn modelId="{6EA62F93-E34F-ED40-B660-FD71A4C56005}" type="presParOf" srcId="{4F8DEEC0-319D-BC4E-B205-6E22B3F054C1}" destId="{E8001877-7CCC-1A43-970D-56A732EB0296}" srcOrd="5" destOrd="0" presId="urn:microsoft.com/office/officeart/2016/7/layout/RepeatingBendingProcessNew"/>
    <dgm:cxn modelId="{A349392A-736F-9B4D-A60E-A2BE352BB840}" type="presParOf" srcId="{E8001877-7CCC-1A43-970D-56A732EB0296}" destId="{CBB17097-E54F-FA40-97CB-82E8D78C66F6}" srcOrd="0" destOrd="0" presId="urn:microsoft.com/office/officeart/2016/7/layout/RepeatingBendingProcessNew"/>
    <dgm:cxn modelId="{33C346B5-5C05-614C-A7B3-A2B2B2B0B4AC}" type="presParOf" srcId="{4F8DEEC0-319D-BC4E-B205-6E22B3F054C1}" destId="{AAD00EEF-503B-4B48-B093-4231F1F389EA}" srcOrd="6" destOrd="0" presId="urn:microsoft.com/office/officeart/2016/7/layout/RepeatingBendingProcessNew"/>
    <dgm:cxn modelId="{7A9EB26B-3EF7-6D44-ADC9-06CB75F47A23}" type="presParOf" srcId="{4F8DEEC0-319D-BC4E-B205-6E22B3F054C1}" destId="{0334786E-E93F-E64F-9965-C743407D4A06}" srcOrd="7" destOrd="0" presId="urn:microsoft.com/office/officeart/2016/7/layout/RepeatingBendingProcessNew"/>
    <dgm:cxn modelId="{6CAF9FC7-6E9E-E14E-A39E-02F72BB1E902}" type="presParOf" srcId="{0334786E-E93F-E64F-9965-C743407D4A06}" destId="{585FFCDE-0E90-EB44-8B34-28710C11D28C}" srcOrd="0" destOrd="0" presId="urn:microsoft.com/office/officeart/2016/7/layout/RepeatingBendingProcessNew"/>
    <dgm:cxn modelId="{7E96A537-8DE1-8946-BE0A-78B28B411A4F}" type="presParOf" srcId="{4F8DEEC0-319D-BC4E-B205-6E22B3F054C1}" destId="{B912FA30-1762-F34F-BD55-7B73B67A8C72}" srcOrd="8" destOrd="0" presId="urn:microsoft.com/office/officeart/2016/7/layout/RepeatingBendingProcessNew"/>
    <dgm:cxn modelId="{8ABD2E84-5FEB-3944-BC1A-E2E5C7751BA2}" type="presParOf" srcId="{4F8DEEC0-319D-BC4E-B205-6E22B3F054C1}" destId="{6AFFE2A1-0E51-9B45-A4BC-2149F867E280}" srcOrd="9" destOrd="0" presId="urn:microsoft.com/office/officeart/2016/7/layout/RepeatingBendingProcessNew"/>
    <dgm:cxn modelId="{5472CF60-EC7B-9540-BF4A-15533D4777CB}" type="presParOf" srcId="{6AFFE2A1-0E51-9B45-A4BC-2149F867E280}" destId="{EEAAC5FB-D43D-7042-864B-14D13EDF714A}" srcOrd="0" destOrd="0" presId="urn:microsoft.com/office/officeart/2016/7/layout/RepeatingBendingProcessNew"/>
    <dgm:cxn modelId="{E2DA4359-C43F-4C41-9D6E-29F332AF56D6}" type="presParOf" srcId="{4F8DEEC0-319D-BC4E-B205-6E22B3F054C1}" destId="{F73A7C5E-CB31-CA4A-8DD2-56387FDCE6BE}" srcOrd="10" destOrd="0" presId="urn:microsoft.com/office/officeart/2016/7/layout/RepeatingBendingProcessNew"/>
    <dgm:cxn modelId="{B485092B-8A20-7C43-98C7-4306DC792F92}" type="presParOf" srcId="{4F8DEEC0-319D-BC4E-B205-6E22B3F054C1}" destId="{5CBF97D0-E4A6-F143-9990-93C241917995}" srcOrd="11" destOrd="0" presId="urn:microsoft.com/office/officeart/2016/7/layout/RepeatingBendingProcessNew"/>
    <dgm:cxn modelId="{0FB60288-85FC-674E-86A5-541521267919}" type="presParOf" srcId="{5CBF97D0-E4A6-F143-9990-93C241917995}" destId="{A78FB7FA-14F9-D346-9703-9085211E53CA}" srcOrd="0" destOrd="0" presId="urn:microsoft.com/office/officeart/2016/7/layout/RepeatingBendingProcessNew"/>
    <dgm:cxn modelId="{3956BDD2-363E-9645-8742-F751421C5A72}" type="presParOf" srcId="{4F8DEEC0-319D-BC4E-B205-6E22B3F054C1}" destId="{BB26137B-6E5B-C44F-B550-6941E1657DA6}"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E5B4211-DF14-4A9D-A6F0-948CDA8543E2}"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08EAA83F-86AE-4B65-8F29-10F10D8AF92A}">
      <dgm:prSet/>
      <dgm:spPr/>
      <dgm:t>
        <a:bodyPr/>
        <a:lstStyle/>
        <a:p>
          <a:r>
            <a:rPr lang="en-US" dirty="0"/>
            <a:t>Basics of pandas</a:t>
          </a:r>
        </a:p>
      </dgm:t>
    </dgm:pt>
    <dgm:pt modelId="{EC233BF2-5F9A-445E-B27B-6DCE314E4447}" type="parTrans" cxnId="{556C9148-6CC6-43B4-A633-B511FD4C48AF}">
      <dgm:prSet/>
      <dgm:spPr/>
      <dgm:t>
        <a:bodyPr/>
        <a:lstStyle/>
        <a:p>
          <a:endParaRPr lang="en-US"/>
        </a:p>
      </dgm:t>
    </dgm:pt>
    <dgm:pt modelId="{17E08D1F-2A57-4B7E-9C08-BAB961C48F66}" type="sibTrans" cxnId="{556C9148-6CC6-43B4-A633-B511FD4C48AF}">
      <dgm:prSet/>
      <dgm:spPr/>
      <dgm:t>
        <a:bodyPr/>
        <a:lstStyle/>
        <a:p>
          <a:endParaRPr lang="en-US"/>
        </a:p>
      </dgm:t>
    </dgm:pt>
    <dgm:pt modelId="{B6DBED3E-30D4-47B6-80BF-3F826FED69BA}">
      <dgm:prSet/>
      <dgm:spPr>
        <a:ln w="76200">
          <a:solidFill>
            <a:schemeClr val="tx1"/>
          </a:solidFill>
        </a:ln>
      </dgm:spPr>
      <dgm:t>
        <a:bodyPr/>
        <a:lstStyle/>
        <a:p>
          <a:r>
            <a:rPr lang="en-US" dirty="0"/>
            <a:t>Deriving statistical results of data using Pandas</a:t>
          </a:r>
        </a:p>
      </dgm:t>
    </dgm:pt>
    <dgm:pt modelId="{5DCCC3D5-F8E1-4173-9869-6173E11CFCB6}" type="parTrans" cxnId="{2F44B3E1-C44A-4EA6-800E-460F8B4ABB55}">
      <dgm:prSet/>
      <dgm:spPr/>
      <dgm:t>
        <a:bodyPr/>
        <a:lstStyle/>
        <a:p>
          <a:endParaRPr lang="en-US"/>
        </a:p>
      </dgm:t>
    </dgm:pt>
    <dgm:pt modelId="{5BA017D5-CFB3-4D78-BCFA-0EA072A98069}" type="sibTrans" cxnId="{2F44B3E1-C44A-4EA6-800E-460F8B4ABB55}">
      <dgm:prSet/>
      <dgm:spPr/>
      <dgm:t>
        <a:bodyPr/>
        <a:lstStyle/>
        <a:p>
          <a:endParaRPr lang="en-US"/>
        </a:p>
      </dgm:t>
    </dgm:pt>
    <dgm:pt modelId="{45198541-305A-4809-A8EF-5F3D3458704C}">
      <dgm:prSet/>
      <dgm:spPr/>
      <dgm:t>
        <a:bodyPr/>
        <a:lstStyle/>
        <a:p>
          <a:r>
            <a:rPr lang="en-US" dirty="0"/>
            <a:t>Basics plots</a:t>
          </a:r>
        </a:p>
      </dgm:t>
    </dgm:pt>
    <dgm:pt modelId="{723AF786-9E8C-4FFE-94E8-6F34371B836F}" type="parTrans" cxnId="{1869E55B-3B1B-4F42-BBDE-6D586F905D18}">
      <dgm:prSet/>
      <dgm:spPr/>
      <dgm:t>
        <a:bodyPr/>
        <a:lstStyle/>
        <a:p>
          <a:endParaRPr lang="en-US"/>
        </a:p>
      </dgm:t>
    </dgm:pt>
    <dgm:pt modelId="{3E282948-7094-4EBB-BB00-E4DEAAA88D1D}" type="sibTrans" cxnId="{1869E55B-3B1B-4F42-BBDE-6D586F905D18}">
      <dgm:prSet/>
      <dgm:spPr/>
      <dgm:t>
        <a:bodyPr/>
        <a:lstStyle/>
        <a:p>
          <a:endParaRPr lang="en-US"/>
        </a:p>
      </dgm:t>
    </dgm:pt>
    <dgm:pt modelId="{C3DAFAE0-4A13-4A9A-8725-946D62137245}">
      <dgm:prSet/>
      <dgm:spPr/>
      <dgm:t>
        <a:bodyPr/>
        <a:lstStyle/>
        <a:p>
          <a:r>
            <a:rPr lang="en-US"/>
            <a:t>Visualizing Categorical Data (Iris) + Classification Task</a:t>
          </a:r>
        </a:p>
      </dgm:t>
    </dgm:pt>
    <dgm:pt modelId="{FEBC1847-0248-4EC1-AD7C-085616F0053E}" type="parTrans" cxnId="{C14B1529-F14C-496A-ACB6-3317EEE0A936}">
      <dgm:prSet/>
      <dgm:spPr/>
      <dgm:t>
        <a:bodyPr/>
        <a:lstStyle/>
        <a:p>
          <a:endParaRPr lang="en-US"/>
        </a:p>
      </dgm:t>
    </dgm:pt>
    <dgm:pt modelId="{B55AFAE7-F448-4F71-A04E-41722394CE7D}" type="sibTrans" cxnId="{C14B1529-F14C-496A-ACB6-3317EEE0A936}">
      <dgm:prSet/>
      <dgm:spPr/>
      <dgm:t>
        <a:bodyPr/>
        <a:lstStyle/>
        <a:p>
          <a:endParaRPr lang="en-US"/>
        </a:p>
      </dgm:t>
    </dgm:pt>
    <dgm:pt modelId="{3F2E0A18-F033-4D33-BF60-77C3896D1274}">
      <dgm:prSet/>
      <dgm:spPr/>
      <dgm:t>
        <a:bodyPr/>
        <a:lstStyle/>
        <a:p>
          <a:r>
            <a:rPr lang="en-US"/>
            <a:t>Visualizing Continuous Data (Diamonds) + Regression Task</a:t>
          </a:r>
        </a:p>
      </dgm:t>
    </dgm:pt>
    <dgm:pt modelId="{E396F48D-65EF-4073-B205-973EE28F4FC8}" type="parTrans" cxnId="{A5EB1BB1-6E24-4670-A502-C2C98F119205}">
      <dgm:prSet/>
      <dgm:spPr/>
      <dgm:t>
        <a:bodyPr/>
        <a:lstStyle/>
        <a:p>
          <a:endParaRPr lang="en-US"/>
        </a:p>
      </dgm:t>
    </dgm:pt>
    <dgm:pt modelId="{C056A380-7F52-4139-ABF4-02AC3756D746}" type="sibTrans" cxnId="{A5EB1BB1-6E24-4670-A502-C2C98F119205}">
      <dgm:prSet/>
      <dgm:spPr/>
      <dgm:t>
        <a:bodyPr/>
        <a:lstStyle/>
        <a:p>
          <a:endParaRPr lang="en-US"/>
        </a:p>
      </dgm:t>
    </dgm:pt>
    <dgm:pt modelId="{E650667A-3D65-4FBD-B3EE-5E9544FF36A2}">
      <dgm:prSet/>
      <dgm:spPr/>
      <dgm:t>
        <a:bodyPr/>
        <a:lstStyle/>
        <a:p>
          <a:r>
            <a:rPr lang="en-US"/>
            <a:t>Visualizing Time series Data</a:t>
          </a:r>
        </a:p>
      </dgm:t>
    </dgm:pt>
    <dgm:pt modelId="{8028B393-2CA1-4538-8E56-4BDA9E24153C}" type="parTrans" cxnId="{5BDB3DCA-BB72-477B-9DC5-E60C0522CDE8}">
      <dgm:prSet/>
      <dgm:spPr/>
      <dgm:t>
        <a:bodyPr/>
        <a:lstStyle/>
        <a:p>
          <a:endParaRPr lang="en-US"/>
        </a:p>
      </dgm:t>
    </dgm:pt>
    <dgm:pt modelId="{86DCCF60-60F5-470B-AEC4-CCE42D88421F}" type="sibTrans" cxnId="{5BDB3DCA-BB72-477B-9DC5-E60C0522CDE8}">
      <dgm:prSet/>
      <dgm:spPr/>
      <dgm:t>
        <a:bodyPr/>
        <a:lstStyle/>
        <a:p>
          <a:endParaRPr lang="en-US"/>
        </a:p>
      </dgm:t>
    </dgm:pt>
    <dgm:pt modelId="{220329E6-DBDD-4B4B-A80D-F69AB5853A2A}">
      <dgm:prSet/>
      <dgm:spPr/>
      <dgm:t>
        <a:bodyPr/>
        <a:lstStyle/>
        <a:p>
          <a:r>
            <a:rPr lang="en-US" dirty="0"/>
            <a:t>Visualizing NLP Data</a:t>
          </a:r>
        </a:p>
      </dgm:t>
    </dgm:pt>
    <dgm:pt modelId="{7EC776C3-BF10-46A8-8807-2D8A64835A08}" type="parTrans" cxnId="{4B664E04-A0E7-4ED3-8E6A-EE5FC80B9A13}">
      <dgm:prSet/>
      <dgm:spPr/>
      <dgm:t>
        <a:bodyPr/>
        <a:lstStyle/>
        <a:p>
          <a:endParaRPr lang="en-US"/>
        </a:p>
      </dgm:t>
    </dgm:pt>
    <dgm:pt modelId="{8D75D0B4-0533-47C1-846C-DBF612C8075C}" type="sibTrans" cxnId="{4B664E04-A0E7-4ED3-8E6A-EE5FC80B9A13}">
      <dgm:prSet/>
      <dgm:spPr/>
      <dgm:t>
        <a:bodyPr/>
        <a:lstStyle/>
        <a:p>
          <a:endParaRPr lang="en-US"/>
        </a:p>
      </dgm:t>
    </dgm:pt>
    <dgm:pt modelId="{4F8DEEC0-319D-BC4E-B205-6E22B3F054C1}" type="pres">
      <dgm:prSet presAssocID="{DE5B4211-DF14-4A9D-A6F0-948CDA8543E2}" presName="Name0" presStyleCnt="0">
        <dgm:presLayoutVars>
          <dgm:dir/>
          <dgm:resizeHandles val="exact"/>
        </dgm:presLayoutVars>
      </dgm:prSet>
      <dgm:spPr/>
    </dgm:pt>
    <dgm:pt modelId="{B7AA749C-5D0A-954E-80BD-D78FB8641EC1}" type="pres">
      <dgm:prSet presAssocID="{08EAA83F-86AE-4B65-8F29-10F10D8AF92A}" presName="node" presStyleLbl="node1" presStyleIdx="0" presStyleCnt="7">
        <dgm:presLayoutVars>
          <dgm:bulletEnabled val="1"/>
        </dgm:presLayoutVars>
      </dgm:prSet>
      <dgm:spPr/>
    </dgm:pt>
    <dgm:pt modelId="{F871F630-26E0-4642-B224-060C4C804220}" type="pres">
      <dgm:prSet presAssocID="{17E08D1F-2A57-4B7E-9C08-BAB961C48F66}" presName="sibTrans" presStyleLbl="sibTrans1D1" presStyleIdx="0" presStyleCnt="6"/>
      <dgm:spPr/>
    </dgm:pt>
    <dgm:pt modelId="{484E65ED-C2B5-F441-85A2-EF50209154E9}" type="pres">
      <dgm:prSet presAssocID="{17E08D1F-2A57-4B7E-9C08-BAB961C48F66}" presName="connectorText" presStyleLbl="sibTrans1D1" presStyleIdx="0" presStyleCnt="6"/>
      <dgm:spPr/>
    </dgm:pt>
    <dgm:pt modelId="{94B04EC2-EA37-A845-A9BC-8908B24E077A}" type="pres">
      <dgm:prSet presAssocID="{B6DBED3E-30D4-47B6-80BF-3F826FED69BA}" presName="node" presStyleLbl="node1" presStyleIdx="1" presStyleCnt="7">
        <dgm:presLayoutVars>
          <dgm:bulletEnabled val="1"/>
        </dgm:presLayoutVars>
      </dgm:prSet>
      <dgm:spPr/>
    </dgm:pt>
    <dgm:pt modelId="{476AF58C-23DF-C747-A194-D3D33A25495F}" type="pres">
      <dgm:prSet presAssocID="{5BA017D5-CFB3-4D78-BCFA-0EA072A98069}" presName="sibTrans" presStyleLbl="sibTrans1D1" presStyleIdx="1" presStyleCnt="6"/>
      <dgm:spPr/>
    </dgm:pt>
    <dgm:pt modelId="{FBD2CCA8-E302-F84E-B7F4-BF73EA43BDCA}" type="pres">
      <dgm:prSet presAssocID="{5BA017D5-CFB3-4D78-BCFA-0EA072A98069}" presName="connectorText" presStyleLbl="sibTrans1D1" presStyleIdx="1" presStyleCnt="6"/>
      <dgm:spPr/>
    </dgm:pt>
    <dgm:pt modelId="{227CB532-C83D-A84A-A5DC-B7863361C3F7}" type="pres">
      <dgm:prSet presAssocID="{45198541-305A-4809-A8EF-5F3D3458704C}" presName="node" presStyleLbl="node1" presStyleIdx="2" presStyleCnt="7">
        <dgm:presLayoutVars>
          <dgm:bulletEnabled val="1"/>
        </dgm:presLayoutVars>
      </dgm:prSet>
      <dgm:spPr/>
    </dgm:pt>
    <dgm:pt modelId="{E8001877-7CCC-1A43-970D-56A732EB0296}" type="pres">
      <dgm:prSet presAssocID="{3E282948-7094-4EBB-BB00-E4DEAAA88D1D}" presName="sibTrans" presStyleLbl="sibTrans1D1" presStyleIdx="2" presStyleCnt="6"/>
      <dgm:spPr/>
    </dgm:pt>
    <dgm:pt modelId="{CBB17097-E54F-FA40-97CB-82E8D78C66F6}" type="pres">
      <dgm:prSet presAssocID="{3E282948-7094-4EBB-BB00-E4DEAAA88D1D}" presName="connectorText" presStyleLbl="sibTrans1D1" presStyleIdx="2" presStyleCnt="6"/>
      <dgm:spPr/>
    </dgm:pt>
    <dgm:pt modelId="{AAD00EEF-503B-4B48-B093-4231F1F389EA}" type="pres">
      <dgm:prSet presAssocID="{C3DAFAE0-4A13-4A9A-8725-946D62137245}" presName="node" presStyleLbl="node1" presStyleIdx="3" presStyleCnt="7">
        <dgm:presLayoutVars>
          <dgm:bulletEnabled val="1"/>
        </dgm:presLayoutVars>
      </dgm:prSet>
      <dgm:spPr/>
    </dgm:pt>
    <dgm:pt modelId="{0334786E-E93F-E64F-9965-C743407D4A06}" type="pres">
      <dgm:prSet presAssocID="{B55AFAE7-F448-4F71-A04E-41722394CE7D}" presName="sibTrans" presStyleLbl="sibTrans1D1" presStyleIdx="3" presStyleCnt="6"/>
      <dgm:spPr/>
    </dgm:pt>
    <dgm:pt modelId="{585FFCDE-0E90-EB44-8B34-28710C11D28C}" type="pres">
      <dgm:prSet presAssocID="{B55AFAE7-F448-4F71-A04E-41722394CE7D}" presName="connectorText" presStyleLbl="sibTrans1D1" presStyleIdx="3" presStyleCnt="6"/>
      <dgm:spPr/>
    </dgm:pt>
    <dgm:pt modelId="{B912FA30-1762-F34F-BD55-7B73B67A8C72}" type="pres">
      <dgm:prSet presAssocID="{3F2E0A18-F033-4D33-BF60-77C3896D1274}" presName="node" presStyleLbl="node1" presStyleIdx="4" presStyleCnt="7">
        <dgm:presLayoutVars>
          <dgm:bulletEnabled val="1"/>
        </dgm:presLayoutVars>
      </dgm:prSet>
      <dgm:spPr/>
    </dgm:pt>
    <dgm:pt modelId="{6AFFE2A1-0E51-9B45-A4BC-2149F867E280}" type="pres">
      <dgm:prSet presAssocID="{C056A380-7F52-4139-ABF4-02AC3756D746}" presName="sibTrans" presStyleLbl="sibTrans1D1" presStyleIdx="4" presStyleCnt="6"/>
      <dgm:spPr/>
    </dgm:pt>
    <dgm:pt modelId="{EEAAC5FB-D43D-7042-864B-14D13EDF714A}" type="pres">
      <dgm:prSet presAssocID="{C056A380-7F52-4139-ABF4-02AC3756D746}" presName="connectorText" presStyleLbl="sibTrans1D1" presStyleIdx="4" presStyleCnt="6"/>
      <dgm:spPr/>
    </dgm:pt>
    <dgm:pt modelId="{F73A7C5E-CB31-CA4A-8DD2-56387FDCE6BE}" type="pres">
      <dgm:prSet presAssocID="{E650667A-3D65-4FBD-B3EE-5E9544FF36A2}" presName="node" presStyleLbl="node1" presStyleIdx="5" presStyleCnt="7">
        <dgm:presLayoutVars>
          <dgm:bulletEnabled val="1"/>
        </dgm:presLayoutVars>
      </dgm:prSet>
      <dgm:spPr/>
    </dgm:pt>
    <dgm:pt modelId="{5CBF97D0-E4A6-F143-9990-93C241917995}" type="pres">
      <dgm:prSet presAssocID="{86DCCF60-60F5-470B-AEC4-CCE42D88421F}" presName="sibTrans" presStyleLbl="sibTrans1D1" presStyleIdx="5" presStyleCnt="6"/>
      <dgm:spPr/>
    </dgm:pt>
    <dgm:pt modelId="{A78FB7FA-14F9-D346-9703-9085211E53CA}" type="pres">
      <dgm:prSet presAssocID="{86DCCF60-60F5-470B-AEC4-CCE42D88421F}" presName="connectorText" presStyleLbl="sibTrans1D1" presStyleIdx="5" presStyleCnt="6"/>
      <dgm:spPr/>
    </dgm:pt>
    <dgm:pt modelId="{BB26137B-6E5B-C44F-B550-6941E1657DA6}" type="pres">
      <dgm:prSet presAssocID="{220329E6-DBDD-4B4B-A80D-F69AB5853A2A}" presName="node" presStyleLbl="node1" presStyleIdx="6" presStyleCnt="7">
        <dgm:presLayoutVars>
          <dgm:bulletEnabled val="1"/>
        </dgm:presLayoutVars>
      </dgm:prSet>
      <dgm:spPr/>
    </dgm:pt>
  </dgm:ptLst>
  <dgm:cxnLst>
    <dgm:cxn modelId="{4B664E04-A0E7-4ED3-8E6A-EE5FC80B9A13}" srcId="{DE5B4211-DF14-4A9D-A6F0-948CDA8543E2}" destId="{220329E6-DBDD-4B4B-A80D-F69AB5853A2A}" srcOrd="6" destOrd="0" parTransId="{7EC776C3-BF10-46A8-8807-2D8A64835A08}" sibTransId="{8D75D0B4-0533-47C1-846C-DBF612C8075C}"/>
    <dgm:cxn modelId="{2CB9800C-A4CE-4C4F-8AA9-1D56815D0375}" type="presOf" srcId="{3E282948-7094-4EBB-BB00-E4DEAAA88D1D}" destId="{CBB17097-E54F-FA40-97CB-82E8D78C66F6}" srcOrd="1" destOrd="0" presId="urn:microsoft.com/office/officeart/2016/7/layout/RepeatingBendingProcessNew"/>
    <dgm:cxn modelId="{D8DC0B0F-2097-CD44-BF92-B236B139AA94}" type="presOf" srcId="{C056A380-7F52-4139-ABF4-02AC3756D746}" destId="{6AFFE2A1-0E51-9B45-A4BC-2149F867E280}" srcOrd="0" destOrd="0" presId="urn:microsoft.com/office/officeart/2016/7/layout/RepeatingBendingProcessNew"/>
    <dgm:cxn modelId="{1B01CD19-C8B7-E34D-9FF0-6CAF521FA62F}" type="presOf" srcId="{C3DAFAE0-4A13-4A9A-8725-946D62137245}" destId="{AAD00EEF-503B-4B48-B093-4231F1F389EA}" srcOrd="0" destOrd="0" presId="urn:microsoft.com/office/officeart/2016/7/layout/RepeatingBendingProcessNew"/>
    <dgm:cxn modelId="{A198A91A-D238-0646-A6D9-A0CA92DC3245}" type="presOf" srcId="{220329E6-DBDD-4B4B-A80D-F69AB5853A2A}" destId="{BB26137B-6E5B-C44F-B550-6941E1657DA6}" srcOrd="0" destOrd="0" presId="urn:microsoft.com/office/officeart/2016/7/layout/RepeatingBendingProcessNew"/>
    <dgm:cxn modelId="{F9045022-D3B8-434B-A4FD-AFD303461B04}" type="presOf" srcId="{E650667A-3D65-4FBD-B3EE-5E9544FF36A2}" destId="{F73A7C5E-CB31-CA4A-8DD2-56387FDCE6BE}" srcOrd="0" destOrd="0" presId="urn:microsoft.com/office/officeart/2016/7/layout/RepeatingBendingProcessNew"/>
    <dgm:cxn modelId="{C14B1529-F14C-496A-ACB6-3317EEE0A936}" srcId="{DE5B4211-DF14-4A9D-A6F0-948CDA8543E2}" destId="{C3DAFAE0-4A13-4A9A-8725-946D62137245}" srcOrd="3" destOrd="0" parTransId="{FEBC1847-0248-4EC1-AD7C-085616F0053E}" sibTransId="{B55AFAE7-F448-4F71-A04E-41722394CE7D}"/>
    <dgm:cxn modelId="{3773F52A-A1EB-4E4E-927B-D5B2370BB464}" type="presOf" srcId="{86DCCF60-60F5-470B-AEC4-CCE42D88421F}" destId="{5CBF97D0-E4A6-F143-9990-93C241917995}" srcOrd="0" destOrd="0" presId="urn:microsoft.com/office/officeart/2016/7/layout/RepeatingBendingProcessNew"/>
    <dgm:cxn modelId="{556C9148-6CC6-43B4-A633-B511FD4C48AF}" srcId="{DE5B4211-DF14-4A9D-A6F0-948CDA8543E2}" destId="{08EAA83F-86AE-4B65-8F29-10F10D8AF92A}" srcOrd="0" destOrd="0" parTransId="{EC233BF2-5F9A-445E-B27B-6DCE314E4447}" sibTransId="{17E08D1F-2A57-4B7E-9C08-BAB961C48F66}"/>
    <dgm:cxn modelId="{B641D050-E683-5C41-844D-27100A9097C5}" type="presOf" srcId="{17E08D1F-2A57-4B7E-9C08-BAB961C48F66}" destId="{484E65ED-C2B5-F441-85A2-EF50209154E9}" srcOrd="1" destOrd="0" presId="urn:microsoft.com/office/officeart/2016/7/layout/RepeatingBendingProcessNew"/>
    <dgm:cxn modelId="{3E263F54-3C89-4B41-ABE1-B9D842933033}" type="presOf" srcId="{B6DBED3E-30D4-47B6-80BF-3F826FED69BA}" destId="{94B04EC2-EA37-A845-A9BC-8908B24E077A}" srcOrd="0" destOrd="0" presId="urn:microsoft.com/office/officeart/2016/7/layout/RepeatingBendingProcessNew"/>
    <dgm:cxn modelId="{1869E55B-3B1B-4F42-BBDE-6D586F905D18}" srcId="{DE5B4211-DF14-4A9D-A6F0-948CDA8543E2}" destId="{45198541-305A-4809-A8EF-5F3D3458704C}" srcOrd="2" destOrd="0" parTransId="{723AF786-9E8C-4FFE-94E8-6F34371B836F}" sibTransId="{3E282948-7094-4EBB-BB00-E4DEAAA88D1D}"/>
    <dgm:cxn modelId="{CA13586A-E860-5D48-BFED-F5A092BA7E74}" type="presOf" srcId="{86DCCF60-60F5-470B-AEC4-CCE42D88421F}" destId="{A78FB7FA-14F9-D346-9703-9085211E53CA}" srcOrd="1" destOrd="0" presId="urn:microsoft.com/office/officeart/2016/7/layout/RepeatingBendingProcessNew"/>
    <dgm:cxn modelId="{1F4DBD70-04E2-014A-8930-BF43098BA24B}" type="presOf" srcId="{3F2E0A18-F033-4D33-BF60-77C3896D1274}" destId="{B912FA30-1762-F34F-BD55-7B73B67A8C72}" srcOrd="0" destOrd="0" presId="urn:microsoft.com/office/officeart/2016/7/layout/RepeatingBendingProcessNew"/>
    <dgm:cxn modelId="{EDF85B82-BA2B-7F49-A407-5796CF560441}" type="presOf" srcId="{B55AFAE7-F448-4F71-A04E-41722394CE7D}" destId="{0334786E-E93F-E64F-9965-C743407D4A06}" srcOrd="0" destOrd="0" presId="urn:microsoft.com/office/officeart/2016/7/layout/RepeatingBendingProcessNew"/>
    <dgm:cxn modelId="{03A5F083-1AE4-B94D-8069-D9B6B39ECC3B}" type="presOf" srcId="{B55AFAE7-F448-4F71-A04E-41722394CE7D}" destId="{585FFCDE-0E90-EB44-8B34-28710C11D28C}" srcOrd="1" destOrd="0" presId="urn:microsoft.com/office/officeart/2016/7/layout/RepeatingBendingProcessNew"/>
    <dgm:cxn modelId="{1338738C-98BB-1143-A6D6-06664CCFB4F2}" type="presOf" srcId="{08EAA83F-86AE-4B65-8F29-10F10D8AF92A}" destId="{B7AA749C-5D0A-954E-80BD-D78FB8641EC1}" srcOrd="0" destOrd="0" presId="urn:microsoft.com/office/officeart/2016/7/layout/RepeatingBendingProcessNew"/>
    <dgm:cxn modelId="{42F2ECA8-82C4-284C-9B88-4096F4AF2419}" type="presOf" srcId="{3E282948-7094-4EBB-BB00-E4DEAAA88D1D}" destId="{E8001877-7CCC-1A43-970D-56A732EB0296}" srcOrd="0" destOrd="0" presId="urn:microsoft.com/office/officeart/2016/7/layout/RepeatingBendingProcessNew"/>
    <dgm:cxn modelId="{A5EB1BB1-6E24-4670-A502-C2C98F119205}" srcId="{DE5B4211-DF14-4A9D-A6F0-948CDA8543E2}" destId="{3F2E0A18-F033-4D33-BF60-77C3896D1274}" srcOrd="4" destOrd="0" parTransId="{E396F48D-65EF-4073-B205-973EE28F4FC8}" sibTransId="{C056A380-7F52-4139-ABF4-02AC3756D746}"/>
    <dgm:cxn modelId="{A61C22B7-8465-F240-820C-A44F5FD4F743}" type="presOf" srcId="{C056A380-7F52-4139-ABF4-02AC3756D746}" destId="{EEAAC5FB-D43D-7042-864B-14D13EDF714A}" srcOrd="1" destOrd="0" presId="urn:microsoft.com/office/officeart/2016/7/layout/RepeatingBendingProcessNew"/>
    <dgm:cxn modelId="{199151B9-6F6F-3045-A8AB-36A831409C81}" type="presOf" srcId="{17E08D1F-2A57-4B7E-9C08-BAB961C48F66}" destId="{F871F630-26E0-4642-B224-060C4C804220}" srcOrd="0" destOrd="0" presId="urn:microsoft.com/office/officeart/2016/7/layout/RepeatingBendingProcessNew"/>
    <dgm:cxn modelId="{5BDB3DCA-BB72-477B-9DC5-E60C0522CDE8}" srcId="{DE5B4211-DF14-4A9D-A6F0-948CDA8543E2}" destId="{E650667A-3D65-4FBD-B3EE-5E9544FF36A2}" srcOrd="5" destOrd="0" parTransId="{8028B393-2CA1-4538-8E56-4BDA9E24153C}" sibTransId="{86DCCF60-60F5-470B-AEC4-CCE42D88421F}"/>
    <dgm:cxn modelId="{3EBF0EDF-34FC-7346-9B67-3EBB946FE8EE}" type="presOf" srcId="{5BA017D5-CFB3-4D78-BCFA-0EA072A98069}" destId="{476AF58C-23DF-C747-A194-D3D33A25495F}" srcOrd="0" destOrd="0" presId="urn:microsoft.com/office/officeart/2016/7/layout/RepeatingBendingProcessNew"/>
    <dgm:cxn modelId="{2F44B3E1-C44A-4EA6-800E-460F8B4ABB55}" srcId="{DE5B4211-DF14-4A9D-A6F0-948CDA8543E2}" destId="{B6DBED3E-30D4-47B6-80BF-3F826FED69BA}" srcOrd="1" destOrd="0" parTransId="{5DCCC3D5-F8E1-4173-9869-6173E11CFCB6}" sibTransId="{5BA017D5-CFB3-4D78-BCFA-0EA072A98069}"/>
    <dgm:cxn modelId="{A7D887EA-99FF-8141-BC16-6E7499434A21}" type="presOf" srcId="{5BA017D5-CFB3-4D78-BCFA-0EA072A98069}" destId="{FBD2CCA8-E302-F84E-B7F4-BF73EA43BDCA}" srcOrd="1" destOrd="0" presId="urn:microsoft.com/office/officeart/2016/7/layout/RepeatingBendingProcessNew"/>
    <dgm:cxn modelId="{D6178BEA-416D-E946-A105-ADC84C7898AA}" type="presOf" srcId="{45198541-305A-4809-A8EF-5F3D3458704C}" destId="{227CB532-C83D-A84A-A5DC-B7863361C3F7}" srcOrd="0" destOrd="0" presId="urn:microsoft.com/office/officeart/2016/7/layout/RepeatingBendingProcessNew"/>
    <dgm:cxn modelId="{D08CDCF7-A381-1F4A-A6DE-D1D95DD1E68C}" type="presOf" srcId="{DE5B4211-DF14-4A9D-A6F0-948CDA8543E2}" destId="{4F8DEEC0-319D-BC4E-B205-6E22B3F054C1}" srcOrd="0" destOrd="0" presId="urn:microsoft.com/office/officeart/2016/7/layout/RepeatingBendingProcessNew"/>
    <dgm:cxn modelId="{098F38A2-FF03-0F47-8852-A031B42FFA42}" type="presParOf" srcId="{4F8DEEC0-319D-BC4E-B205-6E22B3F054C1}" destId="{B7AA749C-5D0A-954E-80BD-D78FB8641EC1}" srcOrd="0" destOrd="0" presId="urn:microsoft.com/office/officeart/2016/7/layout/RepeatingBendingProcessNew"/>
    <dgm:cxn modelId="{5C07F53E-D4C3-724B-89BC-EA0EB1B1044B}" type="presParOf" srcId="{4F8DEEC0-319D-BC4E-B205-6E22B3F054C1}" destId="{F871F630-26E0-4642-B224-060C4C804220}" srcOrd="1" destOrd="0" presId="urn:microsoft.com/office/officeart/2016/7/layout/RepeatingBendingProcessNew"/>
    <dgm:cxn modelId="{743F8ED2-0C52-C04A-9550-87225E3704CE}" type="presParOf" srcId="{F871F630-26E0-4642-B224-060C4C804220}" destId="{484E65ED-C2B5-F441-85A2-EF50209154E9}" srcOrd="0" destOrd="0" presId="urn:microsoft.com/office/officeart/2016/7/layout/RepeatingBendingProcessNew"/>
    <dgm:cxn modelId="{CBB777AA-E431-DB47-855E-34B21EAFD033}" type="presParOf" srcId="{4F8DEEC0-319D-BC4E-B205-6E22B3F054C1}" destId="{94B04EC2-EA37-A845-A9BC-8908B24E077A}" srcOrd="2" destOrd="0" presId="urn:microsoft.com/office/officeart/2016/7/layout/RepeatingBendingProcessNew"/>
    <dgm:cxn modelId="{B40C2490-EE64-F540-A54B-5623665B2776}" type="presParOf" srcId="{4F8DEEC0-319D-BC4E-B205-6E22B3F054C1}" destId="{476AF58C-23DF-C747-A194-D3D33A25495F}" srcOrd="3" destOrd="0" presId="urn:microsoft.com/office/officeart/2016/7/layout/RepeatingBendingProcessNew"/>
    <dgm:cxn modelId="{66F9C930-0961-A642-B77C-914352A998E9}" type="presParOf" srcId="{476AF58C-23DF-C747-A194-D3D33A25495F}" destId="{FBD2CCA8-E302-F84E-B7F4-BF73EA43BDCA}" srcOrd="0" destOrd="0" presId="urn:microsoft.com/office/officeart/2016/7/layout/RepeatingBendingProcessNew"/>
    <dgm:cxn modelId="{23EFDBAA-1795-804F-84CB-4A9EF80DEAF7}" type="presParOf" srcId="{4F8DEEC0-319D-BC4E-B205-6E22B3F054C1}" destId="{227CB532-C83D-A84A-A5DC-B7863361C3F7}" srcOrd="4" destOrd="0" presId="urn:microsoft.com/office/officeart/2016/7/layout/RepeatingBendingProcessNew"/>
    <dgm:cxn modelId="{6EA62F93-E34F-ED40-B660-FD71A4C56005}" type="presParOf" srcId="{4F8DEEC0-319D-BC4E-B205-6E22B3F054C1}" destId="{E8001877-7CCC-1A43-970D-56A732EB0296}" srcOrd="5" destOrd="0" presId="urn:microsoft.com/office/officeart/2016/7/layout/RepeatingBendingProcessNew"/>
    <dgm:cxn modelId="{A349392A-736F-9B4D-A60E-A2BE352BB840}" type="presParOf" srcId="{E8001877-7CCC-1A43-970D-56A732EB0296}" destId="{CBB17097-E54F-FA40-97CB-82E8D78C66F6}" srcOrd="0" destOrd="0" presId="urn:microsoft.com/office/officeart/2016/7/layout/RepeatingBendingProcessNew"/>
    <dgm:cxn modelId="{33C346B5-5C05-614C-A7B3-A2B2B2B0B4AC}" type="presParOf" srcId="{4F8DEEC0-319D-BC4E-B205-6E22B3F054C1}" destId="{AAD00EEF-503B-4B48-B093-4231F1F389EA}" srcOrd="6" destOrd="0" presId="urn:microsoft.com/office/officeart/2016/7/layout/RepeatingBendingProcessNew"/>
    <dgm:cxn modelId="{7A9EB26B-3EF7-6D44-ADC9-06CB75F47A23}" type="presParOf" srcId="{4F8DEEC0-319D-BC4E-B205-6E22B3F054C1}" destId="{0334786E-E93F-E64F-9965-C743407D4A06}" srcOrd="7" destOrd="0" presId="urn:microsoft.com/office/officeart/2016/7/layout/RepeatingBendingProcessNew"/>
    <dgm:cxn modelId="{6CAF9FC7-6E9E-E14E-A39E-02F72BB1E902}" type="presParOf" srcId="{0334786E-E93F-E64F-9965-C743407D4A06}" destId="{585FFCDE-0E90-EB44-8B34-28710C11D28C}" srcOrd="0" destOrd="0" presId="urn:microsoft.com/office/officeart/2016/7/layout/RepeatingBendingProcessNew"/>
    <dgm:cxn modelId="{7E96A537-8DE1-8946-BE0A-78B28B411A4F}" type="presParOf" srcId="{4F8DEEC0-319D-BC4E-B205-6E22B3F054C1}" destId="{B912FA30-1762-F34F-BD55-7B73B67A8C72}" srcOrd="8" destOrd="0" presId="urn:microsoft.com/office/officeart/2016/7/layout/RepeatingBendingProcessNew"/>
    <dgm:cxn modelId="{8ABD2E84-5FEB-3944-BC1A-E2E5C7751BA2}" type="presParOf" srcId="{4F8DEEC0-319D-BC4E-B205-6E22B3F054C1}" destId="{6AFFE2A1-0E51-9B45-A4BC-2149F867E280}" srcOrd="9" destOrd="0" presId="urn:microsoft.com/office/officeart/2016/7/layout/RepeatingBendingProcessNew"/>
    <dgm:cxn modelId="{5472CF60-EC7B-9540-BF4A-15533D4777CB}" type="presParOf" srcId="{6AFFE2A1-0E51-9B45-A4BC-2149F867E280}" destId="{EEAAC5FB-D43D-7042-864B-14D13EDF714A}" srcOrd="0" destOrd="0" presId="urn:microsoft.com/office/officeart/2016/7/layout/RepeatingBendingProcessNew"/>
    <dgm:cxn modelId="{E2DA4359-C43F-4C41-9D6E-29F332AF56D6}" type="presParOf" srcId="{4F8DEEC0-319D-BC4E-B205-6E22B3F054C1}" destId="{F73A7C5E-CB31-CA4A-8DD2-56387FDCE6BE}" srcOrd="10" destOrd="0" presId="urn:microsoft.com/office/officeart/2016/7/layout/RepeatingBendingProcessNew"/>
    <dgm:cxn modelId="{B485092B-8A20-7C43-98C7-4306DC792F92}" type="presParOf" srcId="{4F8DEEC0-319D-BC4E-B205-6E22B3F054C1}" destId="{5CBF97D0-E4A6-F143-9990-93C241917995}" srcOrd="11" destOrd="0" presId="urn:microsoft.com/office/officeart/2016/7/layout/RepeatingBendingProcessNew"/>
    <dgm:cxn modelId="{0FB60288-85FC-674E-86A5-541521267919}" type="presParOf" srcId="{5CBF97D0-E4A6-F143-9990-93C241917995}" destId="{A78FB7FA-14F9-D346-9703-9085211E53CA}" srcOrd="0" destOrd="0" presId="urn:microsoft.com/office/officeart/2016/7/layout/RepeatingBendingProcessNew"/>
    <dgm:cxn modelId="{3956BDD2-363E-9645-8742-F751421C5A72}" type="presParOf" srcId="{4F8DEEC0-319D-BC4E-B205-6E22B3F054C1}" destId="{BB26137B-6E5B-C44F-B550-6941E1657DA6}"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E5B4211-DF14-4A9D-A6F0-948CDA8543E2}"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08EAA83F-86AE-4B65-8F29-10F10D8AF92A}">
      <dgm:prSet/>
      <dgm:spPr/>
      <dgm:t>
        <a:bodyPr/>
        <a:lstStyle/>
        <a:p>
          <a:r>
            <a:rPr lang="en-US" dirty="0"/>
            <a:t>Basics of pandas</a:t>
          </a:r>
        </a:p>
      </dgm:t>
    </dgm:pt>
    <dgm:pt modelId="{EC233BF2-5F9A-445E-B27B-6DCE314E4447}" type="parTrans" cxnId="{556C9148-6CC6-43B4-A633-B511FD4C48AF}">
      <dgm:prSet/>
      <dgm:spPr/>
      <dgm:t>
        <a:bodyPr/>
        <a:lstStyle/>
        <a:p>
          <a:endParaRPr lang="en-US"/>
        </a:p>
      </dgm:t>
    </dgm:pt>
    <dgm:pt modelId="{17E08D1F-2A57-4B7E-9C08-BAB961C48F66}" type="sibTrans" cxnId="{556C9148-6CC6-43B4-A633-B511FD4C48AF}">
      <dgm:prSet/>
      <dgm:spPr/>
      <dgm:t>
        <a:bodyPr/>
        <a:lstStyle/>
        <a:p>
          <a:endParaRPr lang="en-US"/>
        </a:p>
      </dgm:t>
    </dgm:pt>
    <dgm:pt modelId="{B6DBED3E-30D4-47B6-80BF-3F826FED69BA}">
      <dgm:prSet/>
      <dgm:spPr/>
      <dgm:t>
        <a:bodyPr/>
        <a:lstStyle/>
        <a:p>
          <a:r>
            <a:rPr lang="en-US"/>
            <a:t>Deriving statistical results of data using Pandas</a:t>
          </a:r>
        </a:p>
      </dgm:t>
    </dgm:pt>
    <dgm:pt modelId="{5DCCC3D5-F8E1-4173-9869-6173E11CFCB6}" type="parTrans" cxnId="{2F44B3E1-C44A-4EA6-800E-460F8B4ABB55}">
      <dgm:prSet/>
      <dgm:spPr/>
      <dgm:t>
        <a:bodyPr/>
        <a:lstStyle/>
        <a:p>
          <a:endParaRPr lang="en-US"/>
        </a:p>
      </dgm:t>
    </dgm:pt>
    <dgm:pt modelId="{5BA017D5-CFB3-4D78-BCFA-0EA072A98069}" type="sibTrans" cxnId="{2F44B3E1-C44A-4EA6-800E-460F8B4ABB55}">
      <dgm:prSet/>
      <dgm:spPr/>
      <dgm:t>
        <a:bodyPr/>
        <a:lstStyle/>
        <a:p>
          <a:endParaRPr lang="en-US"/>
        </a:p>
      </dgm:t>
    </dgm:pt>
    <dgm:pt modelId="{45198541-305A-4809-A8EF-5F3D3458704C}">
      <dgm:prSet/>
      <dgm:spPr>
        <a:ln w="76200">
          <a:solidFill>
            <a:schemeClr val="tx1"/>
          </a:solidFill>
        </a:ln>
      </dgm:spPr>
      <dgm:t>
        <a:bodyPr/>
        <a:lstStyle/>
        <a:p>
          <a:r>
            <a:rPr lang="en-US" dirty="0"/>
            <a:t>Basics plots</a:t>
          </a:r>
        </a:p>
      </dgm:t>
    </dgm:pt>
    <dgm:pt modelId="{723AF786-9E8C-4FFE-94E8-6F34371B836F}" type="parTrans" cxnId="{1869E55B-3B1B-4F42-BBDE-6D586F905D18}">
      <dgm:prSet/>
      <dgm:spPr/>
      <dgm:t>
        <a:bodyPr/>
        <a:lstStyle/>
        <a:p>
          <a:endParaRPr lang="en-US"/>
        </a:p>
      </dgm:t>
    </dgm:pt>
    <dgm:pt modelId="{3E282948-7094-4EBB-BB00-E4DEAAA88D1D}" type="sibTrans" cxnId="{1869E55B-3B1B-4F42-BBDE-6D586F905D18}">
      <dgm:prSet/>
      <dgm:spPr/>
      <dgm:t>
        <a:bodyPr/>
        <a:lstStyle/>
        <a:p>
          <a:endParaRPr lang="en-US"/>
        </a:p>
      </dgm:t>
    </dgm:pt>
    <dgm:pt modelId="{C3DAFAE0-4A13-4A9A-8725-946D62137245}">
      <dgm:prSet/>
      <dgm:spPr/>
      <dgm:t>
        <a:bodyPr/>
        <a:lstStyle/>
        <a:p>
          <a:r>
            <a:rPr lang="en-US"/>
            <a:t>Visualizing Categorical Data (Iris) + Classification Task</a:t>
          </a:r>
        </a:p>
      </dgm:t>
    </dgm:pt>
    <dgm:pt modelId="{FEBC1847-0248-4EC1-AD7C-085616F0053E}" type="parTrans" cxnId="{C14B1529-F14C-496A-ACB6-3317EEE0A936}">
      <dgm:prSet/>
      <dgm:spPr/>
      <dgm:t>
        <a:bodyPr/>
        <a:lstStyle/>
        <a:p>
          <a:endParaRPr lang="en-US"/>
        </a:p>
      </dgm:t>
    </dgm:pt>
    <dgm:pt modelId="{B55AFAE7-F448-4F71-A04E-41722394CE7D}" type="sibTrans" cxnId="{C14B1529-F14C-496A-ACB6-3317EEE0A936}">
      <dgm:prSet/>
      <dgm:spPr/>
      <dgm:t>
        <a:bodyPr/>
        <a:lstStyle/>
        <a:p>
          <a:endParaRPr lang="en-US"/>
        </a:p>
      </dgm:t>
    </dgm:pt>
    <dgm:pt modelId="{3F2E0A18-F033-4D33-BF60-77C3896D1274}">
      <dgm:prSet/>
      <dgm:spPr/>
      <dgm:t>
        <a:bodyPr/>
        <a:lstStyle/>
        <a:p>
          <a:r>
            <a:rPr lang="en-US"/>
            <a:t>Visualizing Continuous Data (Diamonds) + Regression Task</a:t>
          </a:r>
        </a:p>
      </dgm:t>
    </dgm:pt>
    <dgm:pt modelId="{E396F48D-65EF-4073-B205-973EE28F4FC8}" type="parTrans" cxnId="{A5EB1BB1-6E24-4670-A502-C2C98F119205}">
      <dgm:prSet/>
      <dgm:spPr/>
      <dgm:t>
        <a:bodyPr/>
        <a:lstStyle/>
        <a:p>
          <a:endParaRPr lang="en-US"/>
        </a:p>
      </dgm:t>
    </dgm:pt>
    <dgm:pt modelId="{C056A380-7F52-4139-ABF4-02AC3756D746}" type="sibTrans" cxnId="{A5EB1BB1-6E24-4670-A502-C2C98F119205}">
      <dgm:prSet/>
      <dgm:spPr/>
      <dgm:t>
        <a:bodyPr/>
        <a:lstStyle/>
        <a:p>
          <a:endParaRPr lang="en-US"/>
        </a:p>
      </dgm:t>
    </dgm:pt>
    <dgm:pt modelId="{E650667A-3D65-4FBD-B3EE-5E9544FF36A2}">
      <dgm:prSet/>
      <dgm:spPr/>
      <dgm:t>
        <a:bodyPr/>
        <a:lstStyle/>
        <a:p>
          <a:r>
            <a:rPr lang="en-US"/>
            <a:t>Visualizing Time series Data</a:t>
          </a:r>
        </a:p>
      </dgm:t>
    </dgm:pt>
    <dgm:pt modelId="{8028B393-2CA1-4538-8E56-4BDA9E24153C}" type="parTrans" cxnId="{5BDB3DCA-BB72-477B-9DC5-E60C0522CDE8}">
      <dgm:prSet/>
      <dgm:spPr/>
      <dgm:t>
        <a:bodyPr/>
        <a:lstStyle/>
        <a:p>
          <a:endParaRPr lang="en-US"/>
        </a:p>
      </dgm:t>
    </dgm:pt>
    <dgm:pt modelId="{86DCCF60-60F5-470B-AEC4-CCE42D88421F}" type="sibTrans" cxnId="{5BDB3DCA-BB72-477B-9DC5-E60C0522CDE8}">
      <dgm:prSet/>
      <dgm:spPr/>
      <dgm:t>
        <a:bodyPr/>
        <a:lstStyle/>
        <a:p>
          <a:endParaRPr lang="en-US"/>
        </a:p>
      </dgm:t>
    </dgm:pt>
    <dgm:pt modelId="{220329E6-DBDD-4B4B-A80D-F69AB5853A2A}">
      <dgm:prSet/>
      <dgm:spPr/>
      <dgm:t>
        <a:bodyPr/>
        <a:lstStyle/>
        <a:p>
          <a:r>
            <a:rPr lang="en-US" dirty="0"/>
            <a:t>Visualizing NLP Data</a:t>
          </a:r>
        </a:p>
      </dgm:t>
    </dgm:pt>
    <dgm:pt modelId="{7EC776C3-BF10-46A8-8807-2D8A64835A08}" type="parTrans" cxnId="{4B664E04-A0E7-4ED3-8E6A-EE5FC80B9A13}">
      <dgm:prSet/>
      <dgm:spPr/>
      <dgm:t>
        <a:bodyPr/>
        <a:lstStyle/>
        <a:p>
          <a:endParaRPr lang="en-US"/>
        </a:p>
      </dgm:t>
    </dgm:pt>
    <dgm:pt modelId="{8D75D0B4-0533-47C1-846C-DBF612C8075C}" type="sibTrans" cxnId="{4B664E04-A0E7-4ED3-8E6A-EE5FC80B9A13}">
      <dgm:prSet/>
      <dgm:spPr/>
      <dgm:t>
        <a:bodyPr/>
        <a:lstStyle/>
        <a:p>
          <a:endParaRPr lang="en-US"/>
        </a:p>
      </dgm:t>
    </dgm:pt>
    <dgm:pt modelId="{4F8DEEC0-319D-BC4E-B205-6E22B3F054C1}" type="pres">
      <dgm:prSet presAssocID="{DE5B4211-DF14-4A9D-A6F0-948CDA8543E2}" presName="Name0" presStyleCnt="0">
        <dgm:presLayoutVars>
          <dgm:dir/>
          <dgm:resizeHandles val="exact"/>
        </dgm:presLayoutVars>
      </dgm:prSet>
      <dgm:spPr/>
    </dgm:pt>
    <dgm:pt modelId="{B7AA749C-5D0A-954E-80BD-D78FB8641EC1}" type="pres">
      <dgm:prSet presAssocID="{08EAA83F-86AE-4B65-8F29-10F10D8AF92A}" presName="node" presStyleLbl="node1" presStyleIdx="0" presStyleCnt="7">
        <dgm:presLayoutVars>
          <dgm:bulletEnabled val="1"/>
        </dgm:presLayoutVars>
      </dgm:prSet>
      <dgm:spPr/>
    </dgm:pt>
    <dgm:pt modelId="{F871F630-26E0-4642-B224-060C4C804220}" type="pres">
      <dgm:prSet presAssocID="{17E08D1F-2A57-4B7E-9C08-BAB961C48F66}" presName="sibTrans" presStyleLbl="sibTrans1D1" presStyleIdx="0" presStyleCnt="6"/>
      <dgm:spPr/>
    </dgm:pt>
    <dgm:pt modelId="{484E65ED-C2B5-F441-85A2-EF50209154E9}" type="pres">
      <dgm:prSet presAssocID="{17E08D1F-2A57-4B7E-9C08-BAB961C48F66}" presName="connectorText" presStyleLbl="sibTrans1D1" presStyleIdx="0" presStyleCnt="6"/>
      <dgm:spPr/>
    </dgm:pt>
    <dgm:pt modelId="{94B04EC2-EA37-A845-A9BC-8908B24E077A}" type="pres">
      <dgm:prSet presAssocID="{B6DBED3E-30D4-47B6-80BF-3F826FED69BA}" presName="node" presStyleLbl="node1" presStyleIdx="1" presStyleCnt="7">
        <dgm:presLayoutVars>
          <dgm:bulletEnabled val="1"/>
        </dgm:presLayoutVars>
      </dgm:prSet>
      <dgm:spPr/>
    </dgm:pt>
    <dgm:pt modelId="{476AF58C-23DF-C747-A194-D3D33A25495F}" type="pres">
      <dgm:prSet presAssocID="{5BA017D5-CFB3-4D78-BCFA-0EA072A98069}" presName="sibTrans" presStyleLbl="sibTrans1D1" presStyleIdx="1" presStyleCnt="6"/>
      <dgm:spPr/>
    </dgm:pt>
    <dgm:pt modelId="{FBD2CCA8-E302-F84E-B7F4-BF73EA43BDCA}" type="pres">
      <dgm:prSet presAssocID="{5BA017D5-CFB3-4D78-BCFA-0EA072A98069}" presName="connectorText" presStyleLbl="sibTrans1D1" presStyleIdx="1" presStyleCnt="6"/>
      <dgm:spPr/>
    </dgm:pt>
    <dgm:pt modelId="{227CB532-C83D-A84A-A5DC-B7863361C3F7}" type="pres">
      <dgm:prSet presAssocID="{45198541-305A-4809-A8EF-5F3D3458704C}" presName="node" presStyleLbl="node1" presStyleIdx="2" presStyleCnt="7">
        <dgm:presLayoutVars>
          <dgm:bulletEnabled val="1"/>
        </dgm:presLayoutVars>
      </dgm:prSet>
      <dgm:spPr/>
    </dgm:pt>
    <dgm:pt modelId="{E8001877-7CCC-1A43-970D-56A732EB0296}" type="pres">
      <dgm:prSet presAssocID="{3E282948-7094-4EBB-BB00-E4DEAAA88D1D}" presName="sibTrans" presStyleLbl="sibTrans1D1" presStyleIdx="2" presStyleCnt="6"/>
      <dgm:spPr/>
    </dgm:pt>
    <dgm:pt modelId="{CBB17097-E54F-FA40-97CB-82E8D78C66F6}" type="pres">
      <dgm:prSet presAssocID="{3E282948-7094-4EBB-BB00-E4DEAAA88D1D}" presName="connectorText" presStyleLbl="sibTrans1D1" presStyleIdx="2" presStyleCnt="6"/>
      <dgm:spPr/>
    </dgm:pt>
    <dgm:pt modelId="{AAD00EEF-503B-4B48-B093-4231F1F389EA}" type="pres">
      <dgm:prSet presAssocID="{C3DAFAE0-4A13-4A9A-8725-946D62137245}" presName="node" presStyleLbl="node1" presStyleIdx="3" presStyleCnt="7">
        <dgm:presLayoutVars>
          <dgm:bulletEnabled val="1"/>
        </dgm:presLayoutVars>
      </dgm:prSet>
      <dgm:spPr/>
    </dgm:pt>
    <dgm:pt modelId="{0334786E-E93F-E64F-9965-C743407D4A06}" type="pres">
      <dgm:prSet presAssocID="{B55AFAE7-F448-4F71-A04E-41722394CE7D}" presName="sibTrans" presStyleLbl="sibTrans1D1" presStyleIdx="3" presStyleCnt="6"/>
      <dgm:spPr/>
    </dgm:pt>
    <dgm:pt modelId="{585FFCDE-0E90-EB44-8B34-28710C11D28C}" type="pres">
      <dgm:prSet presAssocID="{B55AFAE7-F448-4F71-A04E-41722394CE7D}" presName="connectorText" presStyleLbl="sibTrans1D1" presStyleIdx="3" presStyleCnt="6"/>
      <dgm:spPr/>
    </dgm:pt>
    <dgm:pt modelId="{B912FA30-1762-F34F-BD55-7B73B67A8C72}" type="pres">
      <dgm:prSet presAssocID="{3F2E0A18-F033-4D33-BF60-77C3896D1274}" presName="node" presStyleLbl="node1" presStyleIdx="4" presStyleCnt="7">
        <dgm:presLayoutVars>
          <dgm:bulletEnabled val="1"/>
        </dgm:presLayoutVars>
      </dgm:prSet>
      <dgm:spPr/>
    </dgm:pt>
    <dgm:pt modelId="{6AFFE2A1-0E51-9B45-A4BC-2149F867E280}" type="pres">
      <dgm:prSet presAssocID="{C056A380-7F52-4139-ABF4-02AC3756D746}" presName="sibTrans" presStyleLbl="sibTrans1D1" presStyleIdx="4" presStyleCnt="6"/>
      <dgm:spPr/>
    </dgm:pt>
    <dgm:pt modelId="{EEAAC5FB-D43D-7042-864B-14D13EDF714A}" type="pres">
      <dgm:prSet presAssocID="{C056A380-7F52-4139-ABF4-02AC3756D746}" presName="connectorText" presStyleLbl="sibTrans1D1" presStyleIdx="4" presStyleCnt="6"/>
      <dgm:spPr/>
    </dgm:pt>
    <dgm:pt modelId="{F73A7C5E-CB31-CA4A-8DD2-56387FDCE6BE}" type="pres">
      <dgm:prSet presAssocID="{E650667A-3D65-4FBD-B3EE-5E9544FF36A2}" presName="node" presStyleLbl="node1" presStyleIdx="5" presStyleCnt="7">
        <dgm:presLayoutVars>
          <dgm:bulletEnabled val="1"/>
        </dgm:presLayoutVars>
      </dgm:prSet>
      <dgm:spPr/>
    </dgm:pt>
    <dgm:pt modelId="{5CBF97D0-E4A6-F143-9990-93C241917995}" type="pres">
      <dgm:prSet presAssocID="{86DCCF60-60F5-470B-AEC4-CCE42D88421F}" presName="sibTrans" presStyleLbl="sibTrans1D1" presStyleIdx="5" presStyleCnt="6"/>
      <dgm:spPr/>
    </dgm:pt>
    <dgm:pt modelId="{A78FB7FA-14F9-D346-9703-9085211E53CA}" type="pres">
      <dgm:prSet presAssocID="{86DCCF60-60F5-470B-AEC4-CCE42D88421F}" presName="connectorText" presStyleLbl="sibTrans1D1" presStyleIdx="5" presStyleCnt="6"/>
      <dgm:spPr/>
    </dgm:pt>
    <dgm:pt modelId="{BB26137B-6E5B-C44F-B550-6941E1657DA6}" type="pres">
      <dgm:prSet presAssocID="{220329E6-DBDD-4B4B-A80D-F69AB5853A2A}" presName="node" presStyleLbl="node1" presStyleIdx="6" presStyleCnt="7">
        <dgm:presLayoutVars>
          <dgm:bulletEnabled val="1"/>
        </dgm:presLayoutVars>
      </dgm:prSet>
      <dgm:spPr/>
    </dgm:pt>
  </dgm:ptLst>
  <dgm:cxnLst>
    <dgm:cxn modelId="{4B664E04-A0E7-4ED3-8E6A-EE5FC80B9A13}" srcId="{DE5B4211-DF14-4A9D-A6F0-948CDA8543E2}" destId="{220329E6-DBDD-4B4B-A80D-F69AB5853A2A}" srcOrd="6" destOrd="0" parTransId="{7EC776C3-BF10-46A8-8807-2D8A64835A08}" sibTransId="{8D75D0B4-0533-47C1-846C-DBF612C8075C}"/>
    <dgm:cxn modelId="{2CB9800C-A4CE-4C4F-8AA9-1D56815D0375}" type="presOf" srcId="{3E282948-7094-4EBB-BB00-E4DEAAA88D1D}" destId="{CBB17097-E54F-FA40-97CB-82E8D78C66F6}" srcOrd="1" destOrd="0" presId="urn:microsoft.com/office/officeart/2016/7/layout/RepeatingBendingProcessNew"/>
    <dgm:cxn modelId="{D8DC0B0F-2097-CD44-BF92-B236B139AA94}" type="presOf" srcId="{C056A380-7F52-4139-ABF4-02AC3756D746}" destId="{6AFFE2A1-0E51-9B45-A4BC-2149F867E280}" srcOrd="0" destOrd="0" presId="urn:microsoft.com/office/officeart/2016/7/layout/RepeatingBendingProcessNew"/>
    <dgm:cxn modelId="{1B01CD19-C8B7-E34D-9FF0-6CAF521FA62F}" type="presOf" srcId="{C3DAFAE0-4A13-4A9A-8725-946D62137245}" destId="{AAD00EEF-503B-4B48-B093-4231F1F389EA}" srcOrd="0" destOrd="0" presId="urn:microsoft.com/office/officeart/2016/7/layout/RepeatingBendingProcessNew"/>
    <dgm:cxn modelId="{A198A91A-D238-0646-A6D9-A0CA92DC3245}" type="presOf" srcId="{220329E6-DBDD-4B4B-A80D-F69AB5853A2A}" destId="{BB26137B-6E5B-C44F-B550-6941E1657DA6}" srcOrd="0" destOrd="0" presId="urn:microsoft.com/office/officeart/2016/7/layout/RepeatingBendingProcessNew"/>
    <dgm:cxn modelId="{F9045022-D3B8-434B-A4FD-AFD303461B04}" type="presOf" srcId="{E650667A-3D65-4FBD-B3EE-5E9544FF36A2}" destId="{F73A7C5E-CB31-CA4A-8DD2-56387FDCE6BE}" srcOrd="0" destOrd="0" presId="urn:microsoft.com/office/officeart/2016/7/layout/RepeatingBendingProcessNew"/>
    <dgm:cxn modelId="{C14B1529-F14C-496A-ACB6-3317EEE0A936}" srcId="{DE5B4211-DF14-4A9D-A6F0-948CDA8543E2}" destId="{C3DAFAE0-4A13-4A9A-8725-946D62137245}" srcOrd="3" destOrd="0" parTransId="{FEBC1847-0248-4EC1-AD7C-085616F0053E}" sibTransId="{B55AFAE7-F448-4F71-A04E-41722394CE7D}"/>
    <dgm:cxn modelId="{3773F52A-A1EB-4E4E-927B-D5B2370BB464}" type="presOf" srcId="{86DCCF60-60F5-470B-AEC4-CCE42D88421F}" destId="{5CBF97D0-E4A6-F143-9990-93C241917995}" srcOrd="0" destOrd="0" presId="urn:microsoft.com/office/officeart/2016/7/layout/RepeatingBendingProcessNew"/>
    <dgm:cxn modelId="{556C9148-6CC6-43B4-A633-B511FD4C48AF}" srcId="{DE5B4211-DF14-4A9D-A6F0-948CDA8543E2}" destId="{08EAA83F-86AE-4B65-8F29-10F10D8AF92A}" srcOrd="0" destOrd="0" parTransId="{EC233BF2-5F9A-445E-B27B-6DCE314E4447}" sibTransId="{17E08D1F-2A57-4B7E-9C08-BAB961C48F66}"/>
    <dgm:cxn modelId="{B641D050-E683-5C41-844D-27100A9097C5}" type="presOf" srcId="{17E08D1F-2A57-4B7E-9C08-BAB961C48F66}" destId="{484E65ED-C2B5-F441-85A2-EF50209154E9}" srcOrd="1" destOrd="0" presId="urn:microsoft.com/office/officeart/2016/7/layout/RepeatingBendingProcessNew"/>
    <dgm:cxn modelId="{3E263F54-3C89-4B41-ABE1-B9D842933033}" type="presOf" srcId="{B6DBED3E-30D4-47B6-80BF-3F826FED69BA}" destId="{94B04EC2-EA37-A845-A9BC-8908B24E077A}" srcOrd="0" destOrd="0" presId="urn:microsoft.com/office/officeart/2016/7/layout/RepeatingBendingProcessNew"/>
    <dgm:cxn modelId="{1869E55B-3B1B-4F42-BBDE-6D586F905D18}" srcId="{DE5B4211-DF14-4A9D-A6F0-948CDA8543E2}" destId="{45198541-305A-4809-A8EF-5F3D3458704C}" srcOrd="2" destOrd="0" parTransId="{723AF786-9E8C-4FFE-94E8-6F34371B836F}" sibTransId="{3E282948-7094-4EBB-BB00-E4DEAAA88D1D}"/>
    <dgm:cxn modelId="{CA13586A-E860-5D48-BFED-F5A092BA7E74}" type="presOf" srcId="{86DCCF60-60F5-470B-AEC4-CCE42D88421F}" destId="{A78FB7FA-14F9-D346-9703-9085211E53CA}" srcOrd="1" destOrd="0" presId="urn:microsoft.com/office/officeart/2016/7/layout/RepeatingBendingProcessNew"/>
    <dgm:cxn modelId="{1F4DBD70-04E2-014A-8930-BF43098BA24B}" type="presOf" srcId="{3F2E0A18-F033-4D33-BF60-77C3896D1274}" destId="{B912FA30-1762-F34F-BD55-7B73B67A8C72}" srcOrd="0" destOrd="0" presId="urn:microsoft.com/office/officeart/2016/7/layout/RepeatingBendingProcessNew"/>
    <dgm:cxn modelId="{EDF85B82-BA2B-7F49-A407-5796CF560441}" type="presOf" srcId="{B55AFAE7-F448-4F71-A04E-41722394CE7D}" destId="{0334786E-E93F-E64F-9965-C743407D4A06}" srcOrd="0" destOrd="0" presId="urn:microsoft.com/office/officeart/2016/7/layout/RepeatingBendingProcessNew"/>
    <dgm:cxn modelId="{03A5F083-1AE4-B94D-8069-D9B6B39ECC3B}" type="presOf" srcId="{B55AFAE7-F448-4F71-A04E-41722394CE7D}" destId="{585FFCDE-0E90-EB44-8B34-28710C11D28C}" srcOrd="1" destOrd="0" presId="urn:microsoft.com/office/officeart/2016/7/layout/RepeatingBendingProcessNew"/>
    <dgm:cxn modelId="{1338738C-98BB-1143-A6D6-06664CCFB4F2}" type="presOf" srcId="{08EAA83F-86AE-4B65-8F29-10F10D8AF92A}" destId="{B7AA749C-5D0A-954E-80BD-D78FB8641EC1}" srcOrd="0" destOrd="0" presId="urn:microsoft.com/office/officeart/2016/7/layout/RepeatingBendingProcessNew"/>
    <dgm:cxn modelId="{42F2ECA8-82C4-284C-9B88-4096F4AF2419}" type="presOf" srcId="{3E282948-7094-4EBB-BB00-E4DEAAA88D1D}" destId="{E8001877-7CCC-1A43-970D-56A732EB0296}" srcOrd="0" destOrd="0" presId="urn:microsoft.com/office/officeart/2016/7/layout/RepeatingBendingProcessNew"/>
    <dgm:cxn modelId="{A5EB1BB1-6E24-4670-A502-C2C98F119205}" srcId="{DE5B4211-DF14-4A9D-A6F0-948CDA8543E2}" destId="{3F2E0A18-F033-4D33-BF60-77C3896D1274}" srcOrd="4" destOrd="0" parTransId="{E396F48D-65EF-4073-B205-973EE28F4FC8}" sibTransId="{C056A380-7F52-4139-ABF4-02AC3756D746}"/>
    <dgm:cxn modelId="{A61C22B7-8465-F240-820C-A44F5FD4F743}" type="presOf" srcId="{C056A380-7F52-4139-ABF4-02AC3756D746}" destId="{EEAAC5FB-D43D-7042-864B-14D13EDF714A}" srcOrd="1" destOrd="0" presId="urn:microsoft.com/office/officeart/2016/7/layout/RepeatingBendingProcessNew"/>
    <dgm:cxn modelId="{199151B9-6F6F-3045-A8AB-36A831409C81}" type="presOf" srcId="{17E08D1F-2A57-4B7E-9C08-BAB961C48F66}" destId="{F871F630-26E0-4642-B224-060C4C804220}" srcOrd="0" destOrd="0" presId="urn:microsoft.com/office/officeart/2016/7/layout/RepeatingBendingProcessNew"/>
    <dgm:cxn modelId="{5BDB3DCA-BB72-477B-9DC5-E60C0522CDE8}" srcId="{DE5B4211-DF14-4A9D-A6F0-948CDA8543E2}" destId="{E650667A-3D65-4FBD-B3EE-5E9544FF36A2}" srcOrd="5" destOrd="0" parTransId="{8028B393-2CA1-4538-8E56-4BDA9E24153C}" sibTransId="{86DCCF60-60F5-470B-AEC4-CCE42D88421F}"/>
    <dgm:cxn modelId="{3EBF0EDF-34FC-7346-9B67-3EBB946FE8EE}" type="presOf" srcId="{5BA017D5-CFB3-4D78-BCFA-0EA072A98069}" destId="{476AF58C-23DF-C747-A194-D3D33A25495F}" srcOrd="0" destOrd="0" presId="urn:microsoft.com/office/officeart/2016/7/layout/RepeatingBendingProcessNew"/>
    <dgm:cxn modelId="{2F44B3E1-C44A-4EA6-800E-460F8B4ABB55}" srcId="{DE5B4211-DF14-4A9D-A6F0-948CDA8543E2}" destId="{B6DBED3E-30D4-47B6-80BF-3F826FED69BA}" srcOrd="1" destOrd="0" parTransId="{5DCCC3D5-F8E1-4173-9869-6173E11CFCB6}" sibTransId="{5BA017D5-CFB3-4D78-BCFA-0EA072A98069}"/>
    <dgm:cxn modelId="{A7D887EA-99FF-8141-BC16-6E7499434A21}" type="presOf" srcId="{5BA017D5-CFB3-4D78-BCFA-0EA072A98069}" destId="{FBD2CCA8-E302-F84E-B7F4-BF73EA43BDCA}" srcOrd="1" destOrd="0" presId="urn:microsoft.com/office/officeart/2016/7/layout/RepeatingBendingProcessNew"/>
    <dgm:cxn modelId="{D6178BEA-416D-E946-A105-ADC84C7898AA}" type="presOf" srcId="{45198541-305A-4809-A8EF-5F3D3458704C}" destId="{227CB532-C83D-A84A-A5DC-B7863361C3F7}" srcOrd="0" destOrd="0" presId="urn:microsoft.com/office/officeart/2016/7/layout/RepeatingBendingProcessNew"/>
    <dgm:cxn modelId="{D08CDCF7-A381-1F4A-A6DE-D1D95DD1E68C}" type="presOf" srcId="{DE5B4211-DF14-4A9D-A6F0-948CDA8543E2}" destId="{4F8DEEC0-319D-BC4E-B205-6E22B3F054C1}" srcOrd="0" destOrd="0" presId="urn:microsoft.com/office/officeart/2016/7/layout/RepeatingBendingProcessNew"/>
    <dgm:cxn modelId="{098F38A2-FF03-0F47-8852-A031B42FFA42}" type="presParOf" srcId="{4F8DEEC0-319D-BC4E-B205-6E22B3F054C1}" destId="{B7AA749C-5D0A-954E-80BD-D78FB8641EC1}" srcOrd="0" destOrd="0" presId="urn:microsoft.com/office/officeart/2016/7/layout/RepeatingBendingProcessNew"/>
    <dgm:cxn modelId="{5C07F53E-D4C3-724B-89BC-EA0EB1B1044B}" type="presParOf" srcId="{4F8DEEC0-319D-BC4E-B205-6E22B3F054C1}" destId="{F871F630-26E0-4642-B224-060C4C804220}" srcOrd="1" destOrd="0" presId="urn:microsoft.com/office/officeart/2016/7/layout/RepeatingBendingProcessNew"/>
    <dgm:cxn modelId="{743F8ED2-0C52-C04A-9550-87225E3704CE}" type="presParOf" srcId="{F871F630-26E0-4642-B224-060C4C804220}" destId="{484E65ED-C2B5-F441-85A2-EF50209154E9}" srcOrd="0" destOrd="0" presId="urn:microsoft.com/office/officeart/2016/7/layout/RepeatingBendingProcessNew"/>
    <dgm:cxn modelId="{CBB777AA-E431-DB47-855E-34B21EAFD033}" type="presParOf" srcId="{4F8DEEC0-319D-BC4E-B205-6E22B3F054C1}" destId="{94B04EC2-EA37-A845-A9BC-8908B24E077A}" srcOrd="2" destOrd="0" presId="urn:microsoft.com/office/officeart/2016/7/layout/RepeatingBendingProcessNew"/>
    <dgm:cxn modelId="{B40C2490-EE64-F540-A54B-5623665B2776}" type="presParOf" srcId="{4F8DEEC0-319D-BC4E-B205-6E22B3F054C1}" destId="{476AF58C-23DF-C747-A194-D3D33A25495F}" srcOrd="3" destOrd="0" presId="urn:microsoft.com/office/officeart/2016/7/layout/RepeatingBendingProcessNew"/>
    <dgm:cxn modelId="{66F9C930-0961-A642-B77C-914352A998E9}" type="presParOf" srcId="{476AF58C-23DF-C747-A194-D3D33A25495F}" destId="{FBD2CCA8-E302-F84E-B7F4-BF73EA43BDCA}" srcOrd="0" destOrd="0" presId="urn:microsoft.com/office/officeart/2016/7/layout/RepeatingBendingProcessNew"/>
    <dgm:cxn modelId="{23EFDBAA-1795-804F-84CB-4A9EF80DEAF7}" type="presParOf" srcId="{4F8DEEC0-319D-BC4E-B205-6E22B3F054C1}" destId="{227CB532-C83D-A84A-A5DC-B7863361C3F7}" srcOrd="4" destOrd="0" presId="urn:microsoft.com/office/officeart/2016/7/layout/RepeatingBendingProcessNew"/>
    <dgm:cxn modelId="{6EA62F93-E34F-ED40-B660-FD71A4C56005}" type="presParOf" srcId="{4F8DEEC0-319D-BC4E-B205-6E22B3F054C1}" destId="{E8001877-7CCC-1A43-970D-56A732EB0296}" srcOrd="5" destOrd="0" presId="urn:microsoft.com/office/officeart/2016/7/layout/RepeatingBendingProcessNew"/>
    <dgm:cxn modelId="{A349392A-736F-9B4D-A60E-A2BE352BB840}" type="presParOf" srcId="{E8001877-7CCC-1A43-970D-56A732EB0296}" destId="{CBB17097-E54F-FA40-97CB-82E8D78C66F6}" srcOrd="0" destOrd="0" presId="urn:microsoft.com/office/officeart/2016/7/layout/RepeatingBendingProcessNew"/>
    <dgm:cxn modelId="{33C346B5-5C05-614C-A7B3-A2B2B2B0B4AC}" type="presParOf" srcId="{4F8DEEC0-319D-BC4E-B205-6E22B3F054C1}" destId="{AAD00EEF-503B-4B48-B093-4231F1F389EA}" srcOrd="6" destOrd="0" presId="urn:microsoft.com/office/officeart/2016/7/layout/RepeatingBendingProcessNew"/>
    <dgm:cxn modelId="{7A9EB26B-3EF7-6D44-ADC9-06CB75F47A23}" type="presParOf" srcId="{4F8DEEC0-319D-BC4E-B205-6E22B3F054C1}" destId="{0334786E-E93F-E64F-9965-C743407D4A06}" srcOrd="7" destOrd="0" presId="urn:microsoft.com/office/officeart/2016/7/layout/RepeatingBendingProcessNew"/>
    <dgm:cxn modelId="{6CAF9FC7-6E9E-E14E-A39E-02F72BB1E902}" type="presParOf" srcId="{0334786E-E93F-E64F-9965-C743407D4A06}" destId="{585FFCDE-0E90-EB44-8B34-28710C11D28C}" srcOrd="0" destOrd="0" presId="urn:microsoft.com/office/officeart/2016/7/layout/RepeatingBendingProcessNew"/>
    <dgm:cxn modelId="{7E96A537-8DE1-8946-BE0A-78B28B411A4F}" type="presParOf" srcId="{4F8DEEC0-319D-BC4E-B205-6E22B3F054C1}" destId="{B912FA30-1762-F34F-BD55-7B73B67A8C72}" srcOrd="8" destOrd="0" presId="urn:microsoft.com/office/officeart/2016/7/layout/RepeatingBendingProcessNew"/>
    <dgm:cxn modelId="{8ABD2E84-5FEB-3944-BC1A-E2E5C7751BA2}" type="presParOf" srcId="{4F8DEEC0-319D-BC4E-B205-6E22B3F054C1}" destId="{6AFFE2A1-0E51-9B45-A4BC-2149F867E280}" srcOrd="9" destOrd="0" presId="urn:microsoft.com/office/officeart/2016/7/layout/RepeatingBendingProcessNew"/>
    <dgm:cxn modelId="{5472CF60-EC7B-9540-BF4A-15533D4777CB}" type="presParOf" srcId="{6AFFE2A1-0E51-9B45-A4BC-2149F867E280}" destId="{EEAAC5FB-D43D-7042-864B-14D13EDF714A}" srcOrd="0" destOrd="0" presId="urn:microsoft.com/office/officeart/2016/7/layout/RepeatingBendingProcessNew"/>
    <dgm:cxn modelId="{E2DA4359-C43F-4C41-9D6E-29F332AF56D6}" type="presParOf" srcId="{4F8DEEC0-319D-BC4E-B205-6E22B3F054C1}" destId="{F73A7C5E-CB31-CA4A-8DD2-56387FDCE6BE}" srcOrd="10" destOrd="0" presId="urn:microsoft.com/office/officeart/2016/7/layout/RepeatingBendingProcessNew"/>
    <dgm:cxn modelId="{B485092B-8A20-7C43-98C7-4306DC792F92}" type="presParOf" srcId="{4F8DEEC0-319D-BC4E-B205-6E22B3F054C1}" destId="{5CBF97D0-E4A6-F143-9990-93C241917995}" srcOrd="11" destOrd="0" presId="urn:microsoft.com/office/officeart/2016/7/layout/RepeatingBendingProcessNew"/>
    <dgm:cxn modelId="{0FB60288-85FC-674E-86A5-541521267919}" type="presParOf" srcId="{5CBF97D0-E4A6-F143-9990-93C241917995}" destId="{A78FB7FA-14F9-D346-9703-9085211E53CA}" srcOrd="0" destOrd="0" presId="urn:microsoft.com/office/officeart/2016/7/layout/RepeatingBendingProcessNew"/>
    <dgm:cxn modelId="{3956BDD2-363E-9645-8742-F751421C5A72}" type="presParOf" srcId="{4F8DEEC0-319D-BC4E-B205-6E22B3F054C1}" destId="{BB26137B-6E5B-C44F-B550-6941E1657DA6}"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E5B4211-DF14-4A9D-A6F0-948CDA8543E2}"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08EAA83F-86AE-4B65-8F29-10F10D8AF92A}">
      <dgm:prSet/>
      <dgm:spPr/>
      <dgm:t>
        <a:bodyPr/>
        <a:lstStyle/>
        <a:p>
          <a:r>
            <a:rPr lang="en-US" dirty="0"/>
            <a:t>Basics of pandas</a:t>
          </a:r>
        </a:p>
      </dgm:t>
    </dgm:pt>
    <dgm:pt modelId="{EC233BF2-5F9A-445E-B27B-6DCE314E4447}" type="parTrans" cxnId="{556C9148-6CC6-43B4-A633-B511FD4C48AF}">
      <dgm:prSet/>
      <dgm:spPr/>
      <dgm:t>
        <a:bodyPr/>
        <a:lstStyle/>
        <a:p>
          <a:endParaRPr lang="en-US"/>
        </a:p>
      </dgm:t>
    </dgm:pt>
    <dgm:pt modelId="{17E08D1F-2A57-4B7E-9C08-BAB961C48F66}" type="sibTrans" cxnId="{556C9148-6CC6-43B4-A633-B511FD4C48AF}">
      <dgm:prSet/>
      <dgm:spPr/>
      <dgm:t>
        <a:bodyPr/>
        <a:lstStyle/>
        <a:p>
          <a:endParaRPr lang="en-US"/>
        </a:p>
      </dgm:t>
    </dgm:pt>
    <dgm:pt modelId="{B6DBED3E-30D4-47B6-80BF-3F826FED69BA}">
      <dgm:prSet/>
      <dgm:spPr/>
      <dgm:t>
        <a:bodyPr/>
        <a:lstStyle/>
        <a:p>
          <a:r>
            <a:rPr lang="en-US"/>
            <a:t>Deriving statistical results of data using Pandas</a:t>
          </a:r>
        </a:p>
      </dgm:t>
    </dgm:pt>
    <dgm:pt modelId="{5DCCC3D5-F8E1-4173-9869-6173E11CFCB6}" type="parTrans" cxnId="{2F44B3E1-C44A-4EA6-800E-460F8B4ABB55}">
      <dgm:prSet/>
      <dgm:spPr/>
      <dgm:t>
        <a:bodyPr/>
        <a:lstStyle/>
        <a:p>
          <a:endParaRPr lang="en-US"/>
        </a:p>
      </dgm:t>
    </dgm:pt>
    <dgm:pt modelId="{5BA017D5-CFB3-4D78-BCFA-0EA072A98069}" type="sibTrans" cxnId="{2F44B3E1-C44A-4EA6-800E-460F8B4ABB55}">
      <dgm:prSet/>
      <dgm:spPr/>
      <dgm:t>
        <a:bodyPr/>
        <a:lstStyle/>
        <a:p>
          <a:endParaRPr lang="en-US"/>
        </a:p>
      </dgm:t>
    </dgm:pt>
    <dgm:pt modelId="{45198541-305A-4809-A8EF-5F3D3458704C}">
      <dgm:prSet/>
      <dgm:spPr/>
      <dgm:t>
        <a:bodyPr/>
        <a:lstStyle/>
        <a:p>
          <a:r>
            <a:rPr lang="en-US" dirty="0"/>
            <a:t>Basics plots</a:t>
          </a:r>
        </a:p>
      </dgm:t>
    </dgm:pt>
    <dgm:pt modelId="{723AF786-9E8C-4FFE-94E8-6F34371B836F}" type="parTrans" cxnId="{1869E55B-3B1B-4F42-BBDE-6D586F905D18}">
      <dgm:prSet/>
      <dgm:spPr/>
      <dgm:t>
        <a:bodyPr/>
        <a:lstStyle/>
        <a:p>
          <a:endParaRPr lang="en-US"/>
        </a:p>
      </dgm:t>
    </dgm:pt>
    <dgm:pt modelId="{3E282948-7094-4EBB-BB00-E4DEAAA88D1D}" type="sibTrans" cxnId="{1869E55B-3B1B-4F42-BBDE-6D586F905D18}">
      <dgm:prSet/>
      <dgm:spPr/>
      <dgm:t>
        <a:bodyPr/>
        <a:lstStyle/>
        <a:p>
          <a:endParaRPr lang="en-US"/>
        </a:p>
      </dgm:t>
    </dgm:pt>
    <dgm:pt modelId="{C3DAFAE0-4A13-4A9A-8725-946D62137245}">
      <dgm:prSet/>
      <dgm:spPr>
        <a:ln w="76200">
          <a:solidFill>
            <a:schemeClr val="tx1"/>
          </a:solidFill>
        </a:ln>
      </dgm:spPr>
      <dgm:t>
        <a:bodyPr/>
        <a:lstStyle/>
        <a:p>
          <a:r>
            <a:rPr lang="en-US" dirty="0"/>
            <a:t>Visualizing Categorical Data (Iris) + Classification Task</a:t>
          </a:r>
        </a:p>
      </dgm:t>
    </dgm:pt>
    <dgm:pt modelId="{FEBC1847-0248-4EC1-AD7C-085616F0053E}" type="parTrans" cxnId="{C14B1529-F14C-496A-ACB6-3317EEE0A936}">
      <dgm:prSet/>
      <dgm:spPr/>
      <dgm:t>
        <a:bodyPr/>
        <a:lstStyle/>
        <a:p>
          <a:endParaRPr lang="en-US"/>
        </a:p>
      </dgm:t>
    </dgm:pt>
    <dgm:pt modelId="{B55AFAE7-F448-4F71-A04E-41722394CE7D}" type="sibTrans" cxnId="{C14B1529-F14C-496A-ACB6-3317EEE0A936}">
      <dgm:prSet/>
      <dgm:spPr/>
      <dgm:t>
        <a:bodyPr/>
        <a:lstStyle/>
        <a:p>
          <a:endParaRPr lang="en-US"/>
        </a:p>
      </dgm:t>
    </dgm:pt>
    <dgm:pt modelId="{3F2E0A18-F033-4D33-BF60-77C3896D1274}">
      <dgm:prSet/>
      <dgm:spPr/>
      <dgm:t>
        <a:bodyPr/>
        <a:lstStyle/>
        <a:p>
          <a:r>
            <a:rPr lang="en-US"/>
            <a:t>Visualizing Continuous Data (Diamonds) + Regression Task</a:t>
          </a:r>
        </a:p>
      </dgm:t>
    </dgm:pt>
    <dgm:pt modelId="{E396F48D-65EF-4073-B205-973EE28F4FC8}" type="parTrans" cxnId="{A5EB1BB1-6E24-4670-A502-C2C98F119205}">
      <dgm:prSet/>
      <dgm:spPr/>
      <dgm:t>
        <a:bodyPr/>
        <a:lstStyle/>
        <a:p>
          <a:endParaRPr lang="en-US"/>
        </a:p>
      </dgm:t>
    </dgm:pt>
    <dgm:pt modelId="{C056A380-7F52-4139-ABF4-02AC3756D746}" type="sibTrans" cxnId="{A5EB1BB1-6E24-4670-A502-C2C98F119205}">
      <dgm:prSet/>
      <dgm:spPr/>
      <dgm:t>
        <a:bodyPr/>
        <a:lstStyle/>
        <a:p>
          <a:endParaRPr lang="en-US"/>
        </a:p>
      </dgm:t>
    </dgm:pt>
    <dgm:pt modelId="{E650667A-3D65-4FBD-B3EE-5E9544FF36A2}">
      <dgm:prSet/>
      <dgm:spPr/>
      <dgm:t>
        <a:bodyPr/>
        <a:lstStyle/>
        <a:p>
          <a:r>
            <a:rPr lang="en-US"/>
            <a:t>Visualizing Time series Data</a:t>
          </a:r>
        </a:p>
      </dgm:t>
    </dgm:pt>
    <dgm:pt modelId="{8028B393-2CA1-4538-8E56-4BDA9E24153C}" type="parTrans" cxnId="{5BDB3DCA-BB72-477B-9DC5-E60C0522CDE8}">
      <dgm:prSet/>
      <dgm:spPr/>
      <dgm:t>
        <a:bodyPr/>
        <a:lstStyle/>
        <a:p>
          <a:endParaRPr lang="en-US"/>
        </a:p>
      </dgm:t>
    </dgm:pt>
    <dgm:pt modelId="{86DCCF60-60F5-470B-AEC4-CCE42D88421F}" type="sibTrans" cxnId="{5BDB3DCA-BB72-477B-9DC5-E60C0522CDE8}">
      <dgm:prSet/>
      <dgm:spPr/>
      <dgm:t>
        <a:bodyPr/>
        <a:lstStyle/>
        <a:p>
          <a:endParaRPr lang="en-US"/>
        </a:p>
      </dgm:t>
    </dgm:pt>
    <dgm:pt modelId="{220329E6-DBDD-4B4B-A80D-F69AB5853A2A}">
      <dgm:prSet/>
      <dgm:spPr/>
      <dgm:t>
        <a:bodyPr/>
        <a:lstStyle/>
        <a:p>
          <a:r>
            <a:rPr lang="en-US" dirty="0"/>
            <a:t>Visualizing NLP Data</a:t>
          </a:r>
        </a:p>
      </dgm:t>
    </dgm:pt>
    <dgm:pt modelId="{7EC776C3-BF10-46A8-8807-2D8A64835A08}" type="parTrans" cxnId="{4B664E04-A0E7-4ED3-8E6A-EE5FC80B9A13}">
      <dgm:prSet/>
      <dgm:spPr/>
      <dgm:t>
        <a:bodyPr/>
        <a:lstStyle/>
        <a:p>
          <a:endParaRPr lang="en-US"/>
        </a:p>
      </dgm:t>
    </dgm:pt>
    <dgm:pt modelId="{8D75D0B4-0533-47C1-846C-DBF612C8075C}" type="sibTrans" cxnId="{4B664E04-A0E7-4ED3-8E6A-EE5FC80B9A13}">
      <dgm:prSet/>
      <dgm:spPr/>
      <dgm:t>
        <a:bodyPr/>
        <a:lstStyle/>
        <a:p>
          <a:endParaRPr lang="en-US"/>
        </a:p>
      </dgm:t>
    </dgm:pt>
    <dgm:pt modelId="{4F8DEEC0-319D-BC4E-B205-6E22B3F054C1}" type="pres">
      <dgm:prSet presAssocID="{DE5B4211-DF14-4A9D-A6F0-948CDA8543E2}" presName="Name0" presStyleCnt="0">
        <dgm:presLayoutVars>
          <dgm:dir/>
          <dgm:resizeHandles val="exact"/>
        </dgm:presLayoutVars>
      </dgm:prSet>
      <dgm:spPr/>
    </dgm:pt>
    <dgm:pt modelId="{B7AA749C-5D0A-954E-80BD-D78FB8641EC1}" type="pres">
      <dgm:prSet presAssocID="{08EAA83F-86AE-4B65-8F29-10F10D8AF92A}" presName="node" presStyleLbl="node1" presStyleIdx="0" presStyleCnt="7">
        <dgm:presLayoutVars>
          <dgm:bulletEnabled val="1"/>
        </dgm:presLayoutVars>
      </dgm:prSet>
      <dgm:spPr/>
    </dgm:pt>
    <dgm:pt modelId="{F871F630-26E0-4642-B224-060C4C804220}" type="pres">
      <dgm:prSet presAssocID="{17E08D1F-2A57-4B7E-9C08-BAB961C48F66}" presName="sibTrans" presStyleLbl="sibTrans1D1" presStyleIdx="0" presStyleCnt="6"/>
      <dgm:spPr/>
    </dgm:pt>
    <dgm:pt modelId="{484E65ED-C2B5-F441-85A2-EF50209154E9}" type="pres">
      <dgm:prSet presAssocID="{17E08D1F-2A57-4B7E-9C08-BAB961C48F66}" presName="connectorText" presStyleLbl="sibTrans1D1" presStyleIdx="0" presStyleCnt="6"/>
      <dgm:spPr/>
    </dgm:pt>
    <dgm:pt modelId="{94B04EC2-EA37-A845-A9BC-8908B24E077A}" type="pres">
      <dgm:prSet presAssocID="{B6DBED3E-30D4-47B6-80BF-3F826FED69BA}" presName="node" presStyleLbl="node1" presStyleIdx="1" presStyleCnt="7">
        <dgm:presLayoutVars>
          <dgm:bulletEnabled val="1"/>
        </dgm:presLayoutVars>
      </dgm:prSet>
      <dgm:spPr/>
    </dgm:pt>
    <dgm:pt modelId="{476AF58C-23DF-C747-A194-D3D33A25495F}" type="pres">
      <dgm:prSet presAssocID="{5BA017D5-CFB3-4D78-BCFA-0EA072A98069}" presName="sibTrans" presStyleLbl="sibTrans1D1" presStyleIdx="1" presStyleCnt="6"/>
      <dgm:spPr/>
    </dgm:pt>
    <dgm:pt modelId="{FBD2CCA8-E302-F84E-B7F4-BF73EA43BDCA}" type="pres">
      <dgm:prSet presAssocID="{5BA017D5-CFB3-4D78-BCFA-0EA072A98069}" presName="connectorText" presStyleLbl="sibTrans1D1" presStyleIdx="1" presStyleCnt="6"/>
      <dgm:spPr/>
    </dgm:pt>
    <dgm:pt modelId="{227CB532-C83D-A84A-A5DC-B7863361C3F7}" type="pres">
      <dgm:prSet presAssocID="{45198541-305A-4809-A8EF-5F3D3458704C}" presName="node" presStyleLbl="node1" presStyleIdx="2" presStyleCnt="7">
        <dgm:presLayoutVars>
          <dgm:bulletEnabled val="1"/>
        </dgm:presLayoutVars>
      </dgm:prSet>
      <dgm:spPr/>
    </dgm:pt>
    <dgm:pt modelId="{E8001877-7CCC-1A43-970D-56A732EB0296}" type="pres">
      <dgm:prSet presAssocID="{3E282948-7094-4EBB-BB00-E4DEAAA88D1D}" presName="sibTrans" presStyleLbl="sibTrans1D1" presStyleIdx="2" presStyleCnt="6"/>
      <dgm:spPr/>
    </dgm:pt>
    <dgm:pt modelId="{CBB17097-E54F-FA40-97CB-82E8D78C66F6}" type="pres">
      <dgm:prSet presAssocID="{3E282948-7094-4EBB-BB00-E4DEAAA88D1D}" presName="connectorText" presStyleLbl="sibTrans1D1" presStyleIdx="2" presStyleCnt="6"/>
      <dgm:spPr/>
    </dgm:pt>
    <dgm:pt modelId="{AAD00EEF-503B-4B48-B093-4231F1F389EA}" type="pres">
      <dgm:prSet presAssocID="{C3DAFAE0-4A13-4A9A-8725-946D62137245}" presName="node" presStyleLbl="node1" presStyleIdx="3" presStyleCnt="7">
        <dgm:presLayoutVars>
          <dgm:bulletEnabled val="1"/>
        </dgm:presLayoutVars>
      </dgm:prSet>
      <dgm:spPr/>
    </dgm:pt>
    <dgm:pt modelId="{0334786E-E93F-E64F-9965-C743407D4A06}" type="pres">
      <dgm:prSet presAssocID="{B55AFAE7-F448-4F71-A04E-41722394CE7D}" presName="sibTrans" presStyleLbl="sibTrans1D1" presStyleIdx="3" presStyleCnt="6"/>
      <dgm:spPr/>
    </dgm:pt>
    <dgm:pt modelId="{585FFCDE-0E90-EB44-8B34-28710C11D28C}" type="pres">
      <dgm:prSet presAssocID="{B55AFAE7-F448-4F71-A04E-41722394CE7D}" presName="connectorText" presStyleLbl="sibTrans1D1" presStyleIdx="3" presStyleCnt="6"/>
      <dgm:spPr/>
    </dgm:pt>
    <dgm:pt modelId="{B912FA30-1762-F34F-BD55-7B73B67A8C72}" type="pres">
      <dgm:prSet presAssocID="{3F2E0A18-F033-4D33-BF60-77C3896D1274}" presName="node" presStyleLbl="node1" presStyleIdx="4" presStyleCnt="7">
        <dgm:presLayoutVars>
          <dgm:bulletEnabled val="1"/>
        </dgm:presLayoutVars>
      </dgm:prSet>
      <dgm:spPr/>
    </dgm:pt>
    <dgm:pt modelId="{6AFFE2A1-0E51-9B45-A4BC-2149F867E280}" type="pres">
      <dgm:prSet presAssocID="{C056A380-7F52-4139-ABF4-02AC3756D746}" presName="sibTrans" presStyleLbl="sibTrans1D1" presStyleIdx="4" presStyleCnt="6"/>
      <dgm:spPr/>
    </dgm:pt>
    <dgm:pt modelId="{EEAAC5FB-D43D-7042-864B-14D13EDF714A}" type="pres">
      <dgm:prSet presAssocID="{C056A380-7F52-4139-ABF4-02AC3756D746}" presName="connectorText" presStyleLbl="sibTrans1D1" presStyleIdx="4" presStyleCnt="6"/>
      <dgm:spPr/>
    </dgm:pt>
    <dgm:pt modelId="{F73A7C5E-CB31-CA4A-8DD2-56387FDCE6BE}" type="pres">
      <dgm:prSet presAssocID="{E650667A-3D65-4FBD-B3EE-5E9544FF36A2}" presName="node" presStyleLbl="node1" presStyleIdx="5" presStyleCnt="7">
        <dgm:presLayoutVars>
          <dgm:bulletEnabled val="1"/>
        </dgm:presLayoutVars>
      </dgm:prSet>
      <dgm:spPr/>
    </dgm:pt>
    <dgm:pt modelId="{5CBF97D0-E4A6-F143-9990-93C241917995}" type="pres">
      <dgm:prSet presAssocID="{86DCCF60-60F5-470B-AEC4-CCE42D88421F}" presName="sibTrans" presStyleLbl="sibTrans1D1" presStyleIdx="5" presStyleCnt="6"/>
      <dgm:spPr/>
    </dgm:pt>
    <dgm:pt modelId="{A78FB7FA-14F9-D346-9703-9085211E53CA}" type="pres">
      <dgm:prSet presAssocID="{86DCCF60-60F5-470B-AEC4-CCE42D88421F}" presName="connectorText" presStyleLbl="sibTrans1D1" presStyleIdx="5" presStyleCnt="6"/>
      <dgm:spPr/>
    </dgm:pt>
    <dgm:pt modelId="{BB26137B-6E5B-C44F-B550-6941E1657DA6}" type="pres">
      <dgm:prSet presAssocID="{220329E6-DBDD-4B4B-A80D-F69AB5853A2A}" presName="node" presStyleLbl="node1" presStyleIdx="6" presStyleCnt="7">
        <dgm:presLayoutVars>
          <dgm:bulletEnabled val="1"/>
        </dgm:presLayoutVars>
      </dgm:prSet>
      <dgm:spPr/>
    </dgm:pt>
  </dgm:ptLst>
  <dgm:cxnLst>
    <dgm:cxn modelId="{4B664E04-A0E7-4ED3-8E6A-EE5FC80B9A13}" srcId="{DE5B4211-DF14-4A9D-A6F0-948CDA8543E2}" destId="{220329E6-DBDD-4B4B-A80D-F69AB5853A2A}" srcOrd="6" destOrd="0" parTransId="{7EC776C3-BF10-46A8-8807-2D8A64835A08}" sibTransId="{8D75D0B4-0533-47C1-846C-DBF612C8075C}"/>
    <dgm:cxn modelId="{2CB9800C-A4CE-4C4F-8AA9-1D56815D0375}" type="presOf" srcId="{3E282948-7094-4EBB-BB00-E4DEAAA88D1D}" destId="{CBB17097-E54F-FA40-97CB-82E8D78C66F6}" srcOrd="1" destOrd="0" presId="urn:microsoft.com/office/officeart/2016/7/layout/RepeatingBendingProcessNew"/>
    <dgm:cxn modelId="{D8DC0B0F-2097-CD44-BF92-B236B139AA94}" type="presOf" srcId="{C056A380-7F52-4139-ABF4-02AC3756D746}" destId="{6AFFE2A1-0E51-9B45-A4BC-2149F867E280}" srcOrd="0" destOrd="0" presId="urn:microsoft.com/office/officeart/2016/7/layout/RepeatingBendingProcessNew"/>
    <dgm:cxn modelId="{1B01CD19-C8B7-E34D-9FF0-6CAF521FA62F}" type="presOf" srcId="{C3DAFAE0-4A13-4A9A-8725-946D62137245}" destId="{AAD00EEF-503B-4B48-B093-4231F1F389EA}" srcOrd="0" destOrd="0" presId="urn:microsoft.com/office/officeart/2016/7/layout/RepeatingBendingProcessNew"/>
    <dgm:cxn modelId="{A198A91A-D238-0646-A6D9-A0CA92DC3245}" type="presOf" srcId="{220329E6-DBDD-4B4B-A80D-F69AB5853A2A}" destId="{BB26137B-6E5B-C44F-B550-6941E1657DA6}" srcOrd="0" destOrd="0" presId="urn:microsoft.com/office/officeart/2016/7/layout/RepeatingBendingProcessNew"/>
    <dgm:cxn modelId="{F9045022-D3B8-434B-A4FD-AFD303461B04}" type="presOf" srcId="{E650667A-3D65-4FBD-B3EE-5E9544FF36A2}" destId="{F73A7C5E-CB31-CA4A-8DD2-56387FDCE6BE}" srcOrd="0" destOrd="0" presId="urn:microsoft.com/office/officeart/2016/7/layout/RepeatingBendingProcessNew"/>
    <dgm:cxn modelId="{C14B1529-F14C-496A-ACB6-3317EEE0A936}" srcId="{DE5B4211-DF14-4A9D-A6F0-948CDA8543E2}" destId="{C3DAFAE0-4A13-4A9A-8725-946D62137245}" srcOrd="3" destOrd="0" parTransId="{FEBC1847-0248-4EC1-AD7C-085616F0053E}" sibTransId="{B55AFAE7-F448-4F71-A04E-41722394CE7D}"/>
    <dgm:cxn modelId="{3773F52A-A1EB-4E4E-927B-D5B2370BB464}" type="presOf" srcId="{86DCCF60-60F5-470B-AEC4-CCE42D88421F}" destId="{5CBF97D0-E4A6-F143-9990-93C241917995}" srcOrd="0" destOrd="0" presId="urn:microsoft.com/office/officeart/2016/7/layout/RepeatingBendingProcessNew"/>
    <dgm:cxn modelId="{556C9148-6CC6-43B4-A633-B511FD4C48AF}" srcId="{DE5B4211-DF14-4A9D-A6F0-948CDA8543E2}" destId="{08EAA83F-86AE-4B65-8F29-10F10D8AF92A}" srcOrd="0" destOrd="0" parTransId="{EC233BF2-5F9A-445E-B27B-6DCE314E4447}" sibTransId="{17E08D1F-2A57-4B7E-9C08-BAB961C48F66}"/>
    <dgm:cxn modelId="{B641D050-E683-5C41-844D-27100A9097C5}" type="presOf" srcId="{17E08D1F-2A57-4B7E-9C08-BAB961C48F66}" destId="{484E65ED-C2B5-F441-85A2-EF50209154E9}" srcOrd="1" destOrd="0" presId="urn:microsoft.com/office/officeart/2016/7/layout/RepeatingBendingProcessNew"/>
    <dgm:cxn modelId="{3E263F54-3C89-4B41-ABE1-B9D842933033}" type="presOf" srcId="{B6DBED3E-30D4-47B6-80BF-3F826FED69BA}" destId="{94B04EC2-EA37-A845-A9BC-8908B24E077A}" srcOrd="0" destOrd="0" presId="urn:microsoft.com/office/officeart/2016/7/layout/RepeatingBendingProcessNew"/>
    <dgm:cxn modelId="{1869E55B-3B1B-4F42-BBDE-6D586F905D18}" srcId="{DE5B4211-DF14-4A9D-A6F0-948CDA8543E2}" destId="{45198541-305A-4809-A8EF-5F3D3458704C}" srcOrd="2" destOrd="0" parTransId="{723AF786-9E8C-4FFE-94E8-6F34371B836F}" sibTransId="{3E282948-7094-4EBB-BB00-E4DEAAA88D1D}"/>
    <dgm:cxn modelId="{CA13586A-E860-5D48-BFED-F5A092BA7E74}" type="presOf" srcId="{86DCCF60-60F5-470B-AEC4-CCE42D88421F}" destId="{A78FB7FA-14F9-D346-9703-9085211E53CA}" srcOrd="1" destOrd="0" presId="urn:microsoft.com/office/officeart/2016/7/layout/RepeatingBendingProcessNew"/>
    <dgm:cxn modelId="{1F4DBD70-04E2-014A-8930-BF43098BA24B}" type="presOf" srcId="{3F2E0A18-F033-4D33-BF60-77C3896D1274}" destId="{B912FA30-1762-F34F-BD55-7B73B67A8C72}" srcOrd="0" destOrd="0" presId="urn:microsoft.com/office/officeart/2016/7/layout/RepeatingBendingProcessNew"/>
    <dgm:cxn modelId="{EDF85B82-BA2B-7F49-A407-5796CF560441}" type="presOf" srcId="{B55AFAE7-F448-4F71-A04E-41722394CE7D}" destId="{0334786E-E93F-E64F-9965-C743407D4A06}" srcOrd="0" destOrd="0" presId="urn:microsoft.com/office/officeart/2016/7/layout/RepeatingBendingProcessNew"/>
    <dgm:cxn modelId="{03A5F083-1AE4-B94D-8069-D9B6B39ECC3B}" type="presOf" srcId="{B55AFAE7-F448-4F71-A04E-41722394CE7D}" destId="{585FFCDE-0E90-EB44-8B34-28710C11D28C}" srcOrd="1" destOrd="0" presId="urn:microsoft.com/office/officeart/2016/7/layout/RepeatingBendingProcessNew"/>
    <dgm:cxn modelId="{1338738C-98BB-1143-A6D6-06664CCFB4F2}" type="presOf" srcId="{08EAA83F-86AE-4B65-8F29-10F10D8AF92A}" destId="{B7AA749C-5D0A-954E-80BD-D78FB8641EC1}" srcOrd="0" destOrd="0" presId="urn:microsoft.com/office/officeart/2016/7/layout/RepeatingBendingProcessNew"/>
    <dgm:cxn modelId="{42F2ECA8-82C4-284C-9B88-4096F4AF2419}" type="presOf" srcId="{3E282948-7094-4EBB-BB00-E4DEAAA88D1D}" destId="{E8001877-7CCC-1A43-970D-56A732EB0296}" srcOrd="0" destOrd="0" presId="urn:microsoft.com/office/officeart/2016/7/layout/RepeatingBendingProcessNew"/>
    <dgm:cxn modelId="{A5EB1BB1-6E24-4670-A502-C2C98F119205}" srcId="{DE5B4211-DF14-4A9D-A6F0-948CDA8543E2}" destId="{3F2E0A18-F033-4D33-BF60-77C3896D1274}" srcOrd="4" destOrd="0" parTransId="{E396F48D-65EF-4073-B205-973EE28F4FC8}" sibTransId="{C056A380-7F52-4139-ABF4-02AC3756D746}"/>
    <dgm:cxn modelId="{A61C22B7-8465-F240-820C-A44F5FD4F743}" type="presOf" srcId="{C056A380-7F52-4139-ABF4-02AC3756D746}" destId="{EEAAC5FB-D43D-7042-864B-14D13EDF714A}" srcOrd="1" destOrd="0" presId="urn:microsoft.com/office/officeart/2016/7/layout/RepeatingBendingProcessNew"/>
    <dgm:cxn modelId="{199151B9-6F6F-3045-A8AB-36A831409C81}" type="presOf" srcId="{17E08D1F-2A57-4B7E-9C08-BAB961C48F66}" destId="{F871F630-26E0-4642-B224-060C4C804220}" srcOrd="0" destOrd="0" presId="urn:microsoft.com/office/officeart/2016/7/layout/RepeatingBendingProcessNew"/>
    <dgm:cxn modelId="{5BDB3DCA-BB72-477B-9DC5-E60C0522CDE8}" srcId="{DE5B4211-DF14-4A9D-A6F0-948CDA8543E2}" destId="{E650667A-3D65-4FBD-B3EE-5E9544FF36A2}" srcOrd="5" destOrd="0" parTransId="{8028B393-2CA1-4538-8E56-4BDA9E24153C}" sibTransId="{86DCCF60-60F5-470B-AEC4-CCE42D88421F}"/>
    <dgm:cxn modelId="{3EBF0EDF-34FC-7346-9B67-3EBB946FE8EE}" type="presOf" srcId="{5BA017D5-CFB3-4D78-BCFA-0EA072A98069}" destId="{476AF58C-23DF-C747-A194-D3D33A25495F}" srcOrd="0" destOrd="0" presId="urn:microsoft.com/office/officeart/2016/7/layout/RepeatingBendingProcessNew"/>
    <dgm:cxn modelId="{2F44B3E1-C44A-4EA6-800E-460F8B4ABB55}" srcId="{DE5B4211-DF14-4A9D-A6F0-948CDA8543E2}" destId="{B6DBED3E-30D4-47B6-80BF-3F826FED69BA}" srcOrd="1" destOrd="0" parTransId="{5DCCC3D5-F8E1-4173-9869-6173E11CFCB6}" sibTransId="{5BA017D5-CFB3-4D78-BCFA-0EA072A98069}"/>
    <dgm:cxn modelId="{A7D887EA-99FF-8141-BC16-6E7499434A21}" type="presOf" srcId="{5BA017D5-CFB3-4D78-BCFA-0EA072A98069}" destId="{FBD2CCA8-E302-F84E-B7F4-BF73EA43BDCA}" srcOrd="1" destOrd="0" presId="urn:microsoft.com/office/officeart/2016/7/layout/RepeatingBendingProcessNew"/>
    <dgm:cxn modelId="{D6178BEA-416D-E946-A105-ADC84C7898AA}" type="presOf" srcId="{45198541-305A-4809-A8EF-5F3D3458704C}" destId="{227CB532-C83D-A84A-A5DC-B7863361C3F7}" srcOrd="0" destOrd="0" presId="urn:microsoft.com/office/officeart/2016/7/layout/RepeatingBendingProcessNew"/>
    <dgm:cxn modelId="{D08CDCF7-A381-1F4A-A6DE-D1D95DD1E68C}" type="presOf" srcId="{DE5B4211-DF14-4A9D-A6F0-948CDA8543E2}" destId="{4F8DEEC0-319D-BC4E-B205-6E22B3F054C1}" srcOrd="0" destOrd="0" presId="urn:microsoft.com/office/officeart/2016/7/layout/RepeatingBendingProcessNew"/>
    <dgm:cxn modelId="{098F38A2-FF03-0F47-8852-A031B42FFA42}" type="presParOf" srcId="{4F8DEEC0-319D-BC4E-B205-6E22B3F054C1}" destId="{B7AA749C-5D0A-954E-80BD-D78FB8641EC1}" srcOrd="0" destOrd="0" presId="urn:microsoft.com/office/officeart/2016/7/layout/RepeatingBendingProcessNew"/>
    <dgm:cxn modelId="{5C07F53E-D4C3-724B-89BC-EA0EB1B1044B}" type="presParOf" srcId="{4F8DEEC0-319D-BC4E-B205-6E22B3F054C1}" destId="{F871F630-26E0-4642-B224-060C4C804220}" srcOrd="1" destOrd="0" presId="urn:microsoft.com/office/officeart/2016/7/layout/RepeatingBendingProcessNew"/>
    <dgm:cxn modelId="{743F8ED2-0C52-C04A-9550-87225E3704CE}" type="presParOf" srcId="{F871F630-26E0-4642-B224-060C4C804220}" destId="{484E65ED-C2B5-F441-85A2-EF50209154E9}" srcOrd="0" destOrd="0" presId="urn:microsoft.com/office/officeart/2016/7/layout/RepeatingBendingProcessNew"/>
    <dgm:cxn modelId="{CBB777AA-E431-DB47-855E-34B21EAFD033}" type="presParOf" srcId="{4F8DEEC0-319D-BC4E-B205-6E22B3F054C1}" destId="{94B04EC2-EA37-A845-A9BC-8908B24E077A}" srcOrd="2" destOrd="0" presId="urn:microsoft.com/office/officeart/2016/7/layout/RepeatingBendingProcessNew"/>
    <dgm:cxn modelId="{B40C2490-EE64-F540-A54B-5623665B2776}" type="presParOf" srcId="{4F8DEEC0-319D-BC4E-B205-6E22B3F054C1}" destId="{476AF58C-23DF-C747-A194-D3D33A25495F}" srcOrd="3" destOrd="0" presId="urn:microsoft.com/office/officeart/2016/7/layout/RepeatingBendingProcessNew"/>
    <dgm:cxn modelId="{66F9C930-0961-A642-B77C-914352A998E9}" type="presParOf" srcId="{476AF58C-23DF-C747-A194-D3D33A25495F}" destId="{FBD2CCA8-E302-F84E-B7F4-BF73EA43BDCA}" srcOrd="0" destOrd="0" presId="urn:microsoft.com/office/officeart/2016/7/layout/RepeatingBendingProcessNew"/>
    <dgm:cxn modelId="{23EFDBAA-1795-804F-84CB-4A9EF80DEAF7}" type="presParOf" srcId="{4F8DEEC0-319D-BC4E-B205-6E22B3F054C1}" destId="{227CB532-C83D-A84A-A5DC-B7863361C3F7}" srcOrd="4" destOrd="0" presId="urn:microsoft.com/office/officeart/2016/7/layout/RepeatingBendingProcessNew"/>
    <dgm:cxn modelId="{6EA62F93-E34F-ED40-B660-FD71A4C56005}" type="presParOf" srcId="{4F8DEEC0-319D-BC4E-B205-6E22B3F054C1}" destId="{E8001877-7CCC-1A43-970D-56A732EB0296}" srcOrd="5" destOrd="0" presId="urn:microsoft.com/office/officeart/2016/7/layout/RepeatingBendingProcessNew"/>
    <dgm:cxn modelId="{A349392A-736F-9B4D-A60E-A2BE352BB840}" type="presParOf" srcId="{E8001877-7CCC-1A43-970D-56A732EB0296}" destId="{CBB17097-E54F-FA40-97CB-82E8D78C66F6}" srcOrd="0" destOrd="0" presId="urn:microsoft.com/office/officeart/2016/7/layout/RepeatingBendingProcessNew"/>
    <dgm:cxn modelId="{33C346B5-5C05-614C-A7B3-A2B2B2B0B4AC}" type="presParOf" srcId="{4F8DEEC0-319D-BC4E-B205-6E22B3F054C1}" destId="{AAD00EEF-503B-4B48-B093-4231F1F389EA}" srcOrd="6" destOrd="0" presId="urn:microsoft.com/office/officeart/2016/7/layout/RepeatingBendingProcessNew"/>
    <dgm:cxn modelId="{7A9EB26B-3EF7-6D44-ADC9-06CB75F47A23}" type="presParOf" srcId="{4F8DEEC0-319D-BC4E-B205-6E22B3F054C1}" destId="{0334786E-E93F-E64F-9965-C743407D4A06}" srcOrd="7" destOrd="0" presId="urn:microsoft.com/office/officeart/2016/7/layout/RepeatingBendingProcessNew"/>
    <dgm:cxn modelId="{6CAF9FC7-6E9E-E14E-A39E-02F72BB1E902}" type="presParOf" srcId="{0334786E-E93F-E64F-9965-C743407D4A06}" destId="{585FFCDE-0E90-EB44-8B34-28710C11D28C}" srcOrd="0" destOrd="0" presId="urn:microsoft.com/office/officeart/2016/7/layout/RepeatingBendingProcessNew"/>
    <dgm:cxn modelId="{7E96A537-8DE1-8946-BE0A-78B28B411A4F}" type="presParOf" srcId="{4F8DEEC0-319D-BC4E-B205-6E22B3F054C1}" destId="{B912FA30-1762-F34F-BD55-7B73B67A8C72}" srcOrd="8" destOrd="0" presId="urn:microsoft.com/office/officeart/2016/7/layout/RepeatingBendingProcessNew"/>
    <dgm:cxn modelId="{8ABD2E84-5FEB-3944-BC1A-E2E5C7751BA2}" type="presParOf" srcId="{4F8DEEC0-319D-BC4E-B205-6E22B3F054C1}" destId="{6AFFE2A1-0E51-9B45-A4BC-2149F867E280}" srcOrd="9" destOrd="0" presId="urn:microsoft.com/office/officeart/2016/7/layout/RepeatingBendingProcessNew"/>
    <dgm:cxn modelId="{5472CF60-EC7B-9540-BF4A-15533D4777CB}" type="presParOf" srcId="{6AFFE2A1-0E51-9B45-A4BC-2149F867E280}" destId="{EEAAC5FB-D43D-7042-864B-14D13EDF714A}" srcOrd="0" destOrd="0" presId="urn:microsoft.com/office/officeart/2016/7/layout/RepeatingBendingProcessNew"/>
    <dgm:cxn modelId="{E2DA4359-C43F-4C41-9D6E-29F332AF56D6}" type="presParOf" srcId="{4F8DEEC0-319D-BC4E-B205-6E22B3F054C1}" destId="{F73A7C5E-CB31-CA4A-8DD2-56387FDCE6BE}" srcOrd="10" destOrd="0" presId="urn:microsoft.com/office/officeart/2016/7/layout/RepeatingBendingProcessNew"/>
    <dgm:cxn modelId="{B485092B-8A20-7C43-98C7-4306DC792F92}" type="presParOf" srcId="{4F8DEEC0-319D-BC4E-B205-6E22B3F054C1}" destId="{5CBF97D0-E4A6-F143-9990-93C241917995}" srcOrd="11" destOrd="0" presId="urn:microsoft.com/office/officeart/2016/7/layout/RepeatingBendingProcessNew"/>
    <dgm:cxn modelId="{0FB60288-85FC-674E-86A5-541521267919}" type="presParOf" srcId="{5CBF97D0-E4A6-F143-9990-93C241917995}" destId="{A78FB7FA-14F9-D346-9703-9085211E53CA}" srcOrd="0" destOrd="0" presId="urn:microsoft.com/office/officeart/2016/7/layout/RepeatingBendingProcessNew"/>
    <dgm:cxn modelId="{3956BDD2-363E-9645-8742-F751421C5A72}" type="presParOf" srcId="{4F8DEEC0-319D-BC4E-B205-6E22B3F054C1}" destId="{BB26137B-6E5B-C44F-B550-6941E1657DA6}"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01E590-4E57-4BF1-812A-B53A511FB1E8}">
      <dsp:nvSpPr>
        <dsp:cNvPr id="0" name=""/>
        <dsp:cNvSpPr/>
      </dsp:nvSpPr>
      <dsp:spPr>
        <a:xfrm>
          <a:off x="0" y="528"/>
          <a:ext cx="7475838" cy="7281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0A79EF-0231-4DFC-85A6-E67A44896703}">
      <dsp:nvSpPr>
        <dsp:cNvPr id="0" name=""/>
        <dsp:cNvSpPr/>
      </dsp:nvSpPr>
      <dsp:spPr>
        <a:xfrm>
          <a:off x="220279" y="164373"/>
          <a:ext cx="400508" cy="4005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A7B034-4E19-4EB5-8B07-1F1FC3350289}">
      <dsp:nvSpPr>
        <dsp:cNvPr id="0" name=""/>
        <dsp:cNvSpPr/>
      </dsp:nvSpPr>
      <dsp:spPr>
        <a:xfrm>
          <a:off x="841067" y="528"/>
          <a:ext cx="6634770" cy="728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068" tIns="77068" rIns="77068" bIns="77068" numCol="1" spcCol="1270" anchor="ctr" anchorCtr="0">
          <a:noAutofit/>
        </a:bodyPr>
        <a:lstStyle/>
        <a:p>
          <a:pPr marL="0" lvl="0" indent="0" algn="l" defTabSz="800100">
            <a:lnSpc>
              <a:spcPct val="90000"/>
            </a:lnSpc>
            <a:spcBef>
              <a:spcPct val="0"/>
            </a:spcBef>
            <a:spcAft>
              <a:spcPct val="35000"/>
            </a:spcAft>
            <a:buNone/>
          </a:pPr>
          <a:r>
            <a:rPr lang="en-US" sz="1800" kern="1200" dirty="0"/>
            <a:t>What is Data Visualization?</a:t>
          </a:r>
        </a:p>
      </dsp:txBody>
      <dsp:txXfrm>
        <a:off x="841067" y="528"/>
        <a:ext cx="6634770" cy="728197"/>
      </dsp:txXfrm>
    </dsp:sp>
    <dsp:sp modelId="{450A0218-51E8-4A4E-9A1C-D44EC4F745EB}">
      <dsp:nvSpPr>
        <dsp:cNvPr id="0" name=""/>
        <dsp:cNvSpPr/>
      </dsp:nvSpPr>
      <dsp:spPr>
        <a:xfrm>
          <a:off x="0" y="910775"/>
          <a:ext cx="7475838" cy="7281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E5FF06-17DE-451C-B3C5-1CE76C23DBDE}">
      <dsp:nvSpPr>
        <dsp:cNvPr id="0" name=""/>
        <dsp:cNvSpPr/>
      </dsp:nvSpPr>
      <dsp:spPr>
        <a:xfrm>
          <a:off x="220279" y="1074620"/>
          <a:ext cx="400508" cy="4005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B28C7A-DCB7-4BC6-8177-47DB10F1B1FC}">
      <dsp:nvSpPr>
        <dsp:cNvPr id="0" name=""/>
        <dsp:cNvSpPr/>
      </dsp:nvSpPr>
      <dsp:spPr>
        <a:xfrm>
          <a:off x="841067" y="910775"/>
          <a:ext cx="6634770" cy="728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068" tIns="77068" rIns="77068" bIns="77068" numCol="1" spcCol="1270" anchor="ctr" anchorCtr="0">
          <a:noAutofit/>
        </a:bodyPr>
        <a:lstStyle/>
        <a:p>
          <a:pPr marL="0" lvl="0" indent="0" algn="l" defTabSz="800100">
            <a:lnSpc>
              <a:spcPct val="90000"/>
            </a:lnSpc>
            <a:spcBef>
              <a:spcPct val="0"/>
            </a:spcBef>
            <a:spcAft>
              <a:spcPct val="35000"/>
            </a:spcAft>
            <a:buNone/>
          </a:pPr>
          <a:r>
            <a:rPr lang="en-US" sz="1800" kern="1200" dirty="0"/>
            <a:t>Understanding importance of visualization in Data Science</a:t>
          </a:r>
        </a:p>
      </dsp:txBody>
      <dsp:txXfrm>
        <a:off x="841067" y="910775"/>
        <a:ext cx="6634770" cy="728197"/>
      </dsp:txXfrm>
    </dsp:sp>
    <dsp:sp modelId="{5174F0C6-8A97-478D-9502-B909B2AC0155}">
      <dsp:nvSpPr>
        <dsp:cNvPr id="0" name=""/>
        <dsp:cNvSpPr/>
      </dsp:nvSpPr>
      <dsp:spPr>
        <a:xfrm>
          <a:off x="0" y="1821022"/>
          <a:ext cx="7475838" cy="7281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68B842-9E0C-4537-9457-6555AEAE7E96}">
      <dsp:nvSpPr>
        <dsp:cNvPr id="0" name=""/>
        <dsp:cNvSpPr/>
      </dsp:nvSpPr>
      <dsp:spPr>
        <a:xfrm>
          <a:off x="220279" y="1984866"/>
          <a:ext cx="400508" cy="4005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D5698B-63F5-4B6C-939E-AA5434CE9995}">
      <dsp:nvSpPr>
        <dsp:cNvPr id="0" name=""/>
        <dsp:cNvSpPr/>
      </dsp:nvSpPr>
      <dsp:spPr>
        <a:xfrm>
          <a:off x="841067" y="1821022"/>
          <a:ext cx="6634770" cy="728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068" tIns="77068" rIns="77068" bIns="77068" numCol="1" spcCol="1270" anchor="ctr" anchorCtr="0">
          <a:noAutofit/>
        </a:bodyPr>
        <a:lstStyle/>
        <a:p>
          <a:pPr marL="0" lvl="0" indent="0" algn="l" defTabSz="800100">
            <a:lnSpc>
              <a:spcPct val="90000"/>
            </a:lnSpc>
            <a:spcBef>
              <a:spcPct val="0"/>
            </a:spcBef>
            <a:spcAft>
              <a:spcPct val="35000"/>
            </a:spcAft>
            <a:buNone/>
          </a:pPr>
          <a:r>
            <a:rPr lang="en-US" sz="1800" kern="1200" dirty="0"/>
            <a:t>Basics of Data Visualization – Plots, Statistics and more</a:t>
          </a:r>
        </a:p>
      </dsp:txBody>
      <dsp:txXfrm>
        <a:off x="841067" y="1821022"/>
        <a:ext cx="6634770" cy="728197"/>
      </dsp:txXfrm>
    </dsp:sp>
    <dsp:sp modelId="{2F204D48-D4A9-4D34-8956-DDDDC4F48E3B}">
      <dsp:nvSpPr>
        <dsp:cNvPr id="0" name=""/>
        <dsp:cNvSpPr/>
      </dsp:nvSpPr>
      <dsp:spPr>
        <a:xfrm>
          <a:off x="0" y="2731268"/>
          <a:ext cx="7475838" cy="7281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6DFF31-33A3-4354-BE3B-91CFC22A931B}">
      <dsp:nvSpPr>
        <dsp:cNvPr id="0" name=""/>
        <dsp:cNvSpPr/>
      </dsp:nvSpPr>
      <dsp:spPr>
        <a:xfrm>
          <a:off x="220279" y="2895113"/>
          <a:ext cx="400508" cy="40050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682C90-3705-4A07-BAB2-FF36ECE4645F}">
      <dsp:nvSpPr>
        <dsp:cNvPr id="0" name=""/>
        <dsp:cNvSpPr/>
      </dsp:nvSpPr>
      <dsp:spPr>
        <a:xfrm>
          <a:off x="841067" y="2731268"/>
          <a:ext cx="6634770" cy="728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068" tIns="77068" rIns="77068" bIns="77068" numCol="1" spcCol="1270" anchor="ctr" anchorCtr="0">
          <a:noAutofit/>
        </a:bodyPr>
        <a:lstStyle/>
        <a:p>
          <a:pPr marL="0" lvl="0" indent="0" algn="l" defTabSz="800100">
            <a:lnSpc>
              <a:spcPct val="90000"/>
            </a:lnSpc>
            <a:spcBef>
              <a:spcPct val="0"/>
            </a:spcBef>
            <a:spcAft>
              <a:spcPct val="35000"/>
            </a:spcAft>
            <a:buNone/>
          </a:pPr>
          <a:r>
            <a:rPr lang="en-US" sz="1800" kern="1200" dirty="0"/>
            <a:t>Data Manipulation &amp; Data Visualization</a:t>
          </a:r>
        </a:p>
      </dsp:txBody>
      <dsp:txXfrm>
        <a:off x="841067" y="2731268"/>
        <a:ext cx="6634770" cy="728197"/>
      </dsp:txXfrm>
    </dsp:sp>
    <dsp:sp modelId="{C68673CE-390E-40DE-87D8-79BD3A61A5D1}">
      <dsp:nvSpPr>
        <dsp:cNvPr id="0" name=""/>
        <dsp:cNvSpPr/>
      </dsp:nvSpPr>
      <dsp:spPr>
        <a:xfrm>
          <a:off x="0" y="3641515"/>
          <a:ext cx="7475838" cy="7281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6CC5F6-B9B7-495E-866C-CDBDDAC69C7D}">
      <dsp:nvSpPr>
        <dsp:cNvPr id="0" name=""/>
        <dsp:cNvSpPr/>
      </dsp:nvSpPr>
      <dsp:spPr>
        <a:xfrm>
          <a:off x="220279" y="3805359"/>
          <a:ext cx="400508" cy="40050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6FBABA-DDB9-467E-8C21-C90A21529DDC}">
      <dsp:nvSpPr>
        <dsp:cNvPr id="0" name=""/>
        <dsp:cNvSpPr/>
      </dsp:nvSpPr>
      <dsp:spPr>
        <a:xfrm>
          <a:off x="841067" y="3641515"/>
          <a:ext cx="6634770" cy="728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068" tIns="77068" rIns="77068" bIns="77068" numCol="1" spcCol="1270" anchor="ctr" anchorCtr="0">
          <a:noAutofit/>
        </a:bodyPr>
        <a:lstStyle/>
        <a:p>
          <a:pPr marL="0" lvl="0" indent="0" algn="l" defTabSz="800100">
            <a:lnSpc>
              <a:spcPct val="90000"/>
            </a:lnSpc>
            <a:spcBef>
              <a:spcPct val="0"/>
            </a:spcBef>
            <a:spcAft>
              <a:spcPct val="35000"/>
            </a:spcAft>
            <a:buNone/>
          </a:pPr>
          <a:r>
            <a:rPr lang="en-US" sz="1800" kern="1200" dirty="0"/>
            <a:t>Visualization – Dataset, Regression, Classification, Time series</a:t>
          </a:r>
        </a:p>
      </dsp:txBody>
      <dsp:txXfrm>
        <a:off x="841067" y="3641515"/>
        <a:ext cx="6634770" cy="728197"/>
      </dsp:txXfrm>
    </dsp:sp>
    <dsp:sp modelId="{D05FB860-AF3B-4560-B26D-875119C9B989}">
      <dsp:nvSpPr>
        <dsp:cNvPr id="0" name=""/>
        <dsp:cNvSpPr/>
      </dsp:nvSpPr>
      <dsp:spPr>
        <a:xfrm>
          <a:off x="0" y="4551762"/>
          <a:ext cx="7475838" cy="7281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B90750-0547-4357-94AC-7A3D43D69006}">
      <dsp:nvSpPr>
        <dsp:cNvPr id="0" name=""/>
        <dsp:cNvSpPr/>
      </dsp:nvSpPr>
      <dsp:spPr>
        <a:xfrm>
          <a:off x="220279" y="4715606"/>
          <a:ext cx="400508" cy="40050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448861-F91F-467A-A8A8-0010859B4995}">
      <dsp:nvSpPr>
        <dsp:cNvPr id="0" name=""/>
        <dsp:cNvSpPr/>
      </dsp:nvSpPr>
      <dsp:spPr>
        <a:xfrm>
          <a:off x="841067" y="4551762"/>
          <a:ext cx="6634770" cy="728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068" tIns="77068" rIns="77068" bIns="77068" numCol="1" spcCol="1270" anchor="ctr" anchorCtr="0">
          <a:noAutofit/>
        </a:bodyPr>
        <a:lstStyle/>
        <a:p>
          <a:pPr marL="0" lvl="0" indent="0" algn="l" defTabSz="800100">
            <a:lnSpc>
              <a:spcPct val="90000"/>
            </a:lnSpc>
            <a:spcBef>
              <a:spcPct val="0"/>
            </a:spcBef>
            <a:spcAft>
              <a:spcPct val="35000"/>
            </a:spcAft>
            <a:buNone/>
          </a:pPr>
          <a:r>
            <a:rPr lang="en-US" sz="1800" kern="1200" dirty="0"/>
            <a:t>Resources</a:t>
          </a:r>
        </a:p>
      </dsp:txBody>
      <dsp:txXfrm>
        <a:off x="841067" y="4551762"/>
        <a:ext cx="6634770" cy="728197"/>
      </dsp:txXfrm>
    </dsp:sp>
    <dsp:sp modelId="{48A94AF0-68CB-438C-8C3F-BE96D661AD30}">
      <dsp:nvSpPr>
        <dsp:cNvPr id="0" name=""/>
        <dsp:cNvSpPr/>
      </dsp:nvSpPr>
      <dsp:spPr>
        <a:xfrm>
          <a:off x="0" y="5462008"/>
          <a:ext cx="7475838" cy="7281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A5C50F-45A0-4834-A9F7-A482CFD68771}">
      <dsp:nvSpPr>
        <dsp:cNvPr id="0" name=""/>
        <dsp:cNvSpPr/>
      </dsp:nvSpPr>
      <dsp:spPr>
        <a:xfrm>
          <a:off x="220279" y="5625853"/>
          <a:ext cx="400508" cy="40050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27DBE3-E7E7-4500-9CD7-95ED1EDB2012}">
      <dsp:nvSpPr>
        <dsp:cNvPr id="0" name=""/>
        <dsp:cNvSpPr/>
      </dsp:nvSpPr>
      <dsp:spPr>
        <a:xfrm>
          <a:off x="841067" y="5462008"/>
          <a:ext cx="6634770" cy="728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068" tIns="77068" rIns="77068" bIns="77068" numCol="1" spcCol="1270" anchor="ctr" anchorCtr="0">
          <a:noAutofit/>
        </a:bodyPr>
        <a:lstStyle/>
        <a:p>
          <a:pPr marL="0" lvl="0" indent="0" algn="l" defTabSz="800100">
            <a:lnSpc>
              <a:spcPct val="90000"/>
            </a:lnSpc>
            <a:spcBef>
              <a:spcPct val="0"/>
            </a:spcBef>
            <a:spcAft>
              <a:spcPct val="35000"/>
            </a:spcAft>
            <a:buNone/>
          </a:pPr>
          <a:r>
            <a:rPr lang="en-US" sz="1800" kern="1200" dirty="0"/>
            <a:t>Open for Q&amp;A</a:t>
          </a:r>
          <a:endParaRPr lang="en-US" sz="1600" kern="1200" dirty="0"/>
        </a:p>
      </dsp:txBody>
      <dsp:txXfrm>
        <a:off x="841067" y="5462008"/>
        <a:ext cx="6634770" cy="72819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71F630-26E0-4642-B224-060C4C804220}">
      <dsp:nvSpPr>
        <dsp:cNvPr id="0" name=""/>
        <dsp:cNvSpPr/>
      </dsp:nvSpPr>
      <dsp:spPr>
        <a:xfrm>
          <a:off x="2154471" y="899169"/>
          <a:ext cx="464028" cy="91440"/>
        </a:xfrm>
        <a:custGeom>
          <a:avLst/>
          <a:gdLst/>
          <a:ahLst/>
          <a:cxnLst/>
          <a:rect l="0" t="0" r="0" b="0"/>
          <a:pathLst>
            <a:path>
              <a:moveTo>
                <a:pt x="0" y="45720"/>
              </a:moveTo>
              <a:lnTo>
                <a:pt x="46402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74120" y="942415"/>
        <a:ext cx="24731" cy="4946"/>
      </dsp:txXfrm>
    </dsp:sp>
    <dsp:sp modelId="{B7AA749C-5D0A-954E-80BD-D78FB8641EC1}">
      <dsp:nvSpPr>
        <dsp:cNvPr id="0" name=""/>
        <dsp:cNvSpPr/>
      </dsp:nvSpPr>
      <dsp:spPr>
        <a:xfrm>
          <a:off x="5712" y="299721"/>
          <a:ext cx="2150558" cy="1290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dirty="0"/>
            <a:t>Basics of pandas</a:t>
          </a:r>
        </a:p>
      </dsp:txBody>
      <dsp:txXfrm>
        <a:off x="5712" y="299721"/>
        <a:ext cx="2150558" cy="1290335"/>
      </dsp:txXfrm>
    </dsp:sp>
    <dsp:sp modelId="{476AF58C-23DF-C747-A194-D3D33A25495F}">
      <dsp:nvSpPr>
        <dsp:cNvPr id="0" name=""/>
        <dsp:cNvSpPr/>
      </dsp:nvSpPr>
      <dsp:spPr>
        <a:xfrm>
          <a:off x="4799659" y="899169"/>
          <a:ext cx="464028" cy="91440"/>
        </a:xfrm>
        <a:custGeom>
          <a:avLst/>
          <a:gdLst/>
          <a:ahLst/>
          <a:cxnLst/>
          <a:rect l="0" t="0" r="0" b="0"/>
          <a:pathLst>
            <a:path>
              <a:moveTo>
                <a:pt x="0" y="45720"/>
              </a:moveTo>
              <a:lnTo>
                <a:pt x="46402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19308" y="942415"/>
        <a:ext cx="24731" cy="4946"/>
      </dsp:txXfrm>
    </dsp:sp>
    <dsp:sp modelId="{94B04EC2-EA37-A845-A9BC-8908B24E077A}">
      <dsp:nvSpPr>
        <dsp:cNvPr id="0" name=""/>
        <dsp:cNvSpPr/>
      </dsp:nvSpPr>
      <dsp:spPr>
        <a:xfrm>
          <a:off x="2650900" y="299721"/>
          <a:ext cx="2150558" cy="1290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a:t>Deriving statistical results of data using Pandas</a:t>
          </a:r>
        </a:p>
      </dsp:txBody>
      <dsp:txXfrm>
        <a:off x="2650900" y="299721"/>
        <a:ext cx="2150558" cy="1290335"/>
      </dsp:txXfrm>
    </dsp:sp>
    <dsp:sp modelId="{E8001877-7CCC-1A43-970D-56A732EB0296}">
      <dsp:nvSpPr>
        <dsp:cNvPr id="0" name=""/>
        <dsp:cNvSpPr/>
      </dsp:nvSpPr>
      <dsp:spPr>
        <a:xfrm>
          <a:off x="1080992" y="1588256"/>
          <a:ext cx="5290375" cy="464028"/>
        </a:xfrm>
        <a:custGeom>
          <a:avLst/>
          <a:gdLst/>
          <a:ahLst/>
          <a:cxnLst/>
          <a:rect l="0" t="0" r="0" b="0"/>
          <a:pathLst>
            <a:path>
              <a:moveTo>
                <a:pt x="5290375" y="0"/>
              </a:moveTo>
              <a:lnTo>
                <a:pt x="5290375" y="249114"/>
              </a:lnTo>
              <a:lnTo>
                <a:pt x="0" y="249114"/>
              </a:lnTo>
              <a:lnTo>
                <a:pt x="0" y="464028"/>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93343" y="1817797"/>
        <a:ext cx="265672" cy="4946"/>
      </dsp:txXfrm>
    </dsp:sp>
    <dsp:sp modelId="{227CB532-C83D-A84A-A5DC-B7863361C3F7}">
      <dsp:nvSpPr>
        <dsp:cNvPr id="0" name=""/>
        <dsp:cNvSpPr/>
      </dsp:nvSpPr>
      <dsp:spPr>
        <a:xfrm>
          <a:off x="5296088" y="299721"/>
          <a:ext cx="2150558" cy="1290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dirty="0"/>
            <a:t>Basics plots</a:t>
          </a:r>
        </a:p>
      </dsp:txBody>
      <dsp:txXfrm>
        <a:off x="5296088" y="299721"/>
        <a:ext cx="2150558" cy="1290335"/>
      </dsp:txXfrm>
    </dsp:sp>
    <dsp:sp modelId="{0334786E-E93F-E64F-9965-C743407D4A06}">
      <dsp:nvSpPr>
        <dsp:cNvPr id="0" name=""/>
        <dsp:cNvSpPr/>
      </dsp:nvSpPr>
      <dsp:spPr>
        <a:xfrm>
          <a:off x="2154471" y="2684133"/>
          <a:ext cx="464028" cy="91440"/>
        </a:xfrm>
        <a:custGeom>
          <a:avLst/>
          <a:gdLst/>
          <a:ahLst/>
          <a:cxnLst/>
          <a:rect l="0" t="0" r="0" b="0"/>
          <a:pathLst>
            <a:path>
              <a:moveTo>
                <a:pt x="0" y="45720"/>
              </a:moveTo>
              <a:lnTo>
                <a:pt x="46402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74120" y="2727379"/>
        <a:ext cx="24731" cy="4946"/>
      </dsp:txXfrm>
    </dsp:sp>
    <dsp:sp modelId="{AAD00EEF-503B-4B48-B093-4231F1F389EA}">
      <dsp:nvSpPr>
        <dsp:cNvPr id="0" name=""/>
        <dsp:cNvSpPr/>
      </dsp:nvSpPr>
      <dsp:spPr>
        <a:xfrm>
          <a:off x="5712" y="2084685"/>
          <a:ext cx="2150558" cy="1290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a:t>Visualizing Categorical Data (Iris) + Classification Task</a:t>
          </a:r>
        </a:p>
      </dsp:txBody>
      <dsp:txXfrm>
        <a:off x="5712" y="2084685"/>
        <a:ext cx="2150558" cy="1290335"/>
      </dsp:txXfrm>
    </dsp:sp>
    <dsp:sp modelId="{6AFFE2A1-0E51-9B45-A4BC-2149F867E280}">
      <dsp:nvSpPr>
        <dsp:cNvPr id="0" name=""/>
        <dsp:cNvSpPr/>
      </dsp:nvSpPr>
      <dsp:spPr>
        <a:xfrm>
          <a:off x="4799659" y="2684133"/>
          <a:ext cx="464028" cy="91440"/>
        </a:xfrm>
        <a:custGeom>
          <a:avLst/>
          <a:gdLst/>
          <a:ahLst/>
          <a:cxnLst/>
          <a:rect l="0" t="0" r="0" b="0"/>
          <a:pathLst>
            <a:path>
              <a:moveTo>
                <a:pt x="0" y="45720"/>
              </a:moveTo>
              <a:lnTo>
                <a:pt x="46402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19308" y="2727379"/>
        <a:ext cx="24731" cy="4946"/>
      </dsp:txXfrm>
    </dsp:sp>
    <dsp:sp modelId="{B912FA30-1762-F34F-BD55-7B73B67A8C72}">
      <dsp:nvSpPr>
        <dsp:cNvPr id="0" name=""/>
        <dsp:cNvSpPr/>
      </dsp:nvSpPr>
      <dsp:spPr>
        <a:xfrm>
          <a:off x="2650900" y="2084685"/>
          <a:ext cx="2150558" cy="1290335"/>
        </a:xfrm>
        <a:prstGeom prst="rect">
          <a:avLst/>
        </a:prstGeom>
        <a:solidFill>
          <a:schemeClr val="accent1">
            <a:hueOff val="0"/>
            <a:satOff val="0"/>
            <a:lumOff val="0"/>
            <a:alphaOff val="0"/>
          </a:schemeClr>
        </a:solidFill>
        <a:ln w="762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dirty="0"/>
            <a:t>Visualizing Continuous Data (Diamonds) + Regression Task</a:t>
          </a:r>
        </a:p>
      </dsp:txBody>
      <dsp:txXfrm>
        <a:off x="2650900" y="2084685"/>
        <a:ext cx="2150558" cy="1290335"/>
      </dsp:txXfrm>
    </dsp:sp>
    <dsp:sp modelId="{5CBF97D0-E4A6-F143-9990-93C241917995}">
      <dsp:nvSpPr>
        <dsp:cNvPr id="0" name=""/>
        <dsp:cNvSpPr/>
      </dsp:nvSpPr>
      <dsp:spPr>
        <a:xfrm>
          <a:off x="1080992" y="3373220"/>
          <a:ext cx="5290375" cy="464028"/>
        </a:xfrm>
        <a:custGeom>
          <a:avLst/>
          <a:gdLst/>
          <a:ahLst/>
          <a:cxnLst/>
          <a:rect l="0" t="0" r="0" b="0"/>
          <a:pathLst>
            <a:path>
              <a:moveTo>
                <a:pt x="5290375" y="0"/>
              </a:moveTo>
              <a:lnTo>
                <a:pt x="5290375" y="249114"/>
              </a:lnTo>
              <a:lnTo>
                <a:pt x="0" y="249114"/>
              </a:lnTo>
              <a:lnTo>
                <a:pt x="0" y="464028"/>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93343" y="3602761"/>
        <a:ext cx="265672" cy="4946"/>
      </dsp:txXfrm>
    </dsp:sp>
    <dsp:sp modelId="{F73A7C5E-CB31-CA4A-8DD2-56387FDCE6BE}">
      <dsp:nvSpPr>
        <dsp:cNvPr id="0" name=""/>
        <dsp:cNvSpPr/>
      </dsp:nvSpPr>
      <dsp:spPr>
        <a:xfrm>
          <a:off x="5296088" y="2084685"/>
          <a:ext cx="2150558" cy="1290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a:t>Visualizing Time series Data</a:t>
          </a:r>
        </a:p>
      </dsp:txBody>
      <dsp:txXfrm>
        <a:off x="5296088" y="2084685"/>
        <a:ext cx="2150558" cy="1290335"/>
      </dsp:txXfrm>
    </dsp:sp>
    <dsp:sp modelId="{BB26137B-6E5B-C44F-B550-6941E1657DA6}">
      <dsp:nvSpPr>
        <dsp:cNvPr id="0" name=""/>
        <dsp:cNvSpPr/>
      </dsp:nvSpPr>
      <dsp:spPr>
        <a:xfrm>
          <a:off x="5712" y="3869649"/>
          <a:ext cx="2150558" cy="1290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dirty="0"/>
            <a:t>Visualizing NLP Data</a:t>
          </a:r>
        </a:p>
      </dsp:txBody>
      <dsp:txXfrm>
        <a:off x="5712" y="3869649"/>
        <a:ext cx="2150558" cy="129033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71F630-26E0-4642-B224-060C4C804220}">
      <dsp:nvSpPr>
        <dsp:cNvPr id="0" name=""/>
        <dsp:cNvSpPr/>
      </dsp:nvSpPr>
      <dsp:spPr>
        <a:xfrm>
          <a:off x="2154471" y="899169"/>
          <a:ext cx="464028" cy="91440"/>
        </a:xfrm>
        <a:custGeom>
          <a:avLst/>
          <a:gdLst/>
          <a:ahLst/>
          <a:cxnLst/>
          <a:rect l="0" t="0" r="0" b="0"/>
          <a:pathLst>
            <a:path>
              <a:moveTo>
                <a:pt x="0" y="45720"/>
              </a:moveTo>
              <a:lnTo>
                <a:pt x="46402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74120" y="942415"/>
        <a:ext cx="24731" cy="4946"/>
      </dsp:txXfrm>
    </dsp:sp>
    <dsp:sp modelId="{B7AA749C-5D0A-954E-80BD-D78FB8641EC1}">
      <dsp:nvSpPr>
        <dsp:cNvPr id="0" name=""/>
        <dsp:cNvSpPr/>
      </dsp:nvSpPr>
      <dsp:spPr>
        <a:xfrm>
          <a:off x="5712" y="299721"/>
          <a:ext cx="2150558" cy="1290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dirty="0"/>
            <a:t>Basics of pandas</a:t>
          </a:r>
        </a:p>
      </dsp:txBody>
      <dsp:txXfrm>
        <a:off x="5712" y="299721"/>
        <a:ext cx="2150558" cy="1290335"/>
      </dsp:txXfrm>
    </dsp:sp>
    <dsp:sp modelId="{476AF58C-23DF-C747-A194-D3D33A25495F}">
      <dsp:nvSpPr>
        <dsp:cNvPr id="0" name=""/>
        <dsp:cNvSpPr/>
      </dsp:nvSpPr>
      <dsp:spPr>
        <a:xfrm>
          <a:off x="4799659" y="899169"/>
          <a:ext cx="464028" cy="91440"/>
        </a:xfrm>
        <a:custGeom>
          <a:avLst/>
          <a:gdLst/>
          <a:ahLst/>
          <a:cxnLst/>
          <a:rect l="0" t="0" r="0" b="0"/>
          <a:pathLst>
            <a:path>
              <a:moveTo>
                <a:pt x="0" y="45720"/>
              </a:moveTo>
              <a:lnTo>
                <a:pt x="46402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19308" y="942415"/>
        <a:ext cx="24731" cy="4946"/>
      </dsp:txXfrm>
    </dsp:sp>
    <dsp:sp modelId="{94B04EC2-EA37-A845-A9BC-8908B24E077A}">
      <dsp:nvSpPr>
        <dsp:cNvPr id="0" name=""/>
        <dsp:cNvSpPr/>
      </dsp:nvSpPr>
      <dsp:spPr>
        <a:xfrm>
          <a:off x="2650900" y="299721"/>
          <a:ext cx="2150558" cy="1290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a:t>Deriving statistical results of data using Pandas</a:t>
          </a:r>
        </a:p>
      </dsp:txBody>
      <dsp:txXfrm>
        <a:off x="2650900" y="299721"/>
        <a:ext cx="2150558" cy="1290335"/>
      </dsp:txXfrm>
    </dsp:sp>
    <dsp:sp modelId="{E8001877-7CCC-1A43-970D-56A732EB0296}">
      <dsp:nvSpPr>
        <dsp:cNvPr id="0" name=""/>
        <dsp:cNvSpPr/>
      </dsp:nvSpPr>
      <dsp:spPr>
        <a:xfrm>
          <a:off x="1080992" y="1588256"/>
          <a:ext cx="5290375" cy="464028"/>
        </a:xfrm>
        <a:custGeom>
          <a:avLst/>
          <a:gdLst/>
          <a:ahLst/>
          <a:cxnLst/>
          <a:rect l="0" t="0" r="0" b="0"/>
          <a:pathLst>
            <a:path>
              <a:moveTo>
                <a:pt x="5290375" y="0"/>
              </a:moveTo>
              <a:lnTo>
                <a:pt x="5290375" y="249114"/>
              </a:lnTo>
              <a:lnTo>
                <a:pt x="0" y="249114"/>
              </a:lnTo>
              <a:lnTo>
                <a:pt x="0" y="464028"/>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93343" y="1817797"/>
        <a:ext cx="265672" cy="4946"/>
      </dsp:txXfrm>
    </dsp:sp>
    <dsp:sp modelId="{227CB532-C83D-A84A-A5DC-B7863361C3F7}">
      <dsp:nvSpPr>
        <dsp:cNvPr id="0" name=""/>
        <dsp:cNvSpPr/>
      </dsp:nvSpPr>
      <dsp:spPr>
        <a:xfrm>
          <a:off x="5296088" y="299721"/>
          <a:ext cx="2150558" cy="1290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dirty="0"/>
            <a:t>Basics plots</a:t>
          </a:r>
        </a:p>
      </dsp:txBody>
      <dsp:txXfrm>
        <a:off x="5296088" y="299721"/>
        <a:ext cx="2150558" cy="1290335"/>
      </dsp:txXfrm>
    </dsp:sp>
    <dsp:sp modelId="{0334786E-E93F-E64F-9965-C743407D4A06}">
      <dsp:nvSpPr>
        <dsp:cNvPr id="0" name=""/>
        <dsp:cNvSpPr/>
      </dsp:nvSpPr>
      <dsp:spPr>
        <a:xfrm>
          <a:off x="2154471" y="2684133"/>
          <a:ext cx="464028" cy="91440"/>
        </a:xfrm>
        <a:custGeom>
          <a:avLst/>
          <a:gdLst/>
          <a:ahLst/>
          <a:cxnLst/>
          <a:rect l="0" t="0" r="0" b="0"/>
          <a:pathLst>
            <a:path>
              <a:moveTo>
                <a:pt x="0" y="45720"/>
              </a:moveTo>
              <a:lnTo>
                <a:pt x="46402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74120" y="2727379"/>
        <a:ext cx="24731" cy="4946"/>
      </dsp:txXfrm>
    </dsp:sp>
    <dsp:sp modelId="{AAD00EEF-503B-4B48-B093-4231F1F389EA}">
      <dsp:nvSpPr>
        <dsp:cNvPr id="0" name=""/>
        <dsp:cNvSpPr/>
      </dsp:nvSpPr>
      <dsp:spPr>
        <a:xfrm>
          <a:off x="5712" y="2084685"/>
          <a:ext cx="2150558" cy="1290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a:t>Visualizing Categorical Data (Iris) + Classification Task</a:t>
          </a:r>
        </a:p>
      </dsp:txBody>
      <dsp:txXfrm>
        <a:off x="5712" y="2084685"/>
        <a:ext cx="2150558" cy="1290335"/>
      </dsp:txXfrm>
    </dsp:sp>
    <dsp:sp modelId="{6AFFE2A1-0E51-9B45-A4BC-2149F867E280}">
      <dsp:nvSpPr>
        <dsp:cNvPr id="0" name=""/>
        <dsp:cNvSpPr/>
      </dsp:nvSpPr>
      <dsp:spPr>
        <a:xfrm>
          <a:off x="4799659" y="2684133"/>
          <a:ext cx="464028" cy="91440"/>
        </a:xfrm>
        <a:custGeom>
          <a:avLst/>
          <a:gdLst/>
          <a:ahLst/>
          <a:cxnLst/>
          <a:rect l="0" t="0" r="0" b="0"/>
          <a:pathLst>
            <a:path>
              <a:moveTo>
                <a:pt x="0" y="45720"/>
              </a:moveTo>
              <a:lnTo>
                <a:pt x="46402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19308" y="2727379"/>
        <a:ext cx="24731" cy="4946"/>
      </dsp:txXfrm>
    </dsp:sp>
    <dsp:sp modelId="{B912FA30-1762-F34F-BD55-7B73B67A8C72}">
      <dsp:nvSpPr>
        <dsp:cNvPr id="0" name=""/>
        <dsp:cNvSpPr/>
      </dsp:nvSpPr>
      <dsp:spPr>
        <a:xfrm>
          <a:off x="2650900" y="2084685"/>
          <a:ext cx="2150558" cy="1290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a:t>Visualizing Continuous Data (Diamonds) + Regression Task</a:t>
          </a:r>
        </a:p>
      </dsp:txBody>
      <dsp:txXfrm>
        <a:off x="2650900" y="2084685"/>
        <a:ext cx="2150558" cy="1290335"/>
      </dsp:txXfrm>
    </dsp:sp>
    <dsp:sp modelId="{5CBF97D0-E4A6-F143-9990-93C241917995}">
      <dsp:nvSpPr>
        <dsp:cNvPr id="0" name=""/>
        <dsp:cNvSpPr/>
      </dsp:nvSpPr>
      <dsp:spPr>
        <a:xfrm>
          <a:off x="1080992" y="3373220"/>
          <a:ext cx="5290375" cy="464028"/>
        </a:xfrm>
        <a:custGeom>
          <a:avLst/>
          <a:gdLst/>
          <a:ahLst/>
          <a:cxnLst/>
          <a:rect l="0" t="0" r="0" b="0"/>
          <a:pathLst>
            <a:path>
              <a:moveTo>
                <a:pt x="5290375" y="0"/>
              </a:moveTo>
              <a:lnTo>
                <a:pt x="5290375" y="249114"/>
              </a:lnTo>
              <a:lnTo>
                <a:pt x="0" y="249114"/>
              </a:lnTo>
              <a:lnTo>
                <a:pt x="0" y="464028"/>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93343" y="3602761"/>
        <a:ext cx="265672" cy="4946"/>
      </dsp:txXfrm>
    </dsp:sp>
    <dsp:sp modelId="{F73A7C5E-CB31-CA4A-8DD2-56387FDCE6BE}">
      <dsp:nvSpPr>
        <dsp:cNvPr id="0" name=""/>
        <dsp:cNvSpPr/>
      </dsp:nvSpPr>
      <dsp:spPr>
        <a:xfrm>
          <a:off x="5296088" y="2084685"/>
          <a:ext cx="2150558" cy="1290335"/>
        </a:xfrm>
        <a:prstGeom prst="rect">
          <a:avLst/>
        </a:prstGeom>
        <a:solidFill>
          <a:schemeClr val="accent1">
            <a:hueOff val="0"/>
            <a:satOff val="0"/>
            <a:lumOff val="0"/>
            <a:alphaOff val="0"/>
          </a:schemeClr>
        </a:solidFill>
        <a:ln w="762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a:t>Visualizing Time series Data</a:t>
          </a:r>
        </a:p>
      </dsp:txBody>
      <dsp:txXfrm>
        <a:off x="5296088" y="2084685"/>
        <a:ext cx="2150558" cy="1290335"/>
      </dsp:txXfrm>
    </dsp:sp>
    <dsp:sp modelId="{BB26137B-6E5B-C44F-B550-6941E1657DA6}">
      <dsp:nvSpPr>
        <dsp:cNvPr id="0" name=""/>
        <dsp:cNvSpPr/>
      </dsp:nvSpPr>
      <dsp:spPr>
        <a:xfrm>
          <a:off x="5712" y="3869649"/>
          <a:ext cx="2150558" cy="1290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dirty="0"/>
            <a:t>Visualizing NLP Data</a:t>
          </a:r>
        </a:p>
      </dsp:txBody>
      <dsp:txXfrm>
        <a:off x="5712" y="3869649"/>
        <a:ext cx="2150558" cy="129033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71F630-26E0-4642-B224-060C4C804220}">
      <dsp:nvSpPr>
        <dsp:cNvPr id="0" name=""/>
        <dsp:cNvSpPr/>
      </dsp:nvSpPr>
      <dsp:spPr>
        <a:xfrm>
          <a:off x="2154471" y="899169"/>
          <a:ext cx="464028" cy="91440"/>
        </a:xfrm>
        <a:custGeom>
          <a:avLst/>
          <a:gdLst/>
          <a:ahLst/>
          <a:cxnLst/>
          <a:rect l="0" t="0" r="0" b="0"/>
          <a:pathLst>
            <a:path>
              <a:moveTo>
                <a:pt x="0" y="45720"/>
              </a:moveTo>
              <a:lnTo>
                <a:pt x="46402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74120" y="942415"/>
        <a:ext cx="24731" cy="4946"/>
      </dsp:txXfrm>
    </dsp:sp>
    <dsp:sp modelId="{B7AA749C-5D0A-954E-80BD-D78FB8641EC1}">
      <dsp:nvSpPr>
        <dsp:cNvPr id="0" name=""/>
        <dsp:cNvSpPr/>
      </dsp:nvSpPr>
      <dsp:spPr>
        <a:xfrm>
          <a:off x="5712" y="299721"/>
          <a:ext cx="2150558" cy="1290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dirty="0"/>
            <a:t>Basics of pandas</a:t>
          </a:r>
        </a:p>
      </dsp:txBody>
      <dsp:txXfrm>
        <a:off x="5712" y="299721"/>
        <a:ext cx="2150558" cy="1290335"/>
      </dsp:txXfrm>
    </dsp:sp>
    <dsp:sp modelId="{476AF58C-23DF-C747-A194-D3D33A25495F}">
      <dsp:nvSpPr>
        <dsp:cNvPr id="0" name=""/>
        <dsp:cNvSpPr/>
      </dsp:nvSpPr>
      <dsp:spPr>
        <a:xfrm>
          <a:off x="4799659" y="899169"/>
          <a:ext cx="464028" cy="91440"/>
        </a:xfrm>
        <a:custGeom>
          <a:avLst/>
          <a:gdLst/>
          <a:ahLst/>
          <a:cxnLst/>
          <a:rect l="0" t="0" r="0" b="0"/>
          <a:pathLst>
            <a:path>
              <a:moveTo>
                <a:pt x="0" y="45720"/>
              </a:moveTo>
              <a:lnTo>
                <a:pt x="46402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19308" y="942415"/>
        <a:ext cx="24731" cy="4946"/>
      </dsp:txXfrm>
    </dsp:sp>
    <dsp:sp modelId="{94B04EC2-EA37-A845-A9BC-8908B24E077A}">
      <dsp:nvSpPr>
        <dsp:cNvPr id="0" name=""/>
        <dsp:cNvSpPr/>
      </dsp:nvSpPr>
      <dsp:spPr>
        <a:xfrm>
          <a:off x="2650900" y="299721"/>
          <a:ext cx="2150558" cy="1290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a:t>Deriving statistical results of data using Pandas</a:t>
          </a:r>
        </a:p>
      </dsp:txBody>
      <dsp:txXfrm>
        <a:off x="2650900" y="299721"/>
        <a:ext cx="2150558" cy="1290335"/>
      </dsp:txXfrm>
    </dsp:sp>
    <dsp:sp modelId="{E8001877-7CCC-1A43-970D-56A732EB0296}">
      <dsp:nvSpPr>
        <dsp:cNvPr id="0" name=""/>
        <dsp:cNvSpPr/>
      </dsp:nvSpPr>
      <dsp:spPr>
        <a:xfrm>
          <a:off x="1080992" y="1588256"/>
          <a:ext cx="5290375" cy="464028"/>
        </a:xfrm>
        <a:custGeom>
          <a:avLst/>
          <a:gdLst/>
          <a:ahLst/>
          <a:cxnLst/>
          <a:rect l="0" t="0" r="0" b="0"/>
          <a:pathLst>
            <a:path>
              <a:moveTo>
                <a:pt x="5290375" y="0"/>
              </a:moveTo>
              <a:lnTo>
                <a:pt x="5290375" y="249114"/>
              </a:lnTo>
              <a:lnTo>
                <a:pt x="0" y="249114"/>
              </a:lnTo>
              <a:lnTo>
                <a:pt x="0" y="464028"/>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93343" y="1817797"/>
        <a:ext cx="265672" cy="4946"/>
      </dsp:txXfrm>
    </dsp:sp>
    <dsp:sp modelId="{227CB532-C83D-A84A-A5DC-B7863361C3F7}">
      <dsp:nvSpPr>
        <dsp:cNvPr id="0" name=""/>
        <dsp:cNvSpPr/>
      </dsp:nvSpPr>
      <dsp:spPr>
        <a:xfrm>
          <a:off x="5296088" y="299721"/>
          <a:ext cx="2150558" cy="1290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dirty="0"/>
            <a:t>Basics plots</a:t>
          </a:r>
        </a:p>
      </dsp:txBody>
      <dsp:txXfrm>
        <a:off x="5296088" y="299721"/>
        <a:ext cx="2150558" cy="1290335"/>
      </dsp:txXfrm>
    </dsp:sp>
    <dsp:sp modelId="{0334786E-E93F-E64F-9965-C743407D4A06}">
      <dsp:nvSpPr>
        <dsp:cNvPr id="0" name=""/>
        <dsp:cNvSpPr/>
      </dsp:nvSpPr>
      <dsp:spPr>
        <a:xfrm>
          <a:off x="2154471" y="2684133"/>
          <a:ext cx="464028" cy="91440"/>
        </a:xfrm>
        <a:custGeom>
          <a:avLst/>
          <a:gdLst/>
          <a:ahLst/>
          <a:cxnLst/>
          <a:rect l="0" t="0" r="0" b="0"/>
          <a:pathLst>
            <a:path>
              <a:moveTo>
                <a:pt x="0" y="45720"/>
              </a:moveTo>
              <a:lnTo>
                <a:pt x="46402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74120" y="2727379"/>
        <a:ext cx="24731" cy="4946"/>
      </dsp:txXfrm>
    </dsp:sp>
    <dsp:sp modelId="{AAD00EEF-503B-4B48-B093-4231F1F389EA}">
      <dsp:nvSpPr>
        <dsp:cNvPr id="0" name=""/>
        <dsp:cNvSpPr/>
      </dsp:nvSpPr>
      <dsp:spPr>
        <a:xfrm>
          <a:off x="5712" y="2084685"/>
          <a:ext cx="2150558" cy="1290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a:t>Visualizing Categorical Data (Iris) + Classification Task</a:t>
          </a:r>
        </a:p>
      </dsp:txBody>
      <dsp:txXfrm>
        <a:off x="5712" y="2084685"/>
        <a:ext cx="2150558" cy="1290335"/>
      </dsp:txXfrm>
    </dsp:sp>
    <dsp:sp modelId="{6AFFE2A1-0E51-9B45-A4BC-2149F867E280}">
      <dsp:nvSpPr>
        <dsp:cNvPr id="0" name=""/>
        <dsp:cNvSpPr/>
      </dsp:nvSpPr>
      <dsp:spPr>
        <a:xfrm>
          <a:off x="4799659" y="2684133"/>
          <a:ext cx="464028" cy="91440"/>
        </a:xfrm>
        <a:custGeom>
          <a:avLst/>
          <a:gdLst/>
          <a:ahLst/>
          <a:cxnLst/>
          <a:rect l="0" t="0" r="0" b="0"/>
          <a:pathLst>
            <a:path>
              <a:moveTo>
                <a:pt x="0" y="45720"/>
              </a:moveTo>
              <a:lnTo>
                <a:pt x="46402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19308" y="2727379"/>
        <a:ext cx="24731" cy="4946"/>
      </dsp:txXfrm>
    </dsp:sp>
    <dsp:sp modelId="{B912FA30-1762-F34F-BD55-7B73B67A8C72}">
      <dsp:nvSpPr>
        <dsp:cNvPr id="0" name=""/>
        <dsp:cNvSpPr/>
      </dsp:nvSpPr>
      <dsp:spPr>
        <a:xfrm>
          <a:off x="2650900" y="2084685"/>
          <a:ext cx="2150558" cy="1290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a:t>Visualizing Continuous Data (Diamonds) + Regression Task</a:t>
          </a:r>
        </a:p>
      </dsp:txBody>
      <dsp:txXfrm>
        <a:off x="2650900" y="2084685"/>
        <a:ext cx="2150558" cy="1290335"/>
      </dsp:txXfrm>
    </dsp:sp>
    <dsp:sp modelId="{5CBF97D0-E4A6-F143-9990-93C241917995}">
      <dsp:nvSpPr>
        <dsp:cNvPr id="0" name=""/>
        <dsp:cNvSpPr/>
      </dsp:nvSpPr>
      <dsp:spPr>
        <a:xfrm>
          <a:off x="1080992" y="3373220"/>
          <a:ext cx="5290375" cy="464028"/>
        </a:xfrm>
        <a:custGeom>
          <a:avLst/>
          <a:gdLst/>
          <a:ahLst/>
          <a:cxnLst/>
          <a:rect l="0" t="0" r="0" b="0"/>
          <a:pathLst>
            <a:path>
              <a:moveTo>
                <a:pt x="5290375" y="0"/>
              </a:moveTo>
              <a:lnTo>
                <a:pt x="5290375" y="249114"/>
              </a:lnTo>
              <a:lnTo>
                <a:pt x="0" y="249114"/>
              </a:lnTo>
              <a:lnTo>
                <a:pt x="0" y="464028"/>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93343" y="3602761"/>
        <a:ext cx="265672" cy="4946"/>
      </dsp:txXfrm>
    </dsp:sp>
    <dsp:sp modelId="{F73A7C5E-CB31-CA4A-8DD2-56387FDCE6BE}">
      <dsp:nvSpPr>
        <dsp:cNvPr id="0" name=""/>
        <dsp:cNvSpPr/>
      </dsp:nvSpPr>
      <dsp:spPr>
        <a:xfrm>
          <a:off x="5296088" y="2084685"/>
          <a:ext cx="2150558" cy="1290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a:t>Visualizing Time series Data</a:t>
          </a:r>
        </a:p>
      </dsp:txBody>
      <dsp:txXfrm>
        <a:off x="5296088" y="2084685"/>
        <a:ext cx="2150558" cy="1290335"/>
      </dsp:txXfrm>
    </dsp:sp>
    <dsp:sp modelId="{BB26137B-6E5B-C44F-B550-6941E1657DA6}">
      <dsp:nvSpPr>
        <dsp:cNvPr id="0" name=""/>
        <dsp:cNvSpPr/>
      </dsp:nvSpPr>
      <dsp:spPr>
        <a:xfrm>
          <a:off x="5712" y="3869649"/>
          <a:ext cx="2150558" cy="1290335"/>
        </a:xfrm>
        <a:prstGeom prst="rect">
          <a:avLst/>
        </a:prstGeom>
        <a:solidFill>
          <a:schemeClr val="accent1">
            <a:hueOff val="0"/>
            <a:satOff val="0"/>
            <a:lumOff val="0"/>
            <a:alphaOff val="0"/>
          </a:schemeClr>
        </a:solidFill>
        <a:ln w="762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dirty="0"/>
            <a:t>Visualizing NLP Data</a:t>
          </a:r>
        </a:p>
      </dsp:txBody>
      <dsp:txXfrm>
        <a:off x="5712" y="3869649"/>
        <a:ext cx="2150558" cy="129033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4F1407-871C-2042-A5A3-FB31527DBAA9}">
      <dsp:nvSpPr>
        <dsp:cNvPr id="0" name=""/>
        <dsp:cNvSpPr/>
      </dsp:nvSpPr>
      <dsp:spPr>
        <a:xfrm>
          <a:off x="0" y="86843"/>
          <a:ext cx="7588261"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Social Handles:</a:t>
          </a:r>
        </a:p>
      </dsp:txBody>
      <dsp:txXfrm>
        <a:off x="24588" y="111431"/>
        <a:ext cx="7539085" cy="454509"/>
      </dsp:txXfrm>
    </dsp:sp>
    <dsp:sp modelId="{C1C3D7B4-EA5F-3F4C-8296-B7A4B173A5F6}">
      <dsp:nvSpPr>
        <dsp:cNvPr id="0" name=""/>
        <dsp:cNvSpPr/>
      </dsp:nvSpPr>
      <dsp:spPr>
        <a:xfrm>
          <a:off x="0" y="590528"/>
          <a:ext cx="7588261"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927"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Email: vivekraja98@gmail.com</a:t>
          </a:r>
        </a:p>
        <a:p>
          <a:pPr marL="171450" lvl="1" indent="-171450" algn="l" defTabSz="711200">
            <a:lnSpc>
              <a:spcPct val="90000"/>
            </a:lnSpc>
            <a:spcBef>
              <a:spcPct val="0"/>
            </a:spcBef>
            <a:spcAft>
              <a:spcPct val="20000"/>
            </a:spcAft>
            <a:buChar char="•"/>
          </a:pPr>
          <a:r>
            <a:rPr lang="en-US" sz="1600" kern="1200"/>
            <a:t>Linkedin: </a:t>
          </a:r>
          <a:r>
            <a:rPr lang="en-US" sz="1600" kern="1200">
              <a:hlinkClick xmlns:r="http://schemas.openxmlformats.org/officeDocument/2006/relationships" r:id="rId1"/>
            </a:rPr>
            <a:t>https://linkedin.com/in/Vivek0712</a:t>
          </a:r>
          <a:endParaRPr lang="en-US" sz="1600" kern="1200"/>
        </a:p>
        <a:p>
          <a:pPr marL="171450" lvl="1" indent="-171450" algn="l" defTabSz="711200">
            <a:lnSpc>
              <a:spcPct val="90000"/>
            </a:lnSpc>
            <a:spcBef>
              <a:spcPct val="0"/>
            </a:spcBef>
            <a:spcAft>
              <a:spcPct val="20000"/>
            </a:spcAft>
            <a:buChar char="•"/>
          </a:pPr>
          <a:r>
            <a:rPr lang="en-US" sz="1600" kern="1200"/>
            <a:t>Twitter: </a:t>
          </a:r>
          <a:r>
            <a:rPr lang="en-US" sz="1600" kern="1200">
              <a:hlinkClick xmlns:r="http://schemas.openxmlformats.org/officeDocument/2006/relationships" r:id="rId2"/>
            </a:rPr>
            <a:t>https://twitter.com/VivekRaja007</a:t>
          </a:r>
          <a:endParaRPr lang="en-US" sz="1600" kern="1200"/>
        </a:p>
      </dsp:txBody>
      <dsp:txXfrm>
        <a:off x="0" y="590528"/>
        <a:ext cx="7588261" cy="825930"/>
      </dsp:txXfrm>
    </dsp:sp>
    <dsp:sp modelId="{F90BCE73-D912-D740-BBF2-F50BE958014B}">
      <dsp:nvSpPr>
        <dsp:cNvPr id="0" name=""/>
        <dsp:cNvSpPr/>
      </dsp:nvSpPr>
      <dsp:spPr>
        <a:xfrm>
          <a:off x="0" y="1416458"/>
          <a:ext cx="7588261"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Repos: </a:t>
          </a:r>
        </a:p>
      </dsp:txBody>
      <dsp:txXfrm>
        <a:off x="24588" y="1441046"/>
        <a:ext cx="7539085" cy="454509"/>
      </dsp:txXfrm>
    </dsp:sp>
    <dsp:sp modelId="{F7C761D1-EA67-6744-85A7-51D7FB149B4E}">
      <dsp:nvSpPr>
        <dsp:cNvPr id="0" name=""/>
        <dsp:cNvSpPr/>
      </dsp:nvSpPr>
      <dsp:spPr>
        <a:xfrm>
          <a:off x="0" y="1920143"/>
          <a:ext cx="7588261"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927"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GitHub: </a:t>
          </a:r>
          <a:r>
            <a:rPr lang="en-US" sz="1600" kern="1200">
              <a:hlinkClick xmlns:r="http://schemas.openxmlformats.org/officeDocument/2006/relationships" r:id="rId3"/>
            </a:rPr>
            <a:t>https://github.com/Vivek0712</a:t>
          </a:r>
          <a:endParaRPr lang="en-US" sz="1600" kern="1200"/>
        </a:p>
      </dsp:txBody>
      <dsp:txXfrm>
        <a:off x="0" y="1920143"/>
        <a:ext cx="7588261" cy="347760"/>
      </dsp:txXfrm>
    </dsp:sp>
    <dsp:sp modelId="{3F9973FC-0BF5-FD43-9103-BA872C2F05AF}">
      <dsp:nvSpPr>
        <dsp:cNvPr id="0" name=""/>
        <dsp:cNvSpPr/>
      </dsp:nvSpPr>
      <dsp:spPr>
        <a:xfrm>
          <a:off x="0" y="2267903"/>
          <a:ext cx="7588261"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Blogs: </a:t>
          </a:r>
        </a:p>
      </dsp:txBody>
      <dsp:txXfrm>
        <a:off x="24588" y="2292491"/>
        <a:ext cx="7539085" cy="454509"/>
      </dsp:txXfrm>
    </dsp:sp>
    <dsp:sp modelId="{3CD8C134-0D99-CA43-8434-C8D9CA4E3573}">
      <dsp:nvSpPr>
        <dsp:cNvPr id="0" name=""/>
        <dsp:cNvSpPr/>
      </dsp:nvSpPr>
      <dsp:spPr>
        <a:xfrm>
          <a:off x="0" y="2771588"/>
          <a:ext cx="7588261" cy="55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927"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Medium: </a:t>
          </a:r>
          <a:r>
            <a:rPr lang="en-US" sz="1600" kern="1200">
              <a:hlinkClick xmlns:r="http://schemas.openxmlformats.org/officeDocument/2006/relationships" r:id="rId4"/>
            </a:rPr>
            <a:t>https://vivekraja98.medium.com</a:t>
          </a:r>
          <a:endParaRPr lang="en-US" sz="1600" kern="1200"/>
        </a:p>
        <a:p>
          <a:pPr marL="171450" lvl="1" indent="-171450" algn="l" defTabSz="711200">
            <a:lnSpc>
              <a:spcPct val="90000"/>
            </a:lnSpc>
            <a:spcBef>
              <a:spcPct val="0"/>
            </a:spcBef>
            <a:spcAft>
              <a:spcPct val="20000"/>
            </a:spcAft>
            <a:buChar char="•"/>
          </a:pPr>
          <a:r>
            <a:rPr lang="en-US" sz="1600" kern="1200"/>
            <a:t>Dev.to: </a:t>
          </a:r>
          <a:r>
            <a:rPr lang="en-US" sz="1600" kern="1200">
              <a:hlinkClick xmlns:r="http://schemas.openxmlformats.org/officeDocument/2006/relationships" r:id="rId5"/>
            </a:rPr>
            <a:t>https://dev.to/vivek0712</a:t>
          </a:r>
          <a:endParaRPr lang="en-US" sz="1600" kern="1200"/>
        </a:p>
      </dsp:txBody>
      <dsp:txXfrm>
        <a:off x="0" y="2771588"/>
        <a:ext cx="7588261" cy="554242"/>
      </dsp:txXfrm>
    </dsp:sp>
    <dsp:sp modelId="{EA4914D8-1D4C-AC49-B6C1-32FD3C508D76}">
      <dsp:nvSpPr>
        <dsp:cNvPr id="0" name=""/>
        <dsp:cNvSpPr/>
      </dsp:nvSpPr>
      <dsp:spPr>
        <a:xfrm>
          <a:off x="0" y="3325831"/>
          <a:ext cx="7588261"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Meetups / Developer Communities:</a:t>
          </a:r>
        </a:p>
      </dsp:txBody>
      <dsp:txXfrm>
        <a:off x="24588" y="3350419"/>
        <a:ext cx="7539085" cy="454509"/>
      </dsp:txXfrm>
    </dsp:sp>
    <dsp:sp modelId="{6C369C39-0448-8D4E-A33B-1FA04B4A862C}">
      <dsp:nvSpPr>
        <dsp:cNvPr id="0" name=""/>
        <dsp:cNvSpPr/>
      </dsp:nvSpPr>
      <dsp:spPr>
        <a:xfrm>
          <a:off x="0" y="3829516"/>
          <a:ext cx="7588261" cy="1108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927"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Azure Developer Community: </a:t>
          </a:r>
          <a:r>
            <a:rPr lang="en-US" sz="1600" kern="1200">
              <a:hlinkClick xmlns:r="http://schemas.openxmlformats.org/officeDocument/2006/relationships" r:id="rId6"/>
            </a:rPr>
            <a:t>https://azdev.konfhub.com</a:t>
          </a:r>
          <a:endParaRPr lang="en-US" sz="1600" kern="1200"/>
        </a:p>
        <a:p>
          <a:pPr marL="171450" lvl="1" indent="-171450" algn="l" defTabSz="711200">
            <a:lnSpc>
              <a:spcPct val="90000"/>
            </a:lnSpc>
            <a:spcBef>
              <a:spcPct val="0"/>
            </a:spcBef>
            <a:spcAft>
              <a:spcPct val="20000"/>
            </a:spcAft>
            <a:buChar char="•"/>
          </a:pPr>
          <a:r>
            <a:rPr lang="en-US" sz="1600" kern="1200"/>
            <a:t>AWS User Groups: </a:t>
          </a:r>
          <a:r>
            <a:rPr lang="en-US" sz="1600" kern="1200">
              <a:hlinkClick xmlns:r="http://schemas.openxmlformats.org/officeDocument/2006/relationships" r:id="rId7"/>
            </a:rPr>
            <a:t>https://www.meetup.com/awsusergroup-chennai/</a:t>
          </a:r>
          <a:endParaRPr lang="en-US" sz="1600" kern="1200"/>
        </a:p>
        <a:p>
          <a:pPr marL="171450" lvl="1" indent="-171450" algn="l" defTabSz="711200">
            <a:lnSpc>
              <a:spcPct val="90000"/>
            </a:lnSpc>
            <a:spcBef>
              <a:spcPct val="0"/>
            </a:spcBef>
            <a:spcAft>
              <a:spcPct val="20000"/>
            </a:spcAft>
            <a:buChar char="•"/>
          </a:pPr>
          <a:r>
            <a:rPr lang="en-US" sz="1600" kern="1200"/>
            <a:t>Google Developers Group Madurai: </a:t>
          </a:r>
          <a:r>
            <a:rPr lang="en-US" sz="1600" kern="1200">
              <a:hlinkClick xmlns:r="http://schemas.openxmlformats.org/officeDocument/2006/relationships" r:id="rId8"/>
            </a:rPr>
            <a:t>https://www.gdgmadurai.in</a:t>
          </a:r>
          <a:endParaRPr lang="en-US" sz="1600" kern="1200"/>
        </a:p>
        <a:p>
          <a:pPr marL="171450" lvl="1" indent="-171450" algn="l" defTabSz="711200">
            <a:lnSpc>
              <a:spcPct val="90000"/>
            </a:lnSpc>
            <a:spcBef>
              <a:spcPct val="0"/>
            </a:spcBef>
            <a:spcAft>
              <a:spcPct val="20000"/>
            </a:spcAft>
            <a:buChar char="•"/>
          </a:pPr>
          <a:r>
            <a:rPr lang="en-US" sz="1600" kern="1200" dirty="0"/>
            <a:t>TensorFlow User Groups : </a:t>
          </a:r>
          <a:r>
            <a:rPr lang="en-US" sz="1600" kern="1200" dirty="0">
              <a:hlinkClick xmlns:r="http://schemas.openxmlformats.org/officeDocument/2006/relationships" r:id="rId9"/>
            </a:rPr>
            <a:t>https://www.meetup.com/TFUGCbe/</a:t>
          </a:r>
          <a:endParaRPr lang="en-US" sz="1600" kern="1200" dirty="0"/>
        </a:p>
      </dsp:txBody>
      <dsp:txXfrm>
        <a:off x="0" y="3829516"/>
        <a:ext cx="7588261" cy="1108485"/>
      </dsp:txXfrm>
    </dsp:sp>
    <dsp:sp modelId="{6E79ABC3-CE64-0F44-8394-2D09C052A919}">
      <dsp:nvSpPr>
        <dsp:cNvPr id="0" name=""/>
        <dsp:cNvSpPr/>
      </dsp:nvSpPr>
      <dsp:spPr>
        <a:xfrm>
          <a:off x="0" y="4938000"/>
          <a:ext cx="7588261"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Work Related Enquires: </a:t>
          </a:r>
        </a:p>
      </dsp:txBody>
      <dsp:txXfrm>
        <a:off x="24588" y="4962588"/>
        <a:ext cx="7539085" cy="454509"/>
      </dsp:txXfrm>
    </dsp:sp>
    <dsp:sp modelId="{8A1182FB-77C3-964F-A2FE-DE226BFC2603}">
      <dsp:nvSpPr>
        <dsp:cNvPr id="0" name=""/>
        <dsp:cNvSpPr/>
      </dsp:nvSpPr>
      <dsp:spPr>
        <a:xfrm>
          <a:off x="0" y="5441686"/>
          <a:ext cx="7588261" cy="510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927"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For BCI enquiry/ purchase / Developer Program: vivek@cortexbci.com / https://nexstem.ai</a:t>
          </a:r>
        </a:p>
      </dsp:txBody>
      <dsp:txXfrm>
        <a:off x="0" y="5441686"/>
        <a:ext cx="7588261" cy="5107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D76AF7-17B1-49D5-9199-4147C89B29F2}">
      <dsp:nvSpPr>
        <dsp:cNvPr id="0" name=""/>
        <dsp:cNvSpPr/>
      </dsp:nvSpPr>
      <dsp:spPr>
        <a:xfrm>
          <a:off x="0" y="673"/>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FBB5D7-E57F-4E81-A1E4-29FC5A71BAB5}">
      <dsp:nvSpPr>
        <dsp:cNvPr id="0" name=""/>
        <dsp:cNvSpPr/>
      </dsp:nvSpPr>
      <dsp:spPr>
        <a:xfrm>
          <a:off x="476436" y="355047"/>
          <a:ext cx="866247" cy="8662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5E7006-6FC2-40B3-B1A3-3330527AFCF5}">
      <dsp:nvSpPr>
        <dsp:cNvPr id="0" name=""/>
        <dsp:cNvSpPr/>
      </dsp:nvSpPr>
      <dsp:spPr>
        <a:xfrm>
          <a:off x="1819120" y="673"/>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IN" sz="2500" kern="1200"/>
            <a:t>Initial understanding of data</a:t>
          </a:r>
          <a:endParaRPr lang="en-US" sz="2500" kern="1200"/>
        </a:p>
      </dsp:txBody>
      <dsp:txXfrm>
        <a:off x="1819120" y="673"/>
        <a:ext cx="4545103" cy="1574995"/>
      </dsp:txXfrm>
    </dsp:sp>
    <dsp:sp modelId="{601C1DDD-A7EE-4EA9-ADED-D6FE301418EF}">
      <dsp:nvSpPr>
        <dsp:cNvPr id="0" name=""/>
        <dsp:cNvSpPr/>
      </dsp:nvSpPr>
      <dsp:spPr>
        <a:xfrm>
          <a:off x="0" y="1969418"/>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6AC4CD-5389-404A-97DF-90B4C5023C8D}">
      <dsp:nvSpPr>
        <dsp:cNvPr id="0" name=""/>
        <dsp:cNvSpPr/>
      </dsp:nvSpPr>
      <dsp:spPr>
        <a:xfrm>
          <a:off x="476436" y="2323792"/>
          <a:ext cx="866247" cy="8662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EC03A9-61E2-444D-A707-7D276381CCFA}">
      <dsp:nvSpPr>
        <dsp:cNvPr id="0" name=""/>
        <dsp:cNvSpPr/>
      </dsp:nvSpPr>
      <dsp:spPr>
        <a:xfrm>
          <a:off x="1819120" y="1969418"/>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IN" sz="2500" kern="1200"/>
            <a:t>Detecting Impurities</a:t>
          </a:r>
          <a:endParaRPr lang="en-US" sz="2500" kern="1200"/>
        </a:p>
      </dsp:txBody>
      <dsp:txXfrm>
        <a:off x="1819120" y="1969418"/>
        <a:ext cx="4545103" cy="1574995"/>
      </dsp:txXfrm>
    </dsp:sp>
    <dsp:sp modelId="{A2372BC9-4559-46E9-9EB3-2E604DABD300}">
      <dsp:nvSpPr>
        <dsp:cNvPr id="0" name=""/>
        <dsp:cNvSpPr/>
      </dsp:nvSpPr>
      <dsp:spPr>
        <a:xfrm>
          <a:off x="0" y="3938162"/>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AF8E2C-73D8-474A-9AC3-747FFA514971}">
      <dsp:nvSpPr>
        <dsp:cNvPr id="0" name=""/>
        <dsp:cNvSpPr/>
      </dsp:nvSpPr>
      <dsp:spPr>
        <a:xfrm>
          <a:off x="476436" y="4292537"/>
          <a:ext cx="866247" cy="8662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50AFC5-EB5C-49B7-A197-55100DBFD1A4}">
      <dsp:nvSpPr>
        <dsp:cNvPr id="0" name=""/>
        <dsp:cNvSpPr/>
      </dsp:nvSpPr>
      <dsp:spPr>
        <a:xfrm>
          <a:off x="1819120" y="3938162"/>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IN" sz="2500" kern="1200"/>
            <a:t>Data Manipulation</a:t>
          </a:r>
          <a:endParaRPr lang="en-US" sz="2500" kern="1200"/>
        </a:p>
      </dsp:txBody>
      <dsp:txXfrm>
        <a:off x="1819120" y="3938162"/>
        <a:ext cx="4545103" cy="15749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DD3AFC-C628-43B6-A407-353216B35FE9}">
      <dsp:nvSpPr>
        <dsp:cNvPr id="0" name=""/>
        <dsp:cNvSpPr/>
      </dsp:nvSpPr>
      <dsp:spPr>
        <a:xfrm>
          <a:off x="0" y="673"/>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25D0DA-6F3E-4BE8-81F0-0247BFFE09C3}">
      <dsp:nvSpPr>
        <dsp:cNvPr id="0" name=""/>
        <dsp:cNvSpPr/>
      </dsp:nvSpPr>
      <dsp:spPr>
        <a:xfrm>
          <a:off x="476436" y="355047"/>
          <a:ext cx="866247" cy="8662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BEF8CC-7CF4-4CE3-A7E5-A4E5D5071280}">
      <dsp:nvSpPr>
        <dsp:cNvPr id="0" name=""/>
        <dsp:cNvSpPr/>
      </dsp:nvSpPr>
      <dsp:spPr>
        <a:xfrm>
          <a:off x="1819120" y="673"/>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US" sz="2500" kern="1200" dirty="0"/>
            <a:t>Monitoring model training</a:t>
          </a:r>
        </a:p>
      </dsp:txBody>
      <dsp:txXfrm>
        <a:off x="1819120" y="673"/>
        <a:ext cx="4545103" cy="1574995"/>
      </dsp:txXfrm>
    </dsp:sp>
    <dsp:sp modelId="{88A59C26-5A74-4231-8450-16CFC0E2155C}">
      <dsp:nvSpPr>
        <dsp:cNvPr id="0" name=""/>
        <dsp:cNvSpPr/>
      </dsp:nvSpPr>
      <dsp:spPr>
        <a:xfrm>
          <a:off x="0" y="1969418"/>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BE2D83-1459-463B-9457-38CE15AAC9C1}">
      <dsp:nvSpPr>
        <dsp:cNvPr id="0" name=""/>
        <dsp:cNvSpPr/>
      </dsp:nvSpPr>
      <dsp:spPr>
        <a:xfrm>
          <a:off x="476436" y="2323792"/>
          <a:ext cx="866247" cy="8662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EABB85-D30F-4C91-8E70-5C48E57F33DC}">
      <dsp:nvSpPr>
        <dsp:cNvPr id="0" name=""/>
        <dsp:cNvSpPr/>
      </dsp:nvSpPr>
      <dsp:spPr>
        <a:xfrm>
          <a:off x="1819120" y="1969418"/>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US" sz="2500" kern="1200" dirty="0"/>
            <a:t>Model performance in different dataset split – Training, Test, Evaluation</a:t>
          </a:r>
        </a:p>
      </dsp:txBody>
      <dsp:txXfrm>
        <a:off x="1819120" y="1969418"/>
        <a:ext cx="4545103" cy="1574995"/>
      </dsp:txXfrm>
    </dsp:sp>
    <dsp:sp modelId="{72A4AE4D-3692-4D3A-BF68-085EEB343A7D}">
      <dsp:nvSpPr>
        <dsp:cNvPr id="0" name=""/>
        <dsp:cNvSpPr/>
      </dsp:nvSpPr>
      <dsp:spPr>
        <a:xfrm>
          <a:off x="0" y="3938162"/>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36B230-6F30-4112-9777-23D31B6DBAE5}">
      <dsp:nvSpPr>
        <dsp:cNvPr id="0" name=""/>
        <dsp:cNvSpPr/>
      </dsp:nvSpPr>
      <dsp:spPr>
        <a:xfrm>
          <a:off x="476436" y="4292537"/>
          <a:ext cx="866247" cy="8662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BBC5C6-DF29-4253-AB6C-C9C360C9C0BD}">
      <dsp:nvSpPr>
        <dsp:cNvPr id="0" name=""/>
        <dsp:cNvSpPr/>
      </dsp:nvSpPr>
      <dsp:spPr>
        <a:xfrm>
          <a:off x="1819120" y="3938162"/>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US" sz="2500" kern="1200"/>
            <a:t>Model Metrics</a:t>
          </a:r>
        </a:p>
      </dsp:txBody>
      <dsp:txXfrm>
        <a:off x="1819120" y="3938162"/>
        <a:ext cx="4545103" cy="15749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D03145-D29E-7D4C-ADC9-B0CE1B6C12D2}">
      <dsp:nvSpPr>
        <dsp:cNvPr id="0" name=""/>
        <dsp:cNvSpPr/>
      </dsp:nvSpPr>
      <dsp:spPr>
        <a:xfrm>
          <a:off x="0" y="373558"/>
          <a:ext cx="6364224" cy="18207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3934" tIns="354076" rIns="49393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A general purpose programming language</a:t>
          </a:r>
        </a:p>
        <a:p>
          <a:pPr marL="171450" lvl="1" indent="-171450" algn="l" defTabSz="755650">
            <a:lnSpc>
              <a:spcPct val="90000"/>
            </a:lnSpc>
            <a:spcBef>
              <a:spcPct val="0"/>
            </a:spcBef>
            <a:spcAft>
              <a:spcPct val="15000"/>
            </a:spcAft>
            <a:buChar char="•"/>
          </a:pPr>
          <a:r>
            <a:rPr lang="en-US" sz="1700" kern="1200"/>
            <a:t>Widely used language in the Machine Learning / Data Analytics / Big Data workflows</a:t>
          </a:r>
        </a:p>
        <a:p>
          <a:pPr marL="171450" lvl="1" indent="-171450" algn="l" defTabSz="755650">
            <a:lnSpc>
              <a:spcPct val="90000"/>
            </a:lnSpc>
            <a:spcBef>
              <a:spcPct val="0"/>
            </a:spcBef>
            <a:spcAft>
              <a:spcPct val="15000"/>
            </a:spcAft>
            <a:buChar char="•"/>
          </a:pPr>
          <a:r>
            <a:rPr lang="en-US" sz="1700" kern="1200"/>
            <a:t>Simple &amp; Elegant </a:t>
          </a:r>
        </a:p>
        <a:p>
          <a:pPr marL="171450" lvl="1" indent="-171450" algn="l" defTabSz="755650">
            <a:lnSpc>
              <a:spcPct val="90000"/>
            </a:lnSpc>
            <a:spcBef>
              <a:spcPct val="0"/>
            </a:spcBef>
            <a:spcAft>
              <a:spcPct val="15000"/>
            </a:spcAft>
            <a:buChar char="•"/>
          </a:pPr>
          <a:r>
            <a:rPr lang="en-US" sz="1700" kern="1200" dirty="0"/>
            <a:t>My personal </a:t>
          </a:r>
          <a:r>
            <a:rPr lang="en-US" sz="1700" kern="1200" dirty="0" err="1"/>
            <a:t>favourite</a:t>
          </a:r>
          <a:r>
            <a:rPr lang="en-US" sz="1700" kern="1200" dirty="0"/>
            <a:t>!</a:t>
          </a:r>
        </a:p>
      </dsp:txBody>
      <dsp:txXfrm>
        <a:off x="0" y="373558"/>
        <a:ext cx="6364224" cy="1820700"/>
      </dsp:txXfrm>
    </dsp:sp>
    <dsp:sp modelId="{755AE3F4-1F23-EA4F-A40E-829A23E0114A}">
      <dsp:nvSpPr>
        <dsp:cNvPr id="0" name=""/>
        <dsp:cNvSpPr/>
      </dsp:nvSpPr>
      <dsp:spPr>
        <a:xfrm>
          <a:off x="318211" y="122638"/>
          <a:ext cx="4454956"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755650">
            <a:lnSpc>
              <a:spcPct val="90000"/>
            </a:lnSpc>
            <a:spcBef>
              <a:spcPct val="0"/>
            </a:spcBef>
            <a:spcAft>
              <a:spcPct val="35000"/>
            </a:spcAft>
            <a:buNone/>
          </a:pPr>
          <a:r>
            <a:rPr lang="en-US" sz="1700" kern="1200" dirty="0"/>
            <a:t>Python</a:t>
          </a:r>
        </a:p>
      </dsp:txBody>
      <dsp:txXfrm>
        <a:off x="342709" y="147136"/>
        <a:ext cx="4405960" cy="452844"/>
      </dsp:txXfrm>
    </dsp:sp>
    <dsp:sp modelId="{6D13CF62-7394-C847-AB71-BBF368123252}">
      <dsp:nvSpPr>
        <dsp:cNvPr id="0" name=""/>
        <dsp:cNvSpPr/>
      </dsp:nvSpPr>
      <dsp:spPr>
        <a:xfrm>
          <a:off x="0" y="2536978"/>
          <a:ext cx="6364224" cy="722925"/>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3934" tIns="354076" rIns="49393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err="1"/>
            <a:t>Jupyter</a:t>
          </a:r>
          <a:r>
            <a:rPr lang="en-US" sz="1700" kern="1200" dirty="0"/>
            <a:t> Notebook / Google </a:t>
          </a:r>
          <a:r>
            <a:rPr lang="en-US" sz="1700" kern="1200" dirty="0" err="1"/>
            <a:t>Colab</a:t>
          </a:r>
          <a:endParaRPr lang="en-US" sz="1700" kern="1200" dirty="0"/>
        </a:p>
      </dsp:txBody>
      <dsp:txXfrm>
        <a:off x="0" y="2536978"/>
        <a:ext cx="6364224" cy="722925"/>
      </dsp:txXfrm>
    </dsp:sp>
    <dsp:sp modelId="{D717A068-D925-B546-82C6-A57DC288409C}">
      <dsp:nvSpPr>
        <dsp:cNvPr id="0" name=""/>
        <dsp:cNvSpPr/>
      </dsp:nvSpPr>
      <dsp:spPr>
        <a:xfrm>
          <a:off x="318211" y="2286058"/>
          <a:ext cx="4454956" cy="5018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755650">
            <a:lnSpc>
              <a:spcPct val="90000"/>
            </a:lnSpc>
            <a:spcBef>
              <a:spcPct val="0"/>
            </a:spcBef>
            <a:spcAft>
              <a:spcPct val="35000"/>
            </a:spcAft>
            <a:buNone/>
          </a:pPr>
          <a:r>
            <a:rPr lang="en-US" sz="1700" kern="1200" dirty="0"/>
            <a:t>Environment</a:t>
          </a:r>
        </a:p>
      </dsp:txBody>
      <dsp:txXfrm>
        <a:off x="342709" y="2310556"/>
        <a:ext cx="4405960" cy="452844"/>
      </dsp:txXfrm>
    </dsp:sp>
    <dsp:sp modelId="{08CA3302-A6DC-3B47-9871-3E68B5B88347}">
      <dsp:nvSpPr>
        <dsp:cNvPr id="0" name=""/>
        <dsp:cNvSpPr/>
      </dsp:nvSpPr>
      <dsp:spPr>
        <a:xfrm>
          <a:off x="0" y="3602623"/>
          <a:ext cx="6364224" cy="722925"/>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3934" tIns="354076" rIns="49393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Concepts of mean, median, outliers </a:t>
          </a:r>
          <a:r>
            <a:rPr lang="en-US" sz="1700" kern="1200" dirty="0" err="1"/>
            <a:t>etc</a:t>
          </a:r>
          <a:endParaRPr lang="en-US" sz="1700" kern="1200" dirty="0"/>
        </a:p>
      </dsp:txBody>
      <dsp:txXfrm>
        <a:off x="0" y="3602623"/>
        <a:ext cx="6364224" cy="722925"/>
      </dsp:txXfrm>
    </dsp:sp>
    <dsp:sp modelId="{E3B44C5D-C61B-2F49-95C2-8E6783CD8224}">
      <dsp:nvSpPr>
        <dsp:cNvPr id="0" name=""/>
        <dsp:cNvSpPr/>
      </dsp:nvSpPr>
      <dsp:spPr>
        <a:xfrm>
          <a:off x="318211" y="3351703"/>
          <a:ext cx="4454956" cy="5018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755650">
            <a:lnSpc>
              <a:spcPct val="90000"/>
            </a:lnSpc>
            <a:spcBef>
              <a:spcPct val="0"/>
            </a:spcBef>
            <a:spcAft>
              <a:spcPct val="35000"/>
            </a:spcAft>
            <a:buNone/>
          </a:pPr>
          <a:r>
            <a:rPr lang="en-US" sz="1700" kern="1200" dirty="0"/>
            <a:t>Basics of statistics</a:t>
          </a:r>
        </a:p>
      </dsp:txBody>
      <dsp:txXfrm>
        <a:off x="342709" y="3376201"/>
        <a:ext cx="4405960" cy="452844"/>
      </dsp:txXfrm>
    </dsp:sp>
    <dsp:sp modelId="{1F32023F-04CF-DF4D-A874-04BBD0D2D777}">
      <dsp:nvSpPr>
        <dsp:cNvPr id="0" name=""/>
        <dsp:cNvSpPr/>
      </dsp:nvSpPr>
      <dsp:spPr>
        <a:xfrm>
          <a:off x="0" y="4668268"/>
          <a:ext cx="6364224" cy="722925"/>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3934" tIns="354076" rIns="493934" bIns="120904" numCol="1" spcCol="1270" anchor="t" anchorCtr="0">
          <a:noAutofit/>
        </a:bodyPr>
        <a:lstStyle/>
        <a:p>
          <a:pPr marL="171450" lvl="1" indent="-171450" algn="l" defTabSz="755650">
            <a:lnSpc>
              <a:spcPct val="90000"/>
            </a:lnSpc>
            <a:spcBef>
              <a:spcPct val="0"/>
            </a:spcBef>
            <a:spcAft>
              <a:spcPct val="15000"/>
            </a:spcAft>
            <a:buChar char="•"/>
          </a:pPr>
          <a:r>
            <a:rPr lang="en-GB" sz="1700" kern="1200" dirty="0"/>
            <a:t>Regression, Classification, Time series</a:t>
          </a:r>
        </a:p>
      </dsp:txBody>
      <dsp:txXfrm>
        <a:off x="0" y="4668268"/>
        <a:ext cx="6364224" cy="722925"/>
      </dsp:txXfrm>
    </dsp:sp>
    <dsp:sp modelId="{AC4A50E4-53B4-5D43-8FF1-C7553DA11AA1}">
      <dsp:nvSpPr>
        <dsp:cNvPr id="0" name=""/>
        <dsp:cNvSpPr/>
      </dsp:nvSpPr>
      <dsp:spPr>
        <a:xfrm>
          <a:off x="318211" y="4417348"/>
          <a:ext cx="4454956" cy="5018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755650">
            <a:lnSpc>
              <a:spcPct val="90000"/>
            </a:lnSpc>
            <a:spcBef>
              <a:spcPct val="0"/>
            </a:spcBef>
            <a:spcAft>
              <a:spcPct val="35000"/>
            </a:spcAft>
            <a:buNone/>
          </a:pPr>
          <a:r>
            <a:rPr lang="en-GB" sz="1700" kern="1200" dirty="0"/>
            <a:t>Basics of ML</a:t>
          </a:r>
        </a:p>
      </dsp:txBody>
      <dsp:txXfrm>
        <a:off x="342709" y="4441846"/>
        <a:ext cx="4405960" cy="4528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71F630-26E0-4642-B224-060C4C804220}">
      <dsp:nvSpPr>
        <dsp:cNvPr id="0" name=""/>
        <dsp:cNvSpPr/>
      </dsp:nvSpPr>
      <dsp:spPr>
        <a:xfrm>
          <a:off x="2154471" y="899169"/>
          <a:ext cx="464028" cy="91440"/>
        </a:xfrm>
        <a:custGeom>
          <a:avLst/>
          <a:gdLst/>
          <a:ahLst/>
          <a:cxnLst/>
          <a:rect l="0" t="0" r="0" b="0"/>
          <a:pathLst>
            <a:path>
              <a:moveTo>
                <a:pt x="0" y="45720"/>
              </a:moveTo>
              <a:lnTo>
                <a:pt x="46402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74120" y="942415"/>
        <a:ext cx="24731" cy="4946"/>
      </dsp:txXfrm>
    </dsp:sp>
    <dsp:sp modelId="{B7AA749C-5D0A-954E-80BD-D78FB8641EC1}">
      <dsp:nvSpPr>
        <dsp:cNvPr id="0" name=""/>
        <dsp:cNvSpPr/>
      </dsp:nvSpPr>
      <dsp:spPr>
        <a:xfrm>
          <a:off x="5712" y="299721"/>
          <a:ext cx="2150558" cy="1290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dirty="0"/>
            <a:t>Basics of pandas</a:t>
          </a:r>
        </a:p>
      </dsp:txBody>
      <dsp:txXfrm>
        <a:off x="5712" y="299721"/>
        <a:ext cx="2150558" cy="1290335"/>
      </dsp:txXfrm>
    </dsp:sp>
    <dsp:sp modelId="{476AF58C-23DF-C747-A194-D3D33A25495F}">
      <dsp:nvSpPr>
        <dsp:cNvPr id="0" name=""/>
        <dsp:cNvSpPr/>
      </dsp:nvSpPr>
      <dsp:spPr>
        <a:xfrm>
          <a:off x="4799659" y="899169"/>
          <a:ext cx="464028" cy="91440"/>
        </a:xfrm>
        <a:custGeom>
          <a:avLst/>
          <a:gdLst/>
          <a:ahLst/>
          <a:cxnLst/>
          <a:rect l="0" t="0" r="0" b="0"/>
          <a:pathLst>
            <a:path>
              <a:moveTo>
                <a:pt x="0" y="45720"/>
              </a:moveTo>
              <a:lnTo>
                <a:pt x="46402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19308" y="942415"/>
        <a:ext cx="24731" cy="4946"/>
      </dsp:txXfrm>
    </dsp:sp>
    <dsp:sp modelId="{94B04EC2-EA37-A845-A9BC-8908B24E077A}">
      <dsp:nvSpPr>
        <dsp:cNvPr id="0" name=""/>
        <dsp:cNvSpPr/>
      </dsp:nvSpPr>
      <dsp:spPr>
        <a:xfrm>
          <a:off x="2650900" y="299721"/>
          <a:ext cx="2150558" cy="1290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a:t>Deriving statistical results of data using Pandas</a:t>
          </a:r>
        </a:p>
      </dsp:txBody>
      <dsp:txXfrm>
        <a:off x="2650900" y="299721"/>
        <a:ext cx="2150558" cy="1290335"/>
      </dsp:txXfrm>
    </dsp:sp>
    <dsp:sp modelId="{E8001877-7CCC-1A43-970D-56A732EB0296}">
      <dsp:nvSpPr>
        <dsp:cNvPr id="0" name=""/>
        <dsp:cNvSpPr/>
      </dsp:nvSpPr>
      <dsp:spPr>
        <a:xfrm>
          <a:off x="1080992" y="1588256"/>
          <a:ext cx="5290375" cy="464028"/>
        </a:xfrm>
        <a:custGeom>
          <a:avLst/>
          <a:gdLst/>
          <a:ahLst/>
          <a:cxnLst/>
          <a:rect l="0" t="0" r="0" b="0"/>
          <a:pathLst>
            <a:path>
              <a:moveTo>
                <a:pt x="5290375" y="0"/>
              </a:moveTo>
              <a:lnTo>
                <a:pt x="5290375" y="249114"/>
              </a:lnTo>
              <a:lnTo>
                <a:pt x="0" y="249114"/>
              </a:lnTo>
              <a:lnTo>
                <a:pt x="0" y="464028"/>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93343" y="1817797"/>
        <a:ext cx="265672" cy="4946"/>
      </dsp:txXfrm>
    </dsp:sp>
    <dsp:sp modelId="{227CB532-C83D-A84A-A5DC-B7863361C3F7}">
      <dsp:nvSpPr>
        <dsp:cNvPr id="0" name=""/>
        <dsp:cNvSpPr/>
      </dsp:nvSpPr>
      <dsp:spPr>
        <a:xfrm>
          <a:off x="5296088" y="299721"/>
          <a:ext cx="2150558" cy="1290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dirty="0"/>
            <a:t>Basics plots</a:t>
          </a:r>
        </a:p>
      </dsp:txBody>
      <dsp:txXfrm>
        <a:off x="5296088" y="299721"/>
        <a:ext cx="2150558" cy="1290335"/>
      </dsp:txXfrm>
    </dsp:sp>
    <dsp:sp modelId="{0334786E-E93F-E64F-9965-C743407D4A06}">
      <dsp:nvSpPr>
        <dsp:cNvPr id="0" name=""/>
        <dsp:cNvSpPr/>
      </dsp:nvSpPr>
      <dsp:spPr>
        <a:xfrm>
          <a:off x="2154471" y="2684133"/>
          <a:ext cx="464028" cy="91440"/>
        </a:xfrm>
        <a:custGeom>
          <a:avLst/>
          <a:gdLst/>
          <a:ahLst/>
          <a:cxnLst/>
          <a:rect l="0" t="0" r="0" b="0"/>
          <a:pathLst>
            <a:path>
              <a:moveTo>
                <a:pt x="0" y="45720"/>
              </a:moveTo>
              <a:lnTo>
                <a:pt x="46402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74120" y="2727379"/>
        <a:ext cx="24731" cy="4946"/>
      </dsp:txXfrm>
    </dsp:sp>
    <dsp:sp modelId="{AAD00EEF-503B-4B48-B093-4231F1F389EA}">
      <dsp:nvSpPr>
        <dsp:cNvPr id="0" name=""/>
        <dsp:cNvSpPr/>
      </dsp:nvSpPr>
      <dsp:spPr>
        <a:xfrm>
          <a:off x="5712" y="2084685"/>
          <a:ext cx="2150558" cy="1290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a:t>Visualizing Categorical Data (Iris) + Classification Task</a:t>
          </a:r>
        </a:p>
      </dsp:txBody>
      <dsp:txXfrm>
        <a:off x="5712" y="2084685"/>
        <a:ext cx="2150558" cy="1290335"/>
      </dsp:txXfrm>
    </dsp:sp>
    <dsp:sp modelId="{6AFFE2A1-0E51-9B45-A4BC-2149F867E280}">
      <dsp:nvSpPr>
        <dsp:cNvPr id="0" name=""/>
        <dsp:cNvSpPr/>
      </dsp:nvSpPr>
      <dsp:spPr>
        <a:xfrm>
          <a:off x="4799659" y="2684133"/>
          <a:ext cx="464028" cy="91440"/>
        </a:xfrm>
        <a:custGeom>
          <a:avLst/>
          <a:gdLst/>
          <a:ahLst/>
          <a:cxnLst/>
          <a:rect l="0" t="0" r="0" b="0"/>
          <a:pathLst>
            <a:path>
              <a:moveTo>
                <a:pt x="0" y="45720"/>
              </a:moveTo>
              <a:lnTo>
                <a:pt x="46402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19308" y="2727379"/>
        <a:ext cx="24731" cy="4946"/>
      </dsp:txXfrm>
    </dsp:sp>
    <dsp:sp modelId="{B912FA30-1762-F34F-BD55-7B73B67A8C72}">
      <dsp:nvSpPr>
        <dsp:cNvPr id="0" name=""/>
        <dsp:cNvSpPr/>
      </dsp:nvSpPr>
      <dsp:spPr>
        <a:xfrm>
          <a:off x="2650900" y="2084685"/>
          <a:ext cx="2150558" cy="1290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a:t>Visualizing Continuous Data (Diamonds) + Regression Task</a:t>
          </a:r>
        </a:p>
      </dsp:txBody>
      <dsp:txXfrm>
        <a:off x="2650900" y="2084685"/>
        <a:ext cx="2150558" cy="1290335"/>
      </dsp:txXfrm>
    </dsp:sp>
    <dsp:sp modelId="{5CBF97D0-E4A6-F143-9990-93C241917995}">
      <dsp:nvSpPr>
        <dsp:cNvPr id="0" name=""/>
        <dsp:cNvSpPr/>
      </dsp:nvSpPr>
      <dsp:spPr>
        <a:xfrm>
          <a:off x="1080992" y="3373220"/>
          <a:ext cx="5290375" cy="464028"/>
        </a:xfrm>
        <a:custGeom>
          <a:avLst/>
          <a:gdLst/>
          <a:ahLst/>
          <a:cxnLst/>
          <a:rect l="0" t="0" r="0" b="0"/>
          <a:pathLst>
            <a:path>
              <a:moveTo>
                <a:pt x="5290375" y="0"/>
              </a:moveTo>
              <a:lnTo>
                <a:pt x="5290375" y="249114"/>
              </a:lnTo>
              <a:lnTo>
                <a:pt x="0" y="249114"/>
              </a:lnTo>
              <a:lnTo>
                <a:pt x="0" y="464028"/>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93343" y="3602761"/>
        <a:ext cx="265672" cy="4946"/>
      </dsp:txXfrm>
    </dsp:sp>
    <dsp:sp modelId="{F73A7C5E-CB31-CA4A-8DD2-56387FDCE6BE}">
      <dsp:nvSpPr>
        <dsp:cNvPr id="0" name=""/>
        <dsp:cNvSpPr/>
      </dsp:nvSpPr>
      <dsp:spPr>
        <a:xfrm>
          <a:off x="5296088" y="2084685"/>
          <a:ext cx="2150558" cy="1290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a:t>Visualizing Time series Data</a:t>
          </a:r>
        </a:p>
      </dsp:txBody>
      <dsp:txXfrm>
        <a:off x="5296088" y="2084685"/>
        <a:ext cx="2150558" cy="1290335"/>
      </dsp:txXfrm>
    </dsp:sp>
    <dsp:sp modelId="{BB26137B-6E5B-C44F-B550-6941E1657DA6}">
      <dsp:nvSpPr>
        <dsp:cNvPr id="0" name=""/>
        <dsp:cNvSpPr/>
      </dsp:nvSpPr>
      <dsp:spPr>
        <a:xfrm>
          <a:off x="5712" y="3869649"/>
          <a:ext cx="2150558" cy="1290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dirty="0"/>
            <a:t>Visualizing NLP Data</a:t>
          </a:r>
        </a:p>
      </dsp:txBody>
      <dsp:txXfrm>
        <a:off x="5712" y="3869649"/>
        <a:ext cx="2150558" cy="12903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71F630-26E0-4642-B224-060C4C804220}">
      <dsp:nvSpPr>
        <dsp:cNvPr id="0" name=""/>
        <dsp:cNvSpPr/>
      </dsp:nvSpPr>
      <dsp:spPr>
        <a:xfrm>
          <a:off x="2154471" y="899169"/>
          <a:ext cx="464028" cy="91440"/>
        </a:xfrm>
        <a:custGeom>
          <a:avLst/>
          <a:gdLst/>
          <a:ahLst/>
          <a:cxnLst/>
          <a:rect l="0" t="0" r="0" b="0"/>
          <a:pathLst>
            <a:path>
              <a:moveTo>
                <a:pt x="0" y="45720"/>
              </a:moveTo>
              <a:lnTo>
                <a:pt x="46402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74120" y="942415"/>
        <a:ext cx="24731" cy="4946"/>
      </dsp:txXfrm>
    </dsp:sp>
    <dsp:sp modelId="{B7AA749C-5D0A-954E-80BD-D78FB8641EC1}">
      <dsp:nvSpPr>
        <dsp:cNvPr id="0" name=""/>
        <dsp:cNvSpPr/>
      </dsp:nvSpPr>
      <dsp:spPr>
        <a:xfrm>
          <a:off x="5712" y="299721"/>
          <a:ext cx="2150558" cy="1290335"/>
        </a:xfrm>
        <a:prstGeom prst="rect">
          <a:avLst/>
        </a:prstGeom>
        <a:solidFill>
          <a:schemeClr val="accent1">
            <a:hueOff val="0"/>
            <a:satOff val="0"/>
            <a:lumOff val="0"/>
            <a:alphaOff val="0"/>
          </a:schemeClr>
        </a:solidFill>
        <a:ln w="762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dirty="0"/>
            <a:t>Basics of pandas</a:t>
          </a:r>
        </a:p>
      </dsp:txBody>
      <dsp:txXfrm>
        <a:off x="5712" y="299721"/>
        <a:ext cx="2150558" cy="1290335"/>
      </dsp:txXfrm>
    </dsp:sp>
    <dsp:sp modelId="{476AF58C-23DF-C747-A194-D3D33A25495F}">
      <dsp:nvSpPr>
        <dsp:cNvPr id="0" name=""/>
        <dsp:cNvSpPr/>
      </dsp:nvSpPr>
      <dsp:spPr>
        <a:xfrm>
          <a:off x="4799659" y="899169"/>
          <a:ext cx="464028" cy="91440"/>
        </a:xfrm>
        <a:custGeom>
          <a:avLst/>
          <a:gdLst/>
          <a:ahLst/>
          <a:cxnLst/>
          <a:rect l="0" t="0" r="0" b="0"/>
          <a:pathLst>
            <a:path>
              <a:moveTo>
                <a:pt x="0" y="45720"/>
              </a:moveTo>
              <a:lnTo>
                <a:pt x="46402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19308" y="942415"/>
        <a:ext cx="24731" cy="4946"/>
      </dsp:txXfrm>
    </dsp:sp>
    <dsp:sp modelId="{94B04EC2-EA37-A845-A9BC-8908B24E077A}">
      <dsp:nvSpPr>
        <dsp:cNvPr id="0" name=""/>
        <dsp:cNvSpPr/>
      </dsp:nvSpPr>
      <dsp:spPr>
        <a:xfrm>
          <a:off x="2650900" y="299721"/>
          <a:ext cx="2150558" cy="1290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a:t>Deriving statistical results of data using Pandas</a:t>
          </a:r>
        </a:p>
      </dsp:txBody>
      <dsp:txXfrm>
        <a:off x="2650900" y="299721"/>
        <a:ext cx="2150558" cy="1290335"/>
      </dsp:txXfrm>
    </dsp:sp>
    <dsp:sp modelId="{E8001877-7CCC-1A43-970D-56A732EB0296}">
      <dsp:nvSpPr>
        <dsp:cNvPr id="0" name=""/>
        <dsp:cNvSpPr/>
      </dsp:nvSpPr>
      <dsp:spPr>
        <a:xfrm>
          <a:off x="1080992" y="1588256"/>
          <a:ext cx="5290375" cy="464028"/>
        </a:xfrm>
        <a:custGeom>
          <a:avLst/>
          <a:gdLst/>
          <a:ahLst/>
          <a:cxnLst/>
          <a:rect l="0" t="0" r="0" b="0"/>
          <a:pathLst>
            <a:path>
              <a:moveTo>
                <a:pt x="5290375" y="0"/>
              </a:moveTo>
              <a:lnTo>
                <a:pt x="5290375" y="249114"/>
              </a:lnTo>
              <a:lnTo>
                <a:pt x="0" y="249114"/>
              </a:lnTo>
              <a:lnTo>
                <a:pt x="0" y="464028"/>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93343" y="1817797"/>
        <a:ext cx="265672" cy="4946"/>
      </dsp:txXfrm>
    </dsp:sp>
    <dsp:sp modelId="{227CB532-C83D-A84A-A5DC-B7863361C3F7}">
      <dsp:nvSpPr>
        <dsp:cNvPr id="0" name=""/>
        <dsp:cNvSpPr/>
      </dsp:nvSpPr>
      <dsp:spPr>
        <a:xfrm>
          <a:off x="5296088" y="299721"/>
          <a:ext cx="2150558" cy="1290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dirty="0"/>
            <a:t>Basics plots</a:t>
          </a:r>
        </a:p>
      </dsp:txBody>
      <dsp:txXfrm>
        <a:off x="5296088" y="299721"/>
        <a:ext cx="2150558" cy="1290335"/>
      </dsp:txXfrm>
    </dsp:sp>
    <dsp:sp modelId="{0334786E-E93F-E64F-9965-C743407D4A06}">
      <dsp:nvSpPr>
        <dsp:cNvPr id="0" name=""/>
        <dsp:cNvSpPr/>
      </dsp:nvSpPr>
      <dsp:spPr>
        <a:xfrm>
          <a:off x="2154471" y="2684133"/>
          <a:ext cx="464028" cy="91440"/>
        </a:xfrm>
        <a:custGeom>
          <a:avLst/>
          <a:gdLst/>
          <a:ahLst/>
          <a:cxnLst/>
          <a:rect l="0" t="0" r="0" b="0"/>
          <a:pathLst>
            <a:path>
              <a:moveTo>
                <a:pt x="0" y="45720"/>
              </a:moveTo>
              <a:lnTo>
                <a:pt x="46402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74120" y="2727379"/>
        <a:ext cx="24731" cy="4946"/>
      </dsp:txXfrm>
    </dsp:sp>
    <dsp:sp modelId="{AAD00EEF-503B-4B48-B093-4231F1F389EA}">
      <dsp:nvSpPr>
        <dsp:cNvPr id="0" name=""/>
        <dsp:cNvSpPr/>
      </dsp:nvSpPr>
      <dsp:spPr>
        <a:xfrm>
          <a:off x="5712" y="2084685"/>
          <a:ext cx="2150558" cy="1290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a:t>Visualizing Categorical Data (Iris) + Classification Task</a:t>
          </a:r>
        </a:p>
      </dsp:txBody>
      <dsp:txXfrm>
        <a:off x="5712" y="2084685"/>
        <a:ext cx="2150558" cy="1290335"/>
      </dsp:txXfrm>
    </dsp:sp>
    <dsp:sp modelId="{6AFFE2A1-0E51-9B45-A4BC-2149F867E280}">
      <dsp:nvSpPr>
        <dsp:cNvPr id="0" name=""/>
        <dsp:cNvSpPr/>
      </dsp:nvSpPr>
      <dsp:spPr>
        <a:xfrm>
          <a:off x="4799659" y="2684133"/>
          <a:ext cx="464028" cy="91440"/>
        </a:xfrm>
        <a:custGeom>
          <a:avLst/>
          <a:gdLst/>
          <a:ahLst/>
          <a:cxnLst/>
          <a:rect l="0" t="0" r="0" b="0"/>
          <a:pathLst>
            <a:path>
              <a:moveTo>
                <a:pt x="0" y="45720"/>
              </a:moveTo>
              <a:lnTo>
                <a:pt x="46402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19308" y="2727379"/>
        <a:ext cx="24731" cy="4946"/>
      </dsp:txXfrm>
    </dsp:sp>
    <dsp:sp modelId="{B912FA30-1762-F34F-BD55-7B73B67A8C72}">
      <dsp:nvSpPr>
        <dsp:cNvPr id="0" name=""/>
        <dsp:cNvSpPr/>
      </dsp:nvSpPr>
      <dsp:spPr>
        <a:xfrm>
          <a:off x="2650900" y="2084685"/>
          <a:ext cx="2150558" cy="1290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a:t>Visualizing Continuous Data (Diamonds) + Regression Task</a:t>
          </a:r>
        </a:p>
      </dsp:txBody>
      <dsp:txXfrm>
        <a:off x="2650900" y="2084685"/>
        <a:ext cx="2150558" cy="1290335"/>
      </dsp:txXfrm>
    </dsp:sp>
    <dsp:sp modelId="{5CBF97D0-E4A6-F143-9990-93C241917995}">
      <dsp:nvSpPr>
        <dsp:cNvPr id="0" name=""/>
        <dsp:cNvSpPr/>
      </dsp:nvSpPr>
      <dsp:spPr>
        <a:xfrm>
          <a:off x="1080992" y="3373220"/>
          <a:ext cx="5290375" cy="464028"/>
        </a:xfrm>
        <a:custGeom>
          <a:avLst/>
          <a:gdLst/>
          <a:ahLst/>
          <a:cxnLst/>
          <a:rect l="0" t="0" r="0" b="0"/>
          <a:pathLst>
            <a:path>
              <a:moveTo>
                <a:pt x="5290375" y="0"/>
              </a:moveTo>
              <a:lnTo>
                <a:pt x="5290375" y="249114"/>
              </a:lnTo>
              <a:lnTo>
                <a:pt x="0" y="249114"/>
              </a:lnTo>
              <a:lnTo>
                <a:pt x="0" y="464028"/>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93343" y="3602761"/>
        <a:ext cx="265672" cy="4946"/>
      </dsp:txXfrm>
    </dsp:sp>
    <dsp:sp modelId="{F73A7C5E-CB31-CA4A-8DD2-56387FDCE6BE}">
      <dsp:nvSpPr>
        <dsp:cNvPr id="0" name=""/>
        <dsp:cNvSpPr/>
      </dsp:nvSpPr>
      <dsp:spPr>
        <a:xfrm>
          <a:off x="5296088" y="2084685"/>
          <a:ext cx="2150558" cy="1290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a:t>Visualizing Time series Data</a:t>
          </a:r>
        </a:p>
      </dsp:txBody>
      <dsp:txXfrm>
        <a:off x="5296088" y="2084685"/>
        <a:ext cx="2150558" cy="1290335"/>
      </dsp:txXfrm>
    </dsp:sp>
    <dsp:sp modelId="{BB26137B-6E5B-C44F-B550-6941E1657DA6}">
      <dsp:nvSpPr>
        <dsp:cNvPr id="0" name=""/>
        <dsp:cNvSpPr/>
      </dsp:nvSpPr>
      <dsp:spPr>
        <a:xfrm>
          <a:off x="5712" y="3869649"/>
          <a:ext cx="2150558" cy="1290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dirty="0"/>
            <a:t>Visualizing NLP Data</a:t>
          </a:r>
        </a:p>
      </dsp:txBody>
      <dsp:txXfrm>
        <a:off x="5712" y="3869649"/>
        <a:ext cx="2150558" cy="12903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71F630-26E0-4642-B224-060C4C804220}">
      <dsp:nvSpPr>
        <dsp:cNvPr id="0" name=""/>
        <dsp:cNvSpPr/>
      </dsp:nvSpPr>
      <dsp:spPr>
        <a:xfrm>
          <a:off x="2154471" y="899169"/>
          <a:ext cx="464028" cy="91440"/>
        </a:xfrm>
        <a:custGeom>
          <a:avLst/>
          <a:gdLst/>
          <a:ahLst/>
          <a:cxnLst/>
          <a:rect l="0" t="0" r="0" b="0"/>
          <a:pathLst>
            <a:path>
              <a:moveTo>
                <a:pt x="0" y="45720"/>
              </a:moveTo>
              <a:lnTo>
                <a:pt x="46402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74120" y="942415"/>
        <a:ext cx="24731" cy="4946"/>
      </dsp:txXfrm>
    </dsp:sp>
    <dsp:sp modelId="{B7AA749C-5D0A-954E-80BD-D78FB8641EC1}">
      <dsp:nvSpPr>
        <dsp:cNvPr id="0" name=""/>
        <dsp:cNvSpPr/>
      </dsp:nvSpPr>
      <dsp:spPr>
        <a:xfrm>
          <a:off x="5712" y="299721"/>
          <a:ext cx="2150558" cy="1290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dirty="0"/>
            <a:t>Basics of pandas</a:t>
          </a:r>
        </a:p>
      </dsp:txBody>
      <dsp:txXfrm>
        <a:off x="5712" y="299721"/>
        <a:ext cx="2150558" cy="1290335"/>
      </dsp:txXfrm>
    </dsp:sp>
    <dsp:sp modelId="{476AF58C-23DF-C747-A194-D3D33A25495F}">
      <dsp:nvSpPr>
        <dsp:cNvPr id="0" name=""/>
        <dsp:cNvSpPr/>
      </dsp:nvSpPr>
      <dsp:spPr>
        <a:xfrm>
          <a:off x="4799659" y="899169"/>
          <a:ext cx="464028" cy="91440"/>
        </a:xfrm>
        <a:custGeom>
          <a:avLst/>
          <a:gdLst/>
          <a:ahLst/>
          <a:cxnLst/>
          <a:rect l="0" t="0" r="0" b="0"/>
          <a:pathLst>
            <a:path>
              <a:moveTo>
                <a:pt x="0" y="45720"/>
              </a:moveTo>
              <a:lnTo>
                <a:pt x="46402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19308" y="942415"/>
        <a:ext cx="24731" cy="4946"/>
      </dsp:txXfrm>
    </dsp:sp>
    <dsp:sp modelId="{94B04EC2-EA37-A845-A9BC-8908B24E077A}">
      <dsp:nvSpPr>
        <dsp:cNvPr id="0" name=""/>
        <dsp:cNvSpPr/>
      </dsp:nvSpPr>
      <dsp:spPr>
        <a:xfrm>
          <a:off x="2650900" y="299721"/>
          <a:ext cx="2150558" cy="1290335"/>
        </a:xfrm>
        <a:prstGeom prst="rect">
          <a:avLst/>
        </a:prstGeom>
        <a:solidFill>
          <a:schemeClr val="accent1">
            <a:hueOff val="0"/>
            <a:satOff val="0"/>
            <a:lumOff val="0"/>
            <a:alphaOff val="0"/>
          </a:schemeClr>
        </a:solidFill>
        <a:ln w="762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dirty="0"/>
            <a:t>Deriving statistical results of data using Pandas</a:t>
          </a:r>
        </a:p>
      </dsp:txBody>
      <dsp:txXfrm>
        <a:off x="2650900" y="299721"/>
        <a:ext cx="2150558" cy="1290335"/>
      </dsp:txXfrm>
    </dsp:sp>
    <dsp:sp modelId="{E8001877-7CCC-1A43-970D-56A732EB0296}">
      <dsp:nvSpPr>
        <dsp:cNvPr id="0" name=""/>
        <dsp:cNvSpPr/>
      </dsp:nvSpPr>
      <dsp:spPr>
        <a:xfrm>
          <a:off x="1080992" y="1588256"/>
          <a:ext cx="5290375" cy="464028"/>
        </a:xfrm>
        <a:custGeom>
          <a:avLst/>
          <a:gdLst/>
          <a:ahLst/>
          <a:cxnLst/>
          <a:rect l="0" t="0" r="0" b="0"/>
          <a:pathLst>
            <a:path>
              <a:moveTo>
                <a:pt x="5290375" y="0"/>
              </a:moveTo>
              <a:lnTo>
                <a:pt x="5290375" y="249114"/>
              </a:lnTo>
              <a:lnTo>
                <a:pt x="0" y="249114"/>
              </a:lnTo>
              <a:lnTo>
                <a:pt x="0" y="464028"/>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93343" y="1817797"/>
        <a:ext cx="265672" cy="4946"/>
      </dsp:txXfrm>
    </dsp:sp>
    <dsp:sp modelId="{227CB532-C83D-A84A-A5DC-B7863361C3F7}">
      <dsp:nvSpPr>
        <dsp:cNvPr id="0" name=""/>
        <dsp:cNvSpPr/>
      </dsp:nvSpPr>
      <dsp:spPr>
        <a:xfrm>
          <a:off x="5296088" y="299721"/>
          <a:ext cx="2150558" cy="1290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dirty="0"/>
            <a:t>Basics plots</a:t>
          </a:r>
        </a:p>
      </dsp:txBody>
      <dsp:txXfrm>
        <a:off x="5296088" y="299721"/>
        <a:ext cx="2150558" cy="1290335"/>
      </dsp:txXfrm>
    </dsp:sp>
    <dsp:sp modelId="{0334786E-E93F-E64F-9965-C743407D4A06}">
      <dsp:nvSpPr>
        <dsp:cNvPr id="0" name=""/>
        <dsp:cNvSpPr/>
      </dsp:nvSpPr>
      <dsp:spPr>
        <a:xfrm>
          <a:off x="2154471" y="2684133"/>
          <a:ext cx="464028" cy="91440"/>
        </a:xfrm>
        <a:custGeom>
          <a:avLst/>
          <a:gdLst/>
          <a:ahLst/>
          <a:cxnLst/>
          <a:rect l="0" t="0" r="0" b="0"/>
          <a:pathLst>
            <a:path>
              <a:moveTo>
                <a:pt x="0" y="45720"/>
              </a:moveTo>
              <a:lnTo>
                <a:pt x="46402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74120" y="2727379"/>
        <a:ext cx="24731" cy="4946"/>
      </dsp:txXfrm>
    </dsp:sp>
    <dsp:sp modelId="{AAD00EEF-503B-4B48-B093-4231F1F389EA}">
      <dsp:nvSpPr>
        <dsp:cNvPr id="0" name=""/>
        <dsp:cNvSpPr/>
      </dsp:nvSpPr>
      <dsp:spPr>
        <a:xfrm>
          <a:off x="5712" y="2084685"/>
          <a:ext cx="2150558" cy="1290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a:t>Visualizing Categorical Data (Iris) + Classification Task</a:t>
          </a:r>
        </a:p>
      </dsp:txBody>
      <dsp:txXfrm>
        <a:off x="5712" y="2084685"/>
        <a:ext cx="2150558" cy="1290335"/>
      </dsp:txXfrm>
    </dsp:sp>
    <dsp:sp modelId="{6AFFE2A1-0E51-9B45-A4BC-2149F867E280}">
      <dsp:nvSpPr>
        <dsp:cNvPr id="0" name=""/>
        <dsp:cNvSpPr/>
      </dsp:nvSpPr>
      <dsp:spPr>
        <a:xfrm>
          <a:off x="4799659" y="2684133"/>
          <a:ext cx="464028" cy="91440"/>
        </a:xfrm>
        <a:custGeom>
          <a:avLst/>
          <a:gdLst/>
          <a:ahLst/>
          <a:cxnLst/>
          <a:rect l="0" t="0" r="0" b="0"/>
          <a:pathLst>
            <a:path>
              <a:moveTo>
                <a:pt x="0" y="45720"/>
              </a:moveTo>
              <a:lnTo>
                <a:pt x="46402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19308" y="2727379"/>
        <a:ext cx="24731" cy="4946"/>
      </dsp:txXfrm>
    </dsp:sp>
    <dsp:sp modelId="{B912FA30-1762-F34F-BD55-7B73B67A8C72}">
      <dsp:nvSpPr>
        <dsp:cNvPr id="0" name=""/>
        <dsp:cNvSpPr/>
      </dsp:nvSpPr>
      <dsp:spPr>
        <a:xfrm>
          <a:off x="2650900" y="2084685"/>
          <a:ext cx="2150558" cy="1290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a:t>Visualizing Continuous Data (Diamonds) + Regression Task</a:t>
          </a:r>
        </a:p>
      </dsp:txBody>
      <dsp:txXfrm>
        <a:off x="2650900" y="2084685"/>
        <a:ext cx="2150558" cy="1290335"/>
      </dsp:txXfrm>
    </dsp:sp>
    <dsp:sp modelId="{5CBF97D0-E4A6-F143-9990-93C241917995}">
      <dsp:nvSpPr>
        <dsp:cNvPr id="0" name=""/>
        <dsp:cNvSpPr/>
      </dsp:nvSpPr>
      <dsp:spPr>
        <a:xfrm>
          <a:off x="1080992" y="3373220"/>
          <a:ext cx="5290375" cy="464028"/>
        </a:xfrm>
        <a:custGeom>
          <a:avLst/>
          <a:gdLst/>
          <a:ahLst/>
          <a:cxnLst/>
          <a:rect l="0" t="0" r="0" b="0"/>
          <a:pathLst>
            <a:path>
              <a:moveTo>
                <a:pt x="5290375" y="0"/>
              </a:moveTo>
              <a:lnTo>
                <a:pt x="5290375" y="249114"/>
              </a:lnTo>
              <a:lnTo>
                <a:pt x="0" y="249114"/>
              </a:lnTo>
              <a:lnTo>
                <a:pt x="0" y="464028"/>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93343" y="3602761"/>
        <a:ext cx="265672" cy="4946"/>
      </dsp:txXfrm>
    </dsp:sp>
    <dsp:sp modelId="{F73A7C5E-CB31-CA4A-8DD2-56387FDCE6BE}">
      <dsp:nvSpPr>
        <dsp:cNvPr id="0" name=""/>
        <dsp:cNvSpPr/>
      </dsp:nvSpPr>
      <dsp:spPr>
        <a:xfrm>
          <a:off x="5296088" y="2084685"/>
          <a:ext cx="2150558" cy="1290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a:t>Visualizing Time series Data</a:t>
          </a:r>
        </a:p>
      </dsp:txBody>
      <dsp:txXfrm>
        <a:off x="5296088" y="2084685"/>
        <a:ext cx="2150558" cy="1290335"/>
      </dsp:txXfrm>
    </dsp:sp>
    <dsp:sp modelId="{BB26137B-6E5B-C44F-B550-6941E1657DA6}">
      <dsp:nvSpPr>
        <dsp:cNvPr id="0" name=""/>
        <dsp:cNvSpPr/>
      </dsp:nvSpPr>
      <dsp:spPr>
        <a:xfrm>
          <a:off x="5712" y="3869649"/>
          <a:ext cx="2150558" cy="1290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dirty="0"/>
            <a:t>Visualizing NLP Data</a:t>
          </a:r>
        </a:p>
      </dsp:txBody>
      <dsp:txXfrm>
        <a:off x="5712" y="3869649"/>
        <a:ext cx="2150558" cy="129033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71F630-26E0-4642-B224-060C4C804220}">
      <dsp:nvSpPr>
        <dsp:cNvPr id="0" name=""/>
        <dsp:cNvSpPr/>
      </dsp:nvSpPr>
      <dsp:spPr>
        <a:xfrm>
          <a:off x="2154471" y="899169"/>
          <a:ext cx="464028" cy="91440"/>
        </a:xfrm>
        <a:custGeom>
          <a:avLst/>
          <a:gdLst/>
          <a:ahLst/>
          <a:cxnLst/>
          <a:rect l="0" t="0" r="0" b="0"/>
          <a:pathLst>
            <a:path>
              <a:moveTo>
                <a:pt x="0" y="45720"/>
              </a:moveTo>
              <a:lnTo>
                <a:pt x="46402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74120" y="942415"/>
        <a:ext cx="24731" cy="4946"/>
      </dsp:txXfrm>
    </dsp:sp>
    <dsp:sp modelId="{B7AA749C-5D0A-954E-80BD-D78FB8641EC1}">
      <dsp:nvSpPr>
        <dsp:cNvPr id="0" name=""/>
        <dsp:cNvSpPr/>
      </dsp:nvSpPr>
      <dsp:spPr>
        <a:xfrm>
          <a:off x="5712" y="299721"/>
          <a:ext cx="2150558" cy="1290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dirty="0"/>
            <a:t>Basics of pandas</a:t>
          </a:r>
        </a:p>
      </dsp:txBody>
      <dsp:txXfrm>
        <a:off x="5712" y="299721"/>
        <a:ext cx="2150558" cy="1290335"/>
      </dsp:txXfrm>
    </dsp:sp>
    <dsp:sp modelId="{476AF58C-23DF-C747-A194-D3D33A25495F}">
      <dsp:nvSpPr>
        <dsp:cNvPr id="0" name=""/>
        <dsp:cNvSpPr/>
      </dsp:nvSpPr>
      <dsp:spPr>
        <a:xfrm>
          <a:off x="4799659" y="899169"/>
          <a:ext cx="464028" cy="91440"/>
        </a:xfrm>
        <a:custGeom>
          <a:avLst/>
          <a:gdLst/>
          <a:ahLst/>
          <a:cxnLst/>
          <a:rect l="0" t="0" r="0" b="0"/>
          <a:pathLst>
            <a:path>
              <a:moveTo>
                <a:pt x="0" y="45720"/>
              </a:moveTo>
              <a:lnTo>
                <a:pt x="46402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19308" y="942415"/>
        <a:ext cx="24731" cy="4946"/>
      </dsp:txXfrm>
    </dsp:sp>
    <dsp:sp modelId="{94B04EC2-EA37-A845-A9BC-8908B24E077A}">
      <dsp:nvSpPr>
        <dsp:cNvPr id="0" name=""/>
        <dsp:cNvSpPr/>
      </dsp:nvSpPr>
      <dsp:spPr>
        <a:xfrm>
          <a:off x="2650900" y="299721"/>
          <a:ext cx="2150558" cy="1290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a:t>Deriving statistical results of data using Pandas</a:t>
          </a:r>
        </a:p>
      </dsp:txBody>
      <dsp:txXfrm>
        <a:off x="2650900" y="299721"/>
        <a:ext cx="2150558" cy="1290335"/>
      </dsp:txXfrm>
    </dsp:sp>
    <dsp:sp modelId="{E8001877-7CCC-1A43-970D-56A732EB0296}">
      <dsp:nvSpPr>
        <dsp:cNvPr id="0" name=""/>
        <dsp:cNvSpPr/>
      </dsp:nvSpPr>
      <dsp:spPr>
        <a:xfrm>
          <a:off x="1080992" y="1588256"/>
          <a:ext cx="5290375" cy="464028"/>
        </a:xfrm>
        <a:custGeom>
          <a:avLst/>
          <a:gdLst/>
          <a:ahLst/>
          <a:cxnLst/>
          <a:rect l="0" t="0" r="0" b="0"/>
          <a:pathLst>
            <a:path>
              <a:moveTo>
                <a:pt x="5290375" y="0"/>
              </a:moveTo>
              <a:lnTo>
                <a:pt x="5290375" y="249114"/>
              </a:lnTo>
              <a:lnTo>
                <a:pt x="0" y="249114"/>
              </a:lnTo>
              <a:lnTo>
                <a:pt x="0" y="464028"/>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93343" y="1817797"/>
        <a:ext cx="265672" cy="4946"/>
      </dsp:txXfrm>
    </dsp:sp>
    <dsp:sp modelId="{227CB532-C83D-A84A-A5DC-B7863361C3F7}">
      <dsp:nvSpPr>
        <dsp:cNvPr id="0" name=""/>
        <dsp:cNvSpPr/>
      </dsp:nvSpPr>
      <dsp:spPr>
        <a:xfrm>
          <a:off x="5296088" y="299721"/>
          <a:ext cx="2150558" cy="1290335"/>
        </a:xfrm>
        <a:prstGeom prst="rect">
          <a:avLst/>
        </a:prstGeom>
        <a:solidFill>
          <a:schemeClr val="accent1">
            <a:hueOff val="0"/>
            <a:satOff val="0"/>
            <a:lumOff val="0"/>
            <a:alphaOff val="0"/>
          </a:schemeClr>
        </a:solidFill>
        <a:ln w="762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dirty="0"/>
            <a:t>Basics plots</a:t>
          </a:r>
        </a:p>
      </dsp:txBody>
      <dsp:txXfrm>
        <a:off x="5296088" y="299721"/>
        <a:ext cx="2150558" cy="1290335"/>
      </dsp:txXfrm>
    </dsp:sp>
    <dsp:sp modelId="{0334786E-E93F-E64F-9965-C743407D4A06}">
      <dsp:nvSpPr>
        <dsp:cNvPr id="0" name=""/>
        <dsp:cNvSpPr/>
      </dsp:nvSpPr>
      <dsp:spPr>
        <a:xfrm>
          <a:off x="2154471" y="2684133"/>
          <a:ext cx="464028" cy="91440"/>
        </a:xfrm>
        <a:custGeom>
          <a:avLst/>
          <a:gdLst/>
          <a:ahLst/>
          <a:cxnLst/>
          <a:rect l="0" t="0" r="0" b="0"/>
          <a:pathLst>
            <a:path>
              <a:moveTo>
                <a:pt x="0" y="45720"/>
              </a:moveTo>
              <a:lnTo>
                <a:pt x="46402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74120" y="2727379"/>
        <a:ext cx="24731" cy="4946"/>
      </dsp:txXfrm>
    </dsp:sp>
    <dsp:sp modelId="{AAD00EEF-503B-4B48-B093-4231F1F389EA}">
      <dsp:nvSpPr>
        <dsp:cNvPr id="0" name=""/>
        <dsp:cNvSpPr/>
      </dsp:nvSpPr>
      <dsp:spPr>
        <a:xfrm>
          <a:off x="5712" y="2084685"/>
          <a:ext cx="2150558" cy="1290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a:t>Visualizing Categorical Data (Iris) + Classification Task</a:t>
          </a:r>
        </a:p>
      </dsp:txBody>
      <dsp:txXfrm>
        <a:off x="5712" y="2084685"/>
        <a:ext cx="2150558" cy="1290335"/>
      </dsp:txXfrm>
    </dsp:sp>
    <dsp:sp modelId="{6AFFE2A1-0E51-9B45-A4BC-2149F867E280}">
      <dsp:nvSpPr>
        <dsp:cNvPr id="0" name=""/>
        <dsp:cNvSpPr/>
      </dsp:nvSpPr>
      <dsp:spPr>
        <a:xfrm>
          <a:off x="4799659" y="2684133"/>
          <a:ext cx="464028" cy="91440"/>
        </a:xfrm>
        <a:custGeom>
          <a:avLst/>
          <a:gdLst/>
          <a:ahLst/>
          <a:cxnLst/>
          <a:rect l="0" t="0" r="0" b="0"/>
          <a:pathLst>
            <a:path>
              <a:moveTo>
                <a:pt x="0" y="45720"/>
              </a:moveTo>
              <a:lnTo>
                <a:pt x="46402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19308" y="2727379"/>
        <a:ext cx="24731" cy="4946"/>
      </dsp:txXfrm>
    </dsp:sp>
    <dsp:sp modelId="{B912FA30-1762-F34F-BD55-7B73B67A8C72}">
      <dsp:nvSpPr>
        <dsp:cNvPr id="0" name=""/>
        <dsp:cNvSpPr/>
      </dsp:nvSpPr>
      <dsp:spPr>
        <a:xfrm>
          <a:off x="2650900" y="2084685"/>
          <a:ext cx="2150558" cy="1290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a:t>Visualizing Continuous Data (Diamonds) + Regression Task</a:t>
          </a:r>
        </a:p>
      </dsp:txBody>
      <dsp:txXfrm>
        <a:off x="2650900" y="2084685"/>
        <a:ext cx="2150558" cy="1290335"/>
      </dsp:txXfrm>
    </dsp:sp>
    <dsp:sp modelId="{5CBF97D0-E4A6-F143-9990-93C241917995}">
      <dsp:nvSpPr>
        <dsp:cNvPr id="0" name=""/>
        <dsp:cNvSpPr/>
      </dsp:nvSpPr>
      <dsp:spPr>
        <a:xfrm>
          <a:off x="1080992" y="3373220"/>
          <a:ext cx="5290375" cy="464028"/>
        </a:xfrm>
        <a:custGeom>
          <a:avLst/>
          <a:gdLst/>
          <a:ahLst/>
          <a:cxnLst/>
          <a:rect l="0" t="0" r="0" b="0"/>
          <a:pathLst>
            <a:path>
              <a:moveTo>
                <a:pt x="5290375" y="0"/>
              </a:moveTo>
              <a:lnTo>
                <a:pt x="5290375" y="249114"/>
              </a:lnTo>
              <a:lnTo>
                <a:pt x="0" y="249114"/>
              </a:lnTo>
              <a:lnTo>
                <a:pt x="0" y="464028"/>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93343" y="3602761"/>
        <a:ext cx="265672" cy="4946"/>
      </dsp:txXfrm>
    </dsp:sp>
    <dsp:sp modelId="{F73A7C5E-CB31-CA4A-8DD2-56387FDCE6BE}">
      <dsp:nvSpPr>
        <dsp:cNvPr id="0" name=""/>
        <dsp:cNvSpPr/>
      </dsp:nvSpPr>
      <dsp:spPr>
        <a:xfrm>
          <a:off x="5296088" y="2084685"/>
          <a:ext cx="2150558" cy="1290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a:t>Visualizing Time series Data</a:t>
          </a:r>
        </a:p>
      </dsp:txBody>
      <dsp:txXfrm>
        <a:off x="5296088" y="2084685"/>
        <a:ext cx="2150558" cy="1290335"/>
      </dsp:txXfrm>
    </dsp:sp>
    <dsp:sp modelId="{BB26137B-6E5B-C44F-B550-6941E1657DA6}">
      <dsp:nvSpPr>
        <dsp:cNvPr id="0" name=""/>
        <dsp:cNvSpPr/>
      </dsp:nvSpPr>
      <dsp:spPr>
        <a:xfrm>
          <a:off x="5712" y="3869649"/>
          <a:ext cx="2150558" cy="1290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dirty="0"/>
            <a:t>Visualizing NLP Data</a:t>
          </a:r>
        </a:p>
      </dsp:txBody>
      <dsp:txXfrm>
        <a:off x="5712" y="3869649"/>
        <a:ext cx="2150558" cy="129033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71F630-26E0-4642-B224-060C4C804220}">
      <dsp:nvSpPr>
        <dsp:cNvPr id="0" name=""/>
        <dsp:cNvSpPr/>
      </dsp:nvSpPr>
      <dsp:spPr>
        <a:xfrm>
          <a:off x="2154471" y="899169"/>
          <a:ext cx="464028" cy="91440"/>
        </a:xfrm>
        <a:custGeom>
          <a:avLst/>
          <a:gdLst/>
          <a:ahLst/>
          <a:cxnLst/>
          <a:rect l="0" t="0" r="0" b="0"/>
          <a:pathLst>
            <a:path>
              <a:moveTo>
                <a:pt x="0" y="45720"/>
              </a:moveTo>
              <a:lnTo>
                <a:pt x="46402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74120" y="942415"/>
        <a:ext cx="24731" cy="4946"/>
      </dsp:txXfrm>
    </dsp:sp>
    <dsp:sp modelId="{B7AA749C-5D0A-954E-80BD-D78FB8641EC1}">
      <dsp:nvSpPr>
        <dsp:cNvPr id="0" name=""/>
        <dsp:cNvSpPr/>
      </dsp:nvSpPr>
      <dsp:spPr>
        <a:xfrm>
          <a:off x="5712" y="299721"/>
          <a:ext cx="2150558" cy="1290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dirty="0"/>
            <a:t>Basics of pandas</a:t>
          </a:r>
        </a:p>
      </dsp:txBody>
      <dsp:txXfrm>
        <a:off x="5712" y="299721"/>
        <a:ext cx="2150558" cy="1290335"/>
      </dsp:txXfrm>
    </dsp:sp>
    <dsp:sp modelId="{476AF58C-23DF-C747-A194-D3D33A25495F}">
      <dsp:nvSpPr>
        <dsp:cNvPr id="0" name=""/>
        <dsp:cNvSpPr/>
      </dsp:nvSpPr>
      <dsp:spPr>
        <a:xfrm>
          <a:off x="4799659" y="899169"/>
          <a:ext cx="464028" cy="91440"/>
        </a:xfrm>
        <a:custGeom>
          <a:avLst/>
          <a:gdLst/>
          <a:ahLst/>
          <a:cxnLst/>
          <a:rect l="0" t="0" r="0" b="0"/>
          <a:pathLst>
            <a:path>
              <a:moveTo>
                <a:pt x="0" y="45720"/>
              </a:moveTo>
              <a:lnTo>
                <a:pt x="46402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19308" y="942415"/>
        <a:ext cx="24731" cy="4946"/>
      </dsp:txXfrm>
    </dsp:sp>
    <dsp:sp modelId="{94B04EC2-EA37-A845-A9BC-8908B24E077A}">
      <dsp:nvSpPr>
        <dsp:cNvPr id="0" name=""/>
        <dsp:cNvSpPr/>
      </dsp:nvSpPr>
      <dsp:spPr>
        <a:xfrm>
          <a:off x="2650900" y="299721"/>
          <a:ext cx="2150558" cy="1290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a:t>Deriving statistical results of data using Pandas</a:t>
          </a:r>
        </a:p>
      </dsp:txBody>
      <dsp:txXfrm>
        <a:off x="2650900" y="299721"/>
        <a:ext cx="2150558" cy="1290335"/>
      </dsp:txXfrm>
    </dsp:sp>
    <dsp:sp modelId="{E8001877-7CCC-1A43-970D-56A732EB0296}">
      <dsp:nvSpPr>
        <dsp:cNvPr id="0" name=""/>
        <dsp:cNvSpPr/>
      </dsp:nvSpPr>
      <dsp:spPr>
        <a:xfrm>
          <a:off x="1080992" y="1588256"/>
          <a:ext cx="5290375" cy="464028"/>
        </a:xfrm>
        <a:custGeom>
          <a:avLst/>
          <a:gdLst/>
          <a:ahLst/>
          <a:cxnLst/>
          <a:rect l="0" t="0" r="0" b="0"/>
          <a:pathLst>
            <a:path>
              <a:moveTo>
                <a:pt x="5290375" y="0"/>
              </a:moveTo>
              <a:lnTo>
                <a:pt x="5290375" y="249114"/>
              </a:lnTo>
              <a:lnTo>
                <a:pt x="0" y="249114"/>
              </a:lnTo>
              <a:lnTo>
                <a:pt x="0" y="464028"/>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93343" y="1817797"/>
        <a:ext cx="265672" cy="4946"/>
      </dsp:txXfrm>
    </dsp:sp>
    <dsp:sp modelId="{227CB532-C83D-A84A-A5DC-B7863361C3F7}">
      <dsp:nvSpPr>
        <dsp:cNvPr id="0" name=""/>
        <dsp:cNvSpPr/>
      </dsp:nvSpPr>
      <dsp:spPr>
        <a:xfrm>
          <a:off x="5296088" y="299721"/>
          <a:ext cx="2150558" cy="1290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dirty="0"/>
            <a:t>Basics plots</a:t>
          </a:r>
        </a:p>
      </dsp:txBody>
      <dsp:txXfrm>
        <a:off x="5296088" y="299721"/>
        <a:ext cx="2150558" cy="1290335"/>
      </dsp:txXfrm>
    </dsp:sp>
    <dsp:sp modelId="{0334786E-E93F-E64F-9965-C743407D4A06}">
      <dsp:nvSpPr>
        <dsp:cNvPr id="0" name=""/>
        <dsp:cNvSpPr/>
      </dsp:nvSpPr>
      <dsp:spPr>
        <a:xfrm>
          <a:off x="2154471" y="2684133"/>
          <a:ext cx="464028" cy="91440"/>
        </a:xfrm>
        <a:custGeom>
          <a:avLst/>
          <a:gdLst/>
          <a:ahLst/>
          <a:cxnLst/>
          <a:rect l="0" t="0" r="0" b="0"/>
          <a:pathLst>
            <a:path>
              <a:moveTo>
                <a:pt x="0" y="45720"/>
              </a:moveTo>
              <a:lnTo>
                <a:pt x="46402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74120" y="2727379"/>
        <a:ext cx="24731" cy="4946"/>
      </dsp:txXfrm>
    </dsp:sp>
    <dsp:sp modelId="{AAD00EEF-503B-4B48-B093-4231F1F389EA}">
      <dsp:nvSpPr>
        <dsp:cNvPr id="0" name=""/>
        <dsp:cNvSpPr/>
      </dsp:nvSpPr>
      <dsp:spPr>
        <a:xfrm>
          <a:off x="5712" y="2084685"/>
          <a:ext cx="2150558" cy="1290335"/>
        </a:xfrm>
        <a:prstGeom prst="rect">
          <a:avLst/>
        </a:prstGeom>
        <a:solidFill>
          <a:schemeClr val="accent1">
            <a:hueOff val="0"/>
            <a:satOff val="0"/>
            <a:lumOff val="0"/>
            <a:alphaOff val="0"/>
          </a:schemeClr>
        </a:solidFill>
        <a:ln w="762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dirty="0"/>
            <a:t>Visualizing Categorical Data (Iris) + Classification Task</a:t>
          </a:r>
        </a:p>
      </dsp:txBody>
      <dsp:txXfrm>
        <a:off x="5712" y="2084685"/>
        <a:ext cx="2150558" cy="1290335"/>
      </dsp:txXfrm>
    </dsp:sp>
    <dsp:sp modelId="{6AFFE2A1-0E51-9B45-A4BC-2149F867E280}">
      <dsp:nvSpPr>
        <dsp:cNvPr id="0" name=""/>
        <dsp:cNvSpPr/>
      </dsp:nvSpPr>
      <dsp:spPr>
        <a:xfrm>
          <a:off x="4799659" y="2684133"/>
          <a:ext cx="464028" cy="91440"/>
        </a:xfrm>
        <a:custGeom>
          <a:avLst/>
          <a:gdLst/>
          <a:ahLst/>
          <a:cxnLst/>
          <a:rect l="0" t="0" r="0" b="0"/>
          <a:pathLst>
            <a:path>
              <a:moveTo>
                <a:pt x="0" y="45720"/>
              </a:moveTo>
              <a:lnTo>
                <a:pt x="46402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19308" y="2727379"/>
        <a:ext cx="24731" cy="4946"/>
      </dsp:txXfrm>
    </dsp:sp>
    <dsp:sp modelId="{B912FA30-1762-F34F-BD55-7B73B67A8C72}">
      <dsp:nvSpPr>
        <dsp:cNvPr id="0" name=""/>
        <dsp:cNvSpPr/>
      </dsp:nvSpPr>
      <dsp:spPr>
        <a:xfrm>
          <a:off x="2650900" y="2084685"/>
          <a:ext cx="2150558" cy="1290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a:t>Visualizing Continuous Data (Diamonds) + Regression Task</a:t>
          </a:r>
        </a:p>
      </dsp:txBody>
      <dsp:txXfrm>
        <a:off x="2650900" y="2084685"/>
        <a:ext cx="2150558" cy="1290335"/>
      </dsp:txXfrm>
    </dsp:sp>
    <dsp:sp modelId="{5CBF97D0-E4A6-F143-9990-93C241917995}">
      <dsp:nvSpPr>
        <dsp:cNvPr id="0" name=""/>
        <dsp:cNvSpPr/>
      </dsp:nvSpPr>
      <dsp:spPr>
        <a:xfrm>
          <a:off x="1080992" y="3373220"/>
          <a:ext cx="5290375" cy="464028"/>
        </a:xfrm>
        <a:custGeom>
          <a:avLst/>
          <a:gdLst/>
          <a:ahLst/>
          <a:cxnLst/>
          <a:rect l="0" t="0" r="0" b="0"/>
          <a:pathLst>
            <a:path>
              <a:moveTo>
                <a:pt x="5290375" y="0"/>
              </a:moveTo>
              <a:lnTo>
                <a:pt x="5290375" y="249114"/>
              </a:lnTo>
              <a:lnTo>
                <a:pt x="0" y="249114"/>
              </a:lnTo>
              <a:lnTo>
                <a:pt x="0" y="464028"/>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93343" y="3602761"/>
        <a:ext cx="265672" cy="4946"/>
      </dsp:txXfrm>
    </dsp:sp>
    <dsp:sp modelId="{F73A7C5E-CB31-CA4A-8DD2-56387FDCE6BE}">
      <dsp:nvSpPr>
        <dsp:cNvPr id="0" name=""/>
        <dsp:cNvSpPr/>
      </dsp:nvSpPr>
      <dsp:spPr>
        <a:xfrm>
          <a:off x="5296088" y="2084685"/>
          <a:ext cx="2150558" cy="1290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a:t>Visualizing Time series Data</a:t>
          </a:r>
        </a:p>
      </dsp:txBody>
      <dsp:txXfrm>
        <a:off x="5296088" y="2084685"/>
        <a:ext cx="2150558" cy="1290335"/>
      </dsp:txXfrm>
    </dsp:sp>
    <dsp:sp modelId="{BB26137B-6E5B-C44F-B550-6941E1657DA6}">
      <dsp:nvSpPr>
        <dsp:cNvPr id="0" name=""/>
        <dsp:cNvSpPr/>
      </dsp:nvSpPr>
      <dsp:spPr>
        <a:xfrm>
          <a:off x="5712" y="3869649"/>
          <a:ext cx="2150558" cy="12903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379" tIns="110614" rIns="105379" bIns="110614" numCol="1" spcCol="1270" anchor="ctr" anchorCtr="0">
          <a:noAutofit/>
        </a:bodyPr>
        <a:lstStyle/>
        <a:p>
          <a:pPr marL="0" lvl="0" indent="0" algn="ctr" defTabSz="755650">
            <a:lnSpc>
              <a:spcPct val="90000"/>
            </a:lnSpc>
            <a:spcBef>
              <a:spcPct val="0"/>
            </a:spcBef>
            <a:spcAft>
              <a:spcPct val="35000"/>
            </a:spcAft>
            <a:buNone/>
          </a:pPr>
          <a:r>
            <a:rPr lang="en-US" sz="1700" kern="1200" dirty="0"/>
            <a:t>Visualizing NLP Data</a:t>
          </a:r>
        </a:p>
      </dsp:txBody>
      <dsp:txXfrm>
        <a:off x="5712" y="3869649"/>
        <a:ext cx="2150558" cy="12903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9888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855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59760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33744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27150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26409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10760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00961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58364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98465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07276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298472051"/>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8" r:id="rId6"/>
    <p:sldLayoutId id="2147483743" r:id="rId7"/>
    <p:sldLayoutId id="2147483744" r:id="rId8"/>
    <p:sldLayoutId id="2147483745" r:id="rId9"/>
    <p:sldLayoutId id="2147483747" r:id="rId10"/>
    <p:sldLayoutId id="2147483746"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corporatefinanceinstitute.com/resources/excel/functions/median-function/" TargetMode="External"/><Relationship Id="rId2" Type="http://schemas.openxmlformats.org/officeDocument/2006/relationships/hyperlink" Target="https://corporatefinanceinstitute.com/resources/excel/functions/frequency-func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byjus.com/maths/pictorial-representation-of-data/"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2.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4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datafiniti.co/products/product-data/"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Vivek0712/ML-Visualisation" TargetMode="External"/><Relationship Id="rId2" Type="http://schemas.openxmlformats.org/officeDocument/2006/relationships/hyperlink" Target="https://drive.google.com/drive/folders/1J3oGT2-hoUYUDJBZenZZZ-X0t5uio_Th?usp=sharing"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4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3" descr="Graphs and plots layered on a blue digital screen">
            <a:extLst>
              <a:ext uri="{FF2B5EF4-FFF2-40B4-BE49-F238E27FC236}">
                <a16:creationId xmlns:a16="http://schemas.microsoft.com/office/drawing/2014/main" id="{E9FC7D5E-3D99-44C4-A658-1F74F7B48CE0}"/>
              </a:ext>
            </a:extLst>
          </p:cNvPr>
          <p:cNvPicPr>
            <a:picLocks noChangeAspect="1"/>
          </p:cNvPicPr>
          <p:nvPr/>
        </p:nvPicPr>
        <p:blipFill rotWithShape="1">
          <a:blip r:embed="rId2"/>
          <a:srcRect l="317" r="4883"/>
          <a:stretch/>
        </p:blipFill>
        <p:spPr>
          <a:xfrm>
            <a:off x="3523488" y="10"/>
            <a:ext cx="8668512" cy="6857990"/>
          </a:xfrm>
          <a:prstGeom prst="rect">
            <a:avLst/>
          </a:prstGeom>
        </p:spPr>
      </p:pic>
      <p:sp>
        <p:nvSpPr>
          <p:cNvPr id="29" name="Rectangle 28">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774C4E2-E110-E741-B18F-4140ACBCC890}"/>
              </a:ext>
            </a:extLst>
          </p:cNvPr>
          <p:cNvSpPr>
            <a:spLocks noGrp="1"/>
          </p:cNvSpPr>
          <p:nvPr>
            <p:ph type="ctrTitle"/>
          </p:nvPr>
        </p:nvSpPr>
        <p:spPr>
          <a:xfrm>
            <a:off x="477981" y="1122363"/>
            <a:ext cx="4023360" cy="3204134"/>
          </a:xfrm>
        </p:spPr>
        <p:txBody>
          <a:bodyPr anchor="b">
            <a:normAutofit/>
          </a:bodyPr>
          <a:lstStyle/>
          <a:p>
            <a:r>
              <a:rPr lang="en-US" sz="4800"/>
              <a:t>Data Visualization</a:t>
            </a:r>
          </a:p>
        </p:txBody>
      </p:sp>
      <p:sp>
        <p:nvSpPr>
          <p:cNvPr id="3" name="Subtitle 2">
            <a:extLst>
              <a:ext uri="{FF2B5EF4-FFF2-40B4-BE49-F238E27FC236}">
                <a16:creationId xmlns:a16="http://schemas.microsoft.com/office/drawing/2014/main" id="{63F14870-C53B-D54A-A4A5-35AB6C6CD8B0}"/>
              </a:ext>
            </a:extLst>
          </p:cNvPr>
          <p:cNvSpPr>
            <a:spLocks noGrp="1"/>
          </p:cNvSpPr>
          <p:nvPr>
            <p:ph type="subTitle" idx="1"/>
          </p:nvPr>
        </p:nvSpPr>
        <p:spPr>
          <a:xfrm>
            <a:off x="477980" y="4872922"/>
            <a:ext cx="4023359" cy="1208141"/>
          </a:xfrm>
        </p:spPr>
        <p:txBody>
          <a:bodyPr>
            <a:normAutofit/>
          </a:bodyPr>
          <a:lstStyle/>
          <a:p>
            <a:r>
              <a:rPr lang="en-US" sz="2000" dirty="0"/>
              <a:t>Vivek Raja P S</a:t>
            </a:r>
          </a:p>
        </p:txBody>
      </p:sp>
      <p:sp>
        <p:nvSpPr>
          <p:cNvPr id="31" name="Rectangle 3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044981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21"/>
                                        </p:tgtEl>
                                        <p:attrNameLst>
                                          <p:attrName>style.visibility</p:attrName>
                                        </p:attrNameLst>
                                      </p:cBhvr>
                                      <p:to>
                                        <p:strVal val="visible"/>
                                      </p:to>
                                    </p:set>
                                    <p:animEffect transition="in" filter="fade">
                                      <p:cBhvr>
                                        <p:cTn id="7" dur="700"/>
                                        <p:tgtEl>
                                          <p:spTgt spid="21"/>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A98C52E-5E7C-CE42-AD51-CF88E7193748}"/>
              </a:ext>
            </a:extLst>
          </p:cNvPr>
          <p:cNvSpPr>
            <a:spLocks noGrp="1"/>
          </p:cNvSpPr>
          <p:nvPr>
            <p:ph type="title"/>
          </p:nvPr>
        </p:nvSpPr>
        <p:spPr>
          <a:xfrm>
            <a:off x="838200" y="253397"/>
            <a:ext cx="10515600" cy="1273233"/>
          </a:xfrm>
        </p:spPr>
        <p:txBody>
          <a:bodyPr>
            <a:normAutofit/>
          </a:bodyPr>
          <a:lstStyle/>
          <a:p>
            <a:r>
              <a:rPr lang="en-US" dirty="0"/>
              <a:t>Characteristics</a:t>
            </a:r>
          </a:p>
        </p:txBody>
      </p:sp>
      <p:sp>
        <p:nvSpPr>
          <p:cNvPr id="18"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4EDA594-B5EA-BE44-AEA3-4A49B6B1FFB2}"/>
              </a:ext>
            </a:extLst>
          </p:cNvPr>
          <p:cNvSpPr>
            <a:spLocks noGrp="1"/>
          </p:cNvSpPr>
          <p:nvPr>
            <p:ph idx="1"/>
          </p:nvPr>
        </p:nvSpPr>
        <p:spPr>
          <a:xfrm>
            <a:off x="885568" y="2527273"/>
            <a:ext cx="10515600" cy="3694176"/>
          </a:xfrm>
        </p:spPr>
        <p:txBody>
          <a:bodyPr>
            <a:normAutofit fontScale="85000" lnSpcReduction="10000"/>
          </a:bodyPr>
          <a:lstStyle/>
          <a:p>
            <a:r>
              <a:rPr lang="en-IN" dirty="0"/>
              <a:t>show the data</a:t>
            </a:r>
          </a:p>
          <a:p>
            <a:r>
              <a:rPr lang="en-IN" dirty="0"/>
              <a:t>avoid distorting what the data has to say</a:t>
            </a:r>
          </a:p>
          <a:p>
            <a:r>
              <a:rPr lang="en-IN" dirty="0"/>
              <a:t>present many numbers in a small space</a:t>
            </a:r>
          </a:p>
          <a:p>
            <a:r>
              <a:rPr lang="en-IN" dirty="0"/>
              <a:t>make large data sets coherent</a:t>
            </a:r>
          </a:p>
          <a:p>
            <a:r>
              <a:rPr lang="en-IN" dirty="0"/>
              <a:t>encourage the eye to compare different pieces of data</a:t>
            </a:r>
          </a:p>
          <a:p>
            <a:r>
              <a:rPr lang="en-IN" dirty="0"/>
              <a:t>reveal the data at several levels of detail, from a broad overview to the fine structure</a:t>
            </a:r>
          </a:p>
          <a:p>
            <a:r>
              <a:rPr lang="en-IN" dirty="0"/>
              <a:t>serve a reasonably clear purpose: description, exploration, tabulation or decoration</a:t>
            </a:r>
          </a:p>
          <a:p>
            <a:r>
              <a:rPr lang="en-IN" dirty="0"/>
              <a:t>be closely integrated with the statistical and verbal descriptions of a data set.</a:t>
            </a:r>
          </a:p>
          <a:p>
            <a:endParaRPr lang="en-US" sz="2000" dirty="0"/>
          </a:p>
        </p:txBody>
      </p:sp>
    </p:spTree>
    <p:extLst>
      <p:ext uri="{BB962C8B-B14F-4D97-AF65-F5344CB8AC3E}">
        <p14:creationId xmlns:p14="http://schemas.microsoft.com/office/powerpoint/2010/main" val="3365431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Rectangle 27">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ute yellow robot">
            <a:extLst>
              <a:ext uri="{FF2B5EF4-FFF2-40B4-BE49-F238E27FC236}">
                <a16:creationId xmlns:a16="http://schemas.microsoft.com/office/drawing/2014/main" id="{09357D46-761D-4C42-A247-A12413E30E3E}"/>
              </a:ext>
            </a:extLst>
          </p:cNvPr>
          <p:cNvPicPr>
            <a:picLocks noChangeAspect="1"/>
          </p:cNvPicPr>
          <p:nvPr/>
        </p:nvPicPr>
        <p:blipFill rotWithShape="1">
          <a:blip r:embed="rId2"/>
          <a:srcRect t="15730"/>
          <a:stretch/>
        </p:blipFill>
        <p:spPr>
          <a:xfrm>
            <a:off x="20" y="10"/>
            <a:ext cx="12191981" cy="6857990"/>
          </a:xfrm>
          <a:prstGeom prst="rect">
            <a:avLst/>
          </a:prstGeom>
        </p:spPr>
      </p:pic>
      <p:sp>
        <p:nvSpPr>
          <p:cNvPr id="30" name="Rectangle 29">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FBD4C0-C2C5-784C-A532-69401237151B}"/>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dirty="0"/>
              <a:t>Data Visualization in Data Science</a:t>
            </a:r>
          </a:p>
        </p:txBody>
      </p:sp>
      <p:sp>
        <p:nvSpPr>
          <p:cNvPr id="32" name="Rectangle: Rounded Corners 31">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527649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E390C-D329-1743-AAF2-48901213EBB6}"/>
              </a:ext>
            </a:extLst>
          </p:cNvPr>
          <p:cNvSpPr>
            <a:spLocks noGrp="1"/>
          </p:cNvSpPr>
          <p:nvPr>
            <p:ph type="title"/>
          </p:nvPr>
        </p:nvSpPr>
        <p:spPr/>
        <p:txBody>
          <a:bodyPr>
            <a:normAutofit fontScale="90000"/>
          </a:bodyPr>
          <a:lstStyle/>
          <a:p>
            <a:r>
              <a:rPr lang="en-US" dirty="0"/>
              <a:t>Understanding the Data Science Process</a:t>
            </a:r>
          </a:p>
        </p:txBody>
      </p:sp>
      <p:pic>
        <p:nvPicPr>
          <p:cNvPr id="9" name="Content Placeholder 8" descr="Diagram&#10;&#10;Description automatically generated">
            <a:extLst>
              <a:ext uri="{FF2B5EF4-FFF2-40B4-BE49-F238E27FC236}">
                <a16:creationId xmlns:a16="http://schemas.microsoft.com/office/drawing/2014/main" id="{C6C18F31-307E-6F41-A15D-EACBE5D2E5BD}"/>
              </a:ext>
            </a:extLst>
          </p:cNvPr>
          <p:cNvPicPr>
            <a:picLocks noGrp="1" noChangeAspect="1"/>
          </p:cNvPicPr>
          <p:nvPr>
            <p:ph idx="1"/>
          </p:nvPr>
        </p:nvPicPr>
        <p:blipFill>
          <a:blip r:embed="rId2"/>
          <a:stretch>
            <a:fillRect/>
          </a:stretch>
        </p:blipFill>
        <p:spPr>
          <a:xfrm>
            <a:off x="2557849" y="1399402"/>
            <a:ext cx="7278129" cy="5458598"/>
          </a:xfrm>
        </p:spPr>
      </p:pic>
    </p:spTree>
    <p:extLst>
      <p:ext uri="{BB962C8B-B14F-4D97-AF65-F5344CB8AC3E}">
        <p14:creationId xmlns:p14="http://schemas.microsoft.com/office/powerpoint/2010/main" val="2035331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78E390C-D329-1743-AAF2-48901213EBB6}"/>
              </a:ext>
            </a:extLst>
          </p:cNvPr>
          <p:cNvSpPr>
            <a:spLocks noGrp="1"/>
          </p:cNvSpPr>
          <p:nvPr>
            <p:ph type="title"/>
          </p:nvPr>
        </p:nvSpPr>
        <p:spPr>
          <a:xfrm>
            <a:off x="621792" y="1161288"/>
            <a:ext cx="3602736" cy="4526280"/>
          </a:xfrm>
        </p:spPr>
        <p:txBody>
          <a:bodyPr>
            <a:normAutofit/>
          </a:bodyPr>
          <a:lstStyle/>
          <a:p>
            <a:r>
              <a:rPr lang="en-US" dirty="0"/>
              <a:t>Exploratory Data Analysis</a:t>
            </a:r>
          </a:p>
        </p:txBody>
      </p:sp>
      <p:sp>
        <p:nvSpPr>
          <p:cNvPr id="16" name="Rectangle 15">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3">
            <a:extLst>
              <a:ext uri="{FF2B5EF4-FFF2-40B4-BE49-F238E27FC236}">
                <a16:creationId xmlns:a16="http://schemas.microsoft.com/office/drawing/2014/main" id="{62003206-FF14-4CAD-A458-95A7BE474BDA}"/>
              </a:ext>
            </a:extLst>
          </p:cNvPr>
          <p:cNvGraphicFramePr>
            <a:graphicFrameLocks noGrp="1"/>
          </p:cNvGraphicFramePr>
          <p:nvPr>
            <p:ph idx="1"/>
            <p:extLst>
              <p:ext uri="{D42A27DB-BD31-4B8C-83A1-F6EECF244321}">
                <p14:modId xmlns:p14="http://schemas.microsoft.com/office/powerpoint/2010/main" val="3568356994"/>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8849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061091-7503-AE48-854C-C42589769B83}"/>
              </a:ext>
            </a:extLst>
          </p:cNvPr>
          <p:cNvSpPr>
            <a:spLocks noGrp="1"/>
          </p:cNvSpPr>
          <p:nvPr>
            <p:ph type="title"/>
          </p:nvPr>
        </p:nvSpPr>
        <p:spPr>
          <a:xfrm>
            <a:off x="621792" y="1161288"/>
            <a:ext cx="3602736" cy="4526280"/>
          </a:xfrm>
        </p:spPr>
        <p:txBody>
          <a:bodyPr>
            <a:normAutofit/>
          </a:bodyPr>
          <a:lstStyle/>
          <a:p>
            <a:r>
              <a:rPr lang="en-US" dirty="0"/>
              <a:t>Model Performance</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E1588EDC-3300-4C57-8FA4-18EC0C995BBE}"/>
              </a:ext>
            </a:extLst>
          </p:cNvPr>
          <p:cNvGraphicFramePr>
            <a:graphicFrameLocks noGrp="1"/>
          </p:cNvGraphicFramePr>
          <p:nvPr>
            <p:ph idx="1"/>
            <p:extLst>
              <p:ext uri="{D42A27DB-BD31-4B8C-83A1-F6EECF244321}">
                <p14:modId xmlns:p14="http://schemas.microsoft.com/office/powerpoint/2010/main" val="4093339704"/>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7992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23">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tock market graph on display">
            <a:extLst>
              <a:ext uri="{FF2B5EF4-FFF2-40B4-BE49-F238E27FC236}">
                <a16:creationId xmlns:a16="http://schemas.microsoft.com/office/drawing/2014/main" id="{DE568CB2-4C1D-4C34-A27F-3BA74A640ECA}"/>
              </a:ext>
            </a:extLst>
          </p:cNvPr>
          <p:cNvPicPr>
            <a:picLocks noChangeAspect="1"/>
          </p:cNvPicPr>
          <p:nvPr/>
        </p:nvPicPr>
        <p:blipFill rotWithShape="1">
          <a:blip r:embed="rId2"/>
          <a:srcRect t="3017"/>
          <a:stretch/>
        </p:blipFill>
        <p:spPr>
          <a:xfrm>
            <a:off x="20" y="10"/>
            <a:ext cx="12191980" cy="6857990"/>
          </a:xfrm>
          <a:prstGeom prst="rect">
            <a:avLst/>
          </a:prstGeom>
        </p:spPr>
      </p:pic>
      <p:sp>
        <p:nvSpPr>
          <p:cNvPr id="26" name="Rectangle 25">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F81466-7AD5-5740-B752-3DAF42599533}"/>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100" dirty="0"/>
              <a:t>Basics of Visualization</a:t>
            </a:r>
            <a:br>
              <a:rPr lang="en-US" sz="6100" dirty="0"/>
            </a:br>
            <a:r>
              <a:rPr lang="en-US" sz="6100" dirty="0"/>
              <a:t>Plots, Statistics….</a:t>
            </a:r>
          </a:p>
        </p:txBody>
      </p:sp>
      <p:sp>
        <p:nvSpPr>
          <p:cNvPr id="28" name="Rectangle: Rounded Corners 27">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9900034"/>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1">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3">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78E390C-D329-1743-AAF2-48901213EBB6}"/>
              </a:ext>
            </a:extLst>
          </p:cNvPr>
          <p:cNvSpPr>
            <a:spLocks noGrp="1"/>
          </p:cNvSpPr>
          <p:nvPr>
            <p:ph type="title"/>
          </p:nvPr>
        </p:nvSpPr>
        <p:spPr>
          <a:xfrm>
            <a:off x="621792" y="1161288"/>
            <a:ext cx="3602736" cy="4526280"/>
          </a:xfrm>
        </p:spPr>
        <p:txBody>
          <a:bodyPr>
            <a:normAutofit/>
          </a:bodyPr>
          <a:lstStyle/>
          <a:p>
            <a:r>
              <a:rPr lang="en-US"/>
              <a:t>Pre-requisites</a:t>
            </a:r>
            <a:endParaRPr lang="en-US" dirty="0"/>
          </a:p>
        </p:txBody>
      </p:sp>
      <p:sp>
        <p:nvSpPr>
          <p:cNvPr id="16" name="Rectangle 15">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0" name="Content Placeholder 3">
            <a:extLst>
              <a:ext uri="{FF2B5EF4-FFF2-40B4-BE49-F238E27FC236}">
                <a16:creationId xmlns:a16="http://schemas.microsoft.com/office/drawing/2014/main" id="{FF451A24-4058-43A6-BF21-8741BC824DF0}"/>
              </a:ext>
            </a:extLst>
          </p:cNvPr>
          <p:cNvGraphicFramePr>
            <a:graphicFrameLocks noGrp="1"/>
          </p:cNvGraphicFramePr>
          <p:nvPr>
            <p:ph idx="1"/>
            <p:extLst>
              <p:ext uri="{D42A27DB-BD31-4B8C-83A1-F6EECF244321}">
                <p14:modId xmlns:p14="http://schemas.microsoft.com/office/powerpoint/2010/main" val="2369103408"/>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9405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8E390C-D329-1743-AAF2-48901213EBB6}"/>
              </a:ext>
            </a:extLst>
          </p:cNvPr>
          <p:cNvSpPr>
            <a:spLocks noGrp="1"/>
          </p:cNvSpPr>
          <p:nvPr>
            <p:ph type="title"/>
          </p:nvPr>
        </p:nvSpPr>
        <p:spPr>
          <a:xfrm>
            <a:off x="655320" y="429030"/>
            <a:ext cx="2834640" cy="5457589"/>
          </a:xfrm>
        </p:spPr>
        <p:txBody>
          <a:bodyPr anchor="ctr">
            <a:normAutofit/>
          </a:bodyPr>
          <a:lstStyle/>
          <a:p>
            <a:r>
              <a:rPr lang="en-US"/>
              <a:t>Roadmap</a:t>
            </a:r>
            <a:endParaRPr lang="en-US" dirty="0"/>
          </a:p>
        </p:txBody>
      </p:sp>
      <p:sp>
        <p:nvSpPr>
          <p:cNvPr id="21" name="Rectangle 20">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3">
            <a:extLst>
              <a:ext uri="{FF2B5EF4-FFF2-40B4-BE49-F238E27FC236}">
                <a16:creationId xmlns:a16="http://schemas.microsoft.com/office/drawing/2014/main" id="{8F59AEBE-6EF9-4C37-9D7B-7964A6657E06}"/>
              </a:ext>
            </a:extLst>
          </p:cNvPr>
          <p:cNvGraphicFramePr>
            <a:graphicFrameLocks noGrp="1"/>
          </p:cNvGraphicFramePr>
          <p:nvPr>
            <p:ph idx="1"/>
            <p:extLst>
              <p:ext uri="{D42A27DB-BD31-4B8C-83A1-F6EECF244321}">
                <p14:modId xmlns:p14="http://schemas.microsoft.com/office/powerpoint/2010/main" val="2628932559"/>
              </p:ext>
            </p:extLst>
          </p:nvPr>
        </p:nvGraphicFramePr>
        <p:xfrm>
          <a:off x="4041648" y="429030"/>
          <a:ext cx="7452360" cy="5459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5959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8E390C-D329-1743-AAF2-48901213EBB6}"/>
              </a:ext>
            </a:extLst>
          </p:cNvPr>
          <p:cNvSpPr>
            <a:spLocks noGrp="1"/>
          </p:cNvSpPr>
          <p:nvPr>
            <p:ph type="title"/>
          </p:nvPr>
        </p:nvSpPr>
        <p:spPr>
          <a:xfrm>
            <a:off x="655320" y="429030"/>
            <a:ext cx="2834640" cy="5457589"/>
          </a:xfrm>
        </p:spPr>
        <p:txBody>
          <a:bodyPr anchor="ctr">
            <a:normAutofit/>
          </a:bodyPr>
          <a:lstStyle/>
          <a:p>
            <a:r>
              <a:rPr lang="en-US"/>
              <a:t>Roadmap</a:t>
            </a:r>
            <a:endParaRPr lang="en-US" dirty="0"/>
          </a:p>
        </p:txBody>
      </p:sp>
      <p:sp>
        <p:nvSpPr>
          <p:cNvPr id="21" name="Rectangle 20">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3">
            <a:extLst>
              <a:ext uri="{FF2B5EF4-FFF2-40B4-BE49-F238E27FC236}">
                <a16:creationId xmlns:a16="http://schemas.microsoft.com/office/drawing/2014/main" id="{8F59AEBE-6EF9-4C37-9D7B-7964A6657E06}"/>
              </a:ext>
            </a:extLst>
          </p:cNvPr>
          <p:cNvGraphicFramePr>
            <a:graphicFrameLocks noGrp="1"/>
          </p:cNvGraphicFramePr>
          <p:nvPr>
            <p:ph idx="1"/>
            <p:extLst>
              <p:ext uri="{D42A27DB-BD31-4B8C-83A1-F6EECF244321}">
                <p14:modId xmlns:p14="http://schemas.microsoft.com/office/powerpoint/2010/main" val="1049324718"/>
              </p:ext>
            </p:extLst>
          </p:nvPr>
        </p:nvGraphicFramePr>
        <p:xfrm>
          <a:off x="4041648" y="429030"/>
          <a:ext cx="7452360" cy="5459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3338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23">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lculator and maths tools on a surface">
            <a:extLst>
              <a:ext uri="{FF2B5EF4-FFF2-40B4-BE49-F238E27FC236}">
                <a16:creationId xmlns:a16="http://schemas.microsoft.com/office/drawing/2014/main" id="{B81DEF8B-5F2E-4CA1-B8A9-546BB11AEF0C}"/>
              </a:ext>
            </a:extLst>
          </p:cNvPr>
          <p:cNvPicPr>
            <a:picLocks noChangeAspect="1"/>
          </p:cNvPicPr>
          <p:nvPr/>
        </p:nvPicPr>
        <p:blipFill rotWithShape="1">
          <a:blip r:embed="rId2"/>
          <a:srcRect t="15730"/>
          <a:stretch/>
        </p:blipFill>
        <p:spPr>
          <a:xfrm>
            <a:off x="20" y="10"/>
            <a:ext cx="12191981" cy="6857990"/>
          </a:xfrm>
          <a:prstGeom prst="rect">
            <a:avLst/>
          </a:prstGeom>
        </p:spPr>
      </p:pic>
      <p:sp>
        <p:nvSpPr>
          <p:cNvPr id="26" name="Rectangle 25">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02738D5-69AB-0642-87A2-E57C6E308061}"/>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dirty="0"/>
              <a:t>Basics of Pandas library</a:t>
            </a:r>
          </a:p>
        </p:txBody>
      </p:sp>
      <p:sp>
        <p:nvSpPr>
          <p:cNvPr id="28" name="Rectangle: Rounded Corners 27">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430475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3A7FC-02AB-D645-AE52-EA3BEB38C2AA}"/>
              </a:ext>
            </a:extLst>
          </p:cNvPr>
          <p:cNvSpPr>
            <a:spLocks noGrp="1"/>
          </p:cNvSpPr>
          <p:nvPr>
            <p:ph type="title"/>
          </p:nvPr>
        </p:nvSpPr>
        <p:spPr/>
        <p:txBody>
          <a:bodyPr/>
          <a:lstStyle/>
          <a:p>
            <a:r>
              <a:rPr lang="en-US" dirty="0"/>
              <a:t>Welcome note</a:t>
            </a:r>
          </a:p>
        </p:txBody>
      </p:sp>
      <p:sp>
        <p:nvSpPr>
          <p:cNvPr id="3" name="Content Placeholder 2">
            <a:extLst>
              <a:ext uri="{FF2B5EF4-FFF2-40B4-BE49-F238E27FC236}">
                <a16:creationId xmlns:a16="http://schemas.microsoft.com/office/drawing/2014/main" id="{E219B1BF-22FA-1E4D-A387-515A921990A8}"/>
              </a:ext>
            </a:extLst>
          </p:cNvPr>
          <p:cNvSpPr>
            <a:spLocks noGrp="1"/>
          </p:cNvSpPr>
          <p:nvPr>
            <p:ph idx="1"/>
          </p:nvPr>
        </p:nvSpPr>
        <p:spPr/>
        <p:txBody>
          <a:bodyPr>
            <a:normAutofit fontScale="92500" lnSpcReduction="20000"/>
          </a:bodyPr>
          <a:lstStyle/>
          <a:p>
            <a:r>
              <a:rPr lang="en-US" dirty="0"/>
              <a:t>Event:  FDP on “Big Data and Analytics”</a:t>
            </a:r>
          </a:p>
          <a:p>
            <a:r>
              <a:rPr lang="en-US" dirty="0"/>
              <a:t>Data &amp; Time: May 21, 2021, F.N</a:t>
            </a:r>
          </a:p>
          <a:p>
            <a:r>
              <a:rPr lang="en-US" dirty="0"/>
              <a:t>Organization/ Institution: </a:t>
            </a:r>
            <a:r>
              <a:rPr lang="en-US" dirty="0" err="1"/>
              <a:t>Mepco</a:t>
            </a:r>
            <a:r>
              <a:rPr lang="en-US" dirty="0"/>
              <a:t> Schlenk Engineering College</a:t>
            </a:r>
          </a:p>
          <a:p>
            <a:pPr marL="0" indent="0">
              <a:buNone/>
            </a:pPr>
            <a:endParaRPr lang="en-US" dirty="0"/>
          </a:p>
          <a:p>
            <a:pPr marL="0" indent="0">
              <a:buNone/>
            </a:pPr>
            <a:r>
              <a:rPr lang="en-US" sz="2200" dirty="0"/>
              <a:t>Humbled and grateful to my college</a:t>
            </a:r>
            <a:br>
              <a:rPr lang="en-US" sz="2200" dirty="0"/>
            </a:br>
            <a:r>
              <a:rPr lang="en-US" sz="2200" dirty="0"/>
              <a:t>Mr. S. </a:t>
            </a:r>
            <a:r>
              <a:rPr lang="en-US" sz="2200" dirty="0" err="1"/>
              <a:t>Arivazhagan</a:t>
            </a:r>
            <a:r>
              <a:rPr lang="en-US" sz="2200" dirty="0"/>
              <a:t>, Principal</a:t>
            </a:r>
            <a:br>
              <a:rPr lang="en-US" sz="2200" dirty="0"/>
            </a:br>
            <a:r>
              <a:rPr lang="en-US" sz="2200" dirty="0"/>
              <a:t>Mr. K. </a:t>
            </a:r>
            <a:r>
              <a:rPr lang="en-US" sz="2200" dirty="0" err="1"/>
              <a:t>Muneeswaran</a:t>
            </a:r>
            <a:r>
              <a:rPr lang="en-US" sz="2200" dirty="0"/>
              <a:t>, Head of Dept of Computer Science</a:t>
            </a:r>
            <a:br>
              <a:rPr lang="en-US" sz="2200" dirty="0"/>
            </a:br>
            <a:r>
              <a:rPr lang="en-US" sz="2200" dirty="0"/>
              <a:t>Organizers of the FDP program,</a:t>
            </a:r>
            <a:br>
              <a:rPr lang="en-US" sz="2200" dirty="0"/>
            </a:br>
            <a:r>
              <a:rPr lang="en-US" sz="2200" dirty="0"/>
              <a:t>Faculties</a:t>
            </a:r>
            <a:br>
              <a:rPr lang="en-US" sz="2200" dirty="0"/>
            </a:br>
            <a:r>
              <a:rPr lang="en-US" sz="2200" dirty="0"/>
              <a:t>Lab Technicians and Support staff</a:t>
            </a:r>
          </a:p>
        </p:txBody>
      </p:sp>
    </p:spTree>
    <p:extLst>
      <p:ext uri="{BB962C8B-B14F-4D97-AF65-F5344CB8AC3E}">
        <p14:creationId xmlns:p14="http://schemas.microsoft.com/office/powerpoint/2010/main" val="1369478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E3BCA-5D29-5E41-8570-D37D2A7EDBAD}"/>
              </a:ext>
            </a:extLst>
          </p:cNvPr>
          <p:cNvSpPr>
            <a:spLocks noGrp="1"/>
          </p:cNvSpPr>
          <p:nvPr>
            <p:ph type="title"/>
          </p:nvPr>
        </p:nvSpPr>
        <p:spPr/>
        <p:txBody>
          <a:bodyPr/>
          <a:lstStyle/>
          <a:p>
            <a:r>
              <a:rPr lang="en-US" dirty="0"/>
              <a:t>Pandas library</a:t>
            </a:r>
          </a:p>
        </p:txBody>
      </p:sp>
      <p:sp>
        <p:nvSpPr>
          <p:cNvPr id="3" name="Content Placeholder 2">
            <a:extLst>
              <a:ext uri="{FF2B5EF4-FFF2-40B4-BE49-F238E27FC236}">
                <a16:creationId xmlns:a16="http://schemas.microsoft.com/office/drawing/2014/main" id="{5EB16409-4371-A74E-8E90-A30A832BD091}"/>
              </a:ext>
            </a:extLst>
          </p:cNvPr>
          <p:cNvSpPr>
            <a:spLocks noGrp="1"/>
          </p:cNvSpPr>
          <p:nvPr>
            <p:ph idx="1"/>
          </p:nvPr>
        </p:nvSpPr>
        <p:spPr/>
        <p:txBody>
          <a:bodyPr/>
          <a:lstStyle/>
          <a:p>
            <a:r>
              <a:rPr lang="en-IN" b="1" dirty="0"/>
              <a:t>pandas</a:t>
            </a:r>
            <a:r>
              <a:rPr lang="en-IN" dirty="0"/>
              <a:t> is a fast, powerful, flexible and easy to use open source data analysis and manipulation tool,</a:t>
            </a:r>
            <a:br>
              <a:rPr lang="en-IN" dirty="0"/>
            </a:br>
            <a:r>
              <a:rPr lang="en-IN" dirty="0"/>
              <a:t>built on top of the </a:t>
            </a:r>
            <a:r>
              <a:rPr lang="en-IN" dirty="0">
                <a:hlinkClick r:id="rId2"/>
              </a:rPr>
              <a:t>Python</a:t>
            </a:r>
            <a:r>
              <a:rPr lang="en-IN" dirty="0"/>
              <a:t> programming language.</a:t>
            </a:r>
          </a:p>
          <a:p>
            <a:r>
              <a:rPr lang="en-IN" dirty="0"/>
              <a:t>Series, List, </a:t>
            </a:r>
            <a:r>
              <a:rPr lang="en-IN" dirty="0" err="1"/>
              <a:t>Dataframes</a:t>
            </a:r>
            <a:endParaRPr lang="en-IN" dirty="0"/>
          </a:p>
          <a:p>
            <a:pPr marL="0" indent="0">
              <a:buNone/>
            </a:pPr>
            <a:endParaRPr lang="en-US" dirty="0"/>
          </a:p>
        </p:txBody>
      </p:sp>
    </p:spTree>
    <p:extLst>
      <p:ext uri="{BB962C8B-B14F-4D97-AF65-F5344CB8AC3E}">
        <p14:creationId xmlns:p14="http://schemas.microsoft.com/office/powerpoint/2010/main" val="3788048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8E390C-D329-1743-AAF2-48901213EBB6}"/>
              </a:ext>
            </a:extLst>
          </p:cNvPr>
          <p:cNvSpPr>
            <a:spLocks noGrp="1"/>
          </p:cNvSpPr>
          <p:nvPr>
            <p:ph type="title"/>
          </p:nvPr>
        </p:nvSpPr>
        <p:spPr>
          <a:xfrm>
            <a:off x="655320" y="429030"/>
            <a:ext cx="2834640" cy="5457589"/>
          </a:xfrm>
        </p:spPr>
        <p:txBody>
          <a:bodyPr anchor="ctr">
            <a:normAutofit/>
          </a:bodyPr>
          <a:lstStyle/>
          <a:p>
            <a:r>
              <a:rPr lang="en-US"/>
              <a:t>Roadmap</a:t>
            </a:r>
            <a:endParaRPr lang="en-US" dirty="0"/>
          </a:p>
        </p:txBody>
      </p:sp>
      <p:sp>
        <p:nvSpPr>
          <p:cNvPr id="21" name="Rectangle 20">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3">
            <a:extLst>
              <a:ext uri="{FF2B5EF4-FFF2-40B4-BE49-F238E27FC236}">
                <a16:creationId xmlns:a16="http://schemas.microsoft.com/office/drawing/2014/main" id="{8F59AEBE-6EF9-4C37-9D7B-7964A6657E06}"/>
              </a:ext>
            </a:extLst>
          </p:cNvPr>
          <p:cNvGraphicFramePr>
            <a:graphicFrameLocks noGrp="1"/>
          </p:cNvGraphicFramePr>
          <p:nvPr>
            <p:ph idx="1"/>
            <p:extLst>
              <p:ext uri="{D42A27DB-BD31-4B8C-83A1-F6EECF244321}">
                <p14:modId xmlns:p14="http://schemas.microsoft.com/office/powerpoint/2010/main" val="3398232328"/>
              </p:ext>
            </p:extLst>
          </p:nvPr>
        </p:nvGraphicFramePr>
        <p:xfrm>
          <a:off x="4041648" y="429030"/>
          <a:ext cx="7452360" cy="5459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3644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Rectangle 12">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4" descr="Graph on document with pen">
            <a:extLst>
              <a:ext uri="{FF2B5EF4-FFF2-40B4-BE49-F238E27FC236}">
                <a16:creationId xmlns:a16="http://schemas.microsoft.com/office/drawing/2014/main" id="{6834B934-A737-4D7E-B070-27E2E83799B4}"/>
              </a:ext>
            </a:extLst>
          </p:cNvPr>
          <p:cNvPicPr>
            <a:picLocks noChangeAspect="1"/>
          </p:cNvPicPr>
          <p:nvPr/>
        </p:nvPicPr>
        <p:blipFill rotWithShape="1">
          <a:blip r:embed="rId2"/>
          <a:srcRect t="1510" b="14220"/>
          <a:stretch/>
        </p:blipFill>
        <p:spPr>
          <a:xfrm>
            <a:off x="20" y="10"/>
            <a:ext cx="12191981" cy="6857990"/>
          </a:xfrm>
          <a:prstGeom prst="rect">
            <a:avLst/>
          </a:prstGeom>
        </p:spPr>
      </p:pic>
      <p:sp>
        <p:nvSpPr>
          <p:cNvPr id="22" name="Rectangle 14">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1732DB-E6A5-B94C-AD7A-C5D36B1097A2}"/>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dirty="0"/>
              <a:t>Statistical analysis using pandas</a:t>
            </a:r>
          </a:p>
        </p:txBody>
      </p:sp>
      <p:sp>
        <p:nvSpPr>
          <p:cNvPr id="17" name="Rectangle: Rounded Corners 16">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1349785"/>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72235-437A-C148-BA4A-DBF190CEDC02}"/>
              </a:ext>
            </a:extLst>
          </p:cNvPr>
          <p:cNvSpPr>
            <a:spLocks noGrp="1"/>
          </p:cNvSpPr>
          <p:nvPr>
            <p:ph type="title"/>
          </p:nvPr>
        </p:nvSpPr>
        <p:spPr/>
        <p:txBody>
          <a:bodyPr/>
          <a:lstStyle/>
          <a:p>
            <a:r>
              <a:rPr lang="en-US" dirty="0"/>
              <a:t>Statistics with pandas library</a:t>
            </a:r>
          </a:p>
        </p:txBody>
      </p:sp>
      <p:sp>
        <p:nvSpPr>
          <p:cNvPr id="3" name="Content Placeholder 2">
            <a:extLst>
              <a:ext uri="{FF2B5EF4-FFF2-40B4-BE49-F238E27FC236}">
                <a16:creationId xmlns:a16="http://schemas.microsoft.com/office/drawing/2014/main" id="{241A3D3F-D0BC-AD4B-850C-BD3561961E9C}"/>
              </a:ext>
            </a:extLst>
          </p:cNvPr>
          <p:cNvSpPr>
            <a:spLocks noGrp="1"/>
          </p:cNvSpPr>
          <p:nvPr>
            <p:ph idx="1"/>
          </p:nvPr>
        </p:nvSpPr>
        <p:spPr/>
        <p:txBody>
          <a:bodyPr/>
          <a:lstStyle/>
          <a:p>
            <a:r>
              <a:rPr lang="en-US" dirty="0"/>
              <a:t>Library with methods to easily describe and give overview of dataset</a:t>
            </a:r>
          </a:p>
          <a:p>
            <a:r>
              <a:rPr lang="en-US" dirty="0"/>
              <a:t>Perform statistical analysis on features such as mean, median </a:t>
            </a:r>
            <a:r>
              <a:rPr lang="en-US" dirty="0" err="1"/>
              <a:t>etc</a:t>
            </a:r>
            <a:endParaRPr lang="en-US" dirty="0"/>
          </a:p>
          <a:p>
            <a:endParaRPr lang="en-US" dirty="0"/>
          </a:p>
        </p:txBody>
      </p:sp>
    </p:spTree>
    <p:extLst>
      <p:ext uri="{BB962C8B-B14F-4D97-AF65-F5344CB8AC3E}">
        <p14:creationId xmlns:p14="http://schemas.microsoft.com/office/powerpoint/2010/main" val="766346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8E390C-D329-1743-AAF2-48901213EBB6}"/>
              </a:ext>
            </a:extLst>
          </p:cNvPr>
          <p:cNvSpPr>
            <a:spLocks noGrp="1"/>
          </p:cNvSpPr>
          <p:nvPr>
            <p:ph type="title"/>
          </p:nvPr>
        </p:nvSpPr>
        <p:spPr>
          <a:xfrm>
            <a:off x="655320" y="429030"/>
            <a:ext cx="2834640" cy="5457589"/>
          </a:xfrm>
        </p:spPr>
        <p:txBody>
          <a:bodyPr anchor="ctr">
            <a:normAutofit/>
          </a:bodyPr>
          <a:lstStyle/>
          <a:p>
            <a:r>
              <a:rPr lang="en-US"/>
              <a:t>Roadmap</a:t>
            </a:r>
            <a:endParaRPr lang="en-US" dirty="0"/>
          </a:p>
        </p:txBody>
      </p:sp>
      <p:sp>
        <p:nvSpPr>
          <p:cNvPr id="21" name="Rectangle 20">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3">
            <a:extLst>
              <a:ext uri="{FF2B5EF4-FFF2-40B4-BE49-F238E27FC236}">
                <a16:creationId xmlns:a16="http://schemas.microsoft.com/office/drawing/2014/main" id="{8F59AEBE-6EF9-4C37-9D7B-7964A6657E06}"/>
              </a:ext>
            </a:extLst>
          </p:cNvPr>
          <p:cNvGraphicFramePr>
            <a:graphicFrameLocks noGrp="1"/>
          </p:cNvGraphicFramePr>
          <p:nvPr>
            <p:ph idx="1"/>
            <p:extLst>
              <p:ext uri="{D42A27DB-BD31-4B8C-83A1-F6EECF244321}">
                <p14:modId xmlns:p14="http://schemas.microsoft.com/office/powerpoint/2010/main" val="3436989513"/>
              </p:ext>
            </p:extLst>
          </p:nvPr>
        </p:nvGraphicFramePr>
        <p:xfrm>
          <a:off x="4041648" y="429030"/>
          <a:ext cx="7452360" cy="5459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2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8C203669-2DA0-4C91-BB6C-403447C6EADC}"/>
              </a:ext>
            </a:extLst>
          </p:cNvPr>
          <p:cNvPicPr>
            <a:picLocks noChangeAspect="1"/>
          </p:cNvPicPr>
          <p:nvPr/>
        </p:nvPicPr>
        <p:blipFill rotWithShape="1">
          <a:blip r:embed="rId2"/>
          <a:srcRect t="1220" b="14510"/>
          <a:stretch/>
        </p:blipFill>
        <p:spPr>
          <a:xfrm>
            <a:off x="20" y="10"/>
            <a:ext cx="12191981" cy="6857990"/>
          </a:xfrm>
          <a:prstGeom prst="rect">
            <a:avLst/>
          </a:prstGeom>
        </p:spPr>
      </p:pic>
      <p:sp>
        <p:nvSpPr>
          <p:cNvPr id="15" name="Rectangle 14">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05C196-7E2C-F047-A7D8-F3EC287B31B8}"/>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dirty="0"/>
              <a:t>Basic plots</a:t>
            </a:r>
          </a:p>
        </p:txBody>
      </p:sp>
      <p:sp>
        <p:nvSpPr>
          <p:cNvPr id="17" name="Rectangle: Rounded Corners 16">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479125"/>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8F987-7FDB-0D47-8805-25A095E1C7BB}"/>
              </a:ext>
            </a:extLst>
          </p:cNvPr>
          <p:cNvSpPr>
            <a:spLocks noGrp="1"/>
          </p:cNvSpPr>
          <p:nvPr>
            <p:ph type="title"/>
          </p:nvPr>
        </p:nvSpPr>
        <p:spPr/>
        <p:txBody>
          <a:bodyPr/>
          <a:lstStyle/>
          <a:p>
            <a:r>
              <a:rPr lang="en-US" dirty="0"/>
              <a:t>Line graph</a:t>
            </a:r>
          </a:p>
        </p:txBody>
      </p:sp>
      <p:sp>
        <p:nvSpPr>
          <p:cNvPr id="3" name="Content Placeholder 2">
            <a:extLst>
              <a:ext uri="{FF2B5EF4-FFF2-40B4-BE49-F238E27FC236}">
                <a16:creationId xmlns:a16="http://schemas.microsoft.com/office/drawing/2014/main" id="{A0C59770-259B-5444-9B78-DC3E103C14F3}"/>
              </a:ext>
            </a:extLst>
          </p:cNvPr>
          <p:cNvSpPr>
            <a:spLocks noGrp="1"/>
          </p:cNvSpPr>
          <p:nvPr>
            <p:ph idx="1"/>
          </p:nvPr>
        </p:nvSpPr>
        <p:spPr/>
        <p:txBody>
          <a:bodyPr/>
          <a:lstStyle/>
          <a:p>
            <a:r>
              <a:rPr lang="en-IN" dirty="0"/>
              <a:t>A </a:t>
            </a:r>
            <a:r>
              <a:rPr lang="en-IN" b="1" dirty="0"/>
              <a:t>line graph</a:t>
            </a:r>
            <a:r>
              <a:rPr lang="en-IN" dirty="0"/>
              <a:t> is a unique graph which is commonly used in statistics. It represents the change in a quantity with respect to another quantity. </a:t>
            </a:r>
          </a:p>
          <a:p>
            <a:r>
              <a:rPr lang="en-IN" dirty="0"/>
              <a:t>Uses: </a:t>
            </a:r>
          </a:p>
          <a:p>
            <a:pPr lvl="1"/>
            <a:r>
              <a:rPr lang="en-IN" dirty="0"/>
              <a:t>to track the changes over the short and long period of time</a:t>
            </a:r>
            <a:endParaRPr lang="en-US" dirty="0"/>
          </a:p>
        </p:txBody>
      </p:sp>
    </p:spTree>
    <p:extLst>
      <p:ext uri="{BB962C8B-B14F-4D97-AF65-F5344CB8AC3E}">
        <p14:creationId xmlns:p14="http://schemas.microsoft.com/office/powerpoint/2010/main" val="4236842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8F987-7FDB-0D47-8805-25A095E1C7BB}"/>
              </a:ext>
            </a:extLst>
          </p:cNvPr>
          <p:cNvSpPr>
            <a:spLocks noGrp="1"/>
          </p:cNvSpPr>
          <p:nvPr>
            <p:ph type="title"/>
          </p:nvPr>
        </p:nvSpPr>
        <p:spPr>
          <a:xfrm>
            <a:off x="411480" y="991443"/>
            <a:ext cx="4443154" cy="1087819"/>
          </a:xfrm>
        </p:spPr>
        <p:txBody>
          <a:bodyPr anchor="b">
            <a:normAutofit/>
          </a:bodyPr>
          <a:lstStyle/>
          <a:p>
            <a:r>
              <a:rPr lang="en-US" sz="3400" dirty="0"/>
              <a:t>Scatter graph</a:t>
            </a:r>
          </a:p>
        </p:txBody>
      </p:sp>
      <p:sp>
        <p:nvSpPr>
          <p:cNvPr id="17" name="Rectangle 1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0C59770-259B-5444-9B78-DC3E103C14F3}"/>
              </a:ext>
            </a:extLst>
          </p:cNvPr>
          <p:cNvSpPr>
            <a:spLocks noGrp="1"/>
          </p:cNvSpPr>
          <p:nvPr>
            <p:ph idx="1"/>
          </p:nvPr>
        </p:nvSpPr>
        <p:spPr>
          <a:xfrm>
            <a:off x="411480" y="2684095"/>
            <a:ext cx="4443154" cy="3492868"/>
          </a:xfrm>
        </p:spPr>
        <p:txBody>
          <a:bodyPr>
            <a:normAutofit/>
          </a:bodyPr>
          <a:lstStyle/>
          <a:p>
            <a:r>
              <a:rPr lang="en-IN" sz="1700"/>
              <a:t>A </a:t>
            </a:r>
            <a:r>
              <a:rPr lang="en-IN" sz="1700" b="1"/>
              <a:t>scatter graph </a:t>
            </a:r>
            <a:r>
              <a:rPr lang="en-IN" sz="1700"/>
              <a:t>establishes relationship between variables.</a:t>
            </a:r>
          </a:p>
          <a:p>
            <a:r>
              <a:rPr lang="en-IN" sz="1700"/>
              <a:t>Uses: </a:t>
            </a:r>
          </a:p>
          <a:p>
            <a:pPr lvl="1"/>
            <a:r>
              <a:rPr lang="en-IN" sz="1700"/>
              <a:t>Correlation between variables</a:t>
            </a:r>
          </a:p>
          <a:p>
            <a:pPr marL="457200" lvl="1" indent="0">
              <a:buNone/>
            </a:pPr>
            <a:endParaRPr lang="en-IN" sz="1700"/>
          </a:p>
        </p:txBody>
      </p:sp>
      <p:pic>
        <p:nvPicPr>
          <p:cNvPr id="5" name="Picture 4" descr="Chart, scatter chart&#10;&#10;Description automatically generated">
            <a:extLst>
              <a:ext uri="{FF2B5EF4-FFF2-40B4-BE49-F238E27FC236}">
                <a16:creationId xmlns:a16="http://schemas.microsoft.com/office/drawing/2014/main" id="{BDA96E21-25C3-BF46-9644-14120BC1D7EE}"/>
              </a:ext>
            </a:extLst>
          </p:cNvPr>
          <p:cNvPicPr>
            <a:picLocks noChangeAspect="1"/>
          </p:cNvPicPr>
          <p:nvPr/>
        </p:nvPicPr>
        <p:blipFill>
          <a:blip r:embed="rId2"/>
          <a:stretch>
            <a:fillRect/>
          </a:stretch>
        </p:blipFill>
        <p:spPr>
          <a:xfrm>
            <a:off x="5837125" y="625683"/>
            <a:ext cx="5537805" cy="5551280"/>
          </a:xfrm>
          <a:prstGeom prst="rect">
            <a:avLst/>
          </a:prstGeom>
        </p:spPr>
      </p:pic>
    </p:spTree>
    <p:extLst>
      <p:ext uri="{BB962C8B-B14F-4D97-AF65-F5344CB8AC3E}">
        <p14:creationId xmlns:p14="http://schemas.microsoft.com/office/powerpoint/2010/main" val="21718634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65774-7E40-0E49-AE5D-6A8B523CE1AB}"/>
              </a:ext>
            </a:extLst>
          </p:cNvPr>
          <p:cNvSpPr>
            <a:spLocks noGrp="1"/>
          </p:cNvSpPr>
          <p:nvPr>
            <p:ph type="title"/>
          </p:nvPr>
        </p:nvSpPr>
        <p:spPr/>
        <p:txBody>
          <a:bodyPr/>
          <a:lstStyle/>
          <a:p>
            <a:r>
              <a:rPr lang="en-US" dirty="0"/>
              <a:t>Bar plot</a:t>
            </a:r>
          </a:p>
        </p:txBody>
      </p:sp>
      <p:sp>
        <p:nvSpPr>
          <p:cNvPr id="3" name="Content Placeholder 2">
            <a:extLst>
              <a:ext uri="{FF2B5EF4-FFF2-40B4-BE49-F238E27FC236}">
                <a16:creationId xmlns:a16="http://schemas.microsoft.com/office/drawing/2014/main" id="{2F36F248-3B6D-9649-8192-C728755D9FA9}"/>
              </a:ext>
            </a:extLst>
          </p:cNvPr>
          <p:cNvSpPr>
            <a:spLocks noGrp="1"/>
          </p:cNvSpPr>
          <p:nvPr>
            <p:ph idx="1"/>
          </p:nvPr>
        </p:nvSpPr>
        <p:spPr/>
        <p:txBody>
          <a:bodyPr>
            <a:normAutofit lnSpcReduction="10000"/>
          </a:bodyPr>
          <a:lstStyle/>
          <a:p>
            <a:pPr fontAlgn="base"/>
            <a:r>
              <a:rPr lang="en-IN" dirty="0"/>
              <a:t>A bar chart uses bars to show comparisons between categories of data. These bars can be displayed horizontally or vertically. A bar graph will always have two axis. One axis will generally have numerical values, and the other will describe the types of categories being compared.</a:t>
            </a:r>
          </a:p>
          <a:p>
            <a:pPr fontAlgn="base"/>
            <a:r>
              <a:rPr lang="en-IN" dirty="0"/>
              <a:t>The comparison you want to make will help determine whether to display the bars vertical or horizontal. You would need to decide whether the data you are trying to represent has an intuitive direction or not.</a:t>
            </a:r>
          </a:p>
          <a:p>
            <a:endParaRPr lang="en-US" dirty="0"/>
          </a:p>
        </p:txBody>
      </p:sp>
    </p:spTree>
    <p:extLst>
      <p:ext uri="{BB962C8B-B14F-4D97-AF65-F5344CB8AC3E}">
        <p14:creationId xmlns:p14="http://schemas.microsoft.com/office/powerpoint/2010/main" val="692462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F0907-807A-6846-8E4D-7AD655B008E6}"/>
              </a:ext>
            </a:extLst>
          </p:cNvPr>
          <p:cNvSpPr>
            <a:spLocks noGrp="1"/>
          </p:cNvSpPr>
          <p:nvPr>
            <p:ph type="title"/>
          </p:nvPr>
        </p:nvSpPr>
        <p:spPr/>
        <p:txBody>
          <a:bodyPr/>
          <a:lstStyle/>
          <a:p>
            <a:r>
              <a:rPr lang="en-US" dirty="0"/>
              <a:t>Histogram</a:t>
            </a:r>
          </a:p>
        </p:txBody>
      </p:sp>
      <p:sp>
        <p:nvSpPr>
          <p:cNvPr id="3" name="Content Placeholder 2">
            <a:extLst>
              <a:ext uri="{FF2B5EF4-FFF2-40B4-BE49-F238E27FC236}">
                <a16:creationId xmlns:a16="http://schemas.microsoft.com/office/drawing/2014/main" id="{D3584B93-8FD3-BB4C-BD8F-0F281DADD498}"/>
              </a:ext>
            </a:extLst>
          </p:cNvPr>
          <p:cNvSpPr>
            <a:spLocks noGrp="1"/>
          </p:cNvSpPr>
          <p:nvPr>
            <p:ph idx="1"/>
          </p:nvPr>
        </p:nvSpPr>
        <p:spPr/>
        <p:txBody>
          <a:bodyPr/>
          <a:lstStyle/>
          <a:p>
            <a:r>
              <a:rPr lang="en-IN" dirty="0"/>
              <a:t>A histogram is used to summarize discrete or continuous data. </a:t>
            </a:r>
          </a:p>
          <a:p>
            <a:r>
              <a:rPr lang="en-IN" dirty="0"/>
              <a:t>Uses:</a:t>
            </a:r>
          </a:p>
          <a:p>
            <a:pPr lvl="1"/>
            <a:r>
              <a:rPr lang="en-IN" dirty="0"/>
              <a:t>Histograms can display a large amount of data and the </a:t>
            </a:r>
            <a:r>
              <a:rPr lang="en-IN" dirty="0">
                <a:hlinkClick r:id="rId2"/>
              </a:rPr>
              <a:t>frequency</a:t>
            </a:r>
            <a:r>
              <a:rPr lang="en-IN" dirty="0"/>
              <a:t> of the data values. </a:t>
            </a:r>
          </a:p>
          <a:p>
            <a:pPr lvl="1"/>
            <a:r>
              <a:rPr lang="en-IN" dirty="0"/>
              <a:t>The </a:t>
            </a:r>
            <a:r>
              <a:rPr lang="en-IN" dirty="0">
                <a:hlinkClick r:id="rId3"/>
              </a:rPr>
              <a:t>median</a:t>
            </a:r>
            <a:r>
              <a:rPr lang="en-IN" dirty="0"/>
              <a:t> and distribution of the data can be determined by a histogram. </a:t>
            </a:r>
          </a:p>
          <a:p>
            <a:pPr lvl="1"/>
            <a:r>
              <a:rPr lang="en-IN" dirty="0"/>
              <a:t>In addition, it can show any outliers or gaps in the data.</a:t>
            </a:r>
            <a:endParaRPr lang="en-US" dirty="0"/>
          </a:p>
        </p:txBody>
      </p:sp>
    </p:spTree>
    <p:extLst>
      <p:ext uri="{BB962C8B-B14F-4D97-AF65-F5344CB8AC3E}">
        <p14:creationId xmlns:p14="http://schemas.microsoft.com/office/powerpoint/2010/main" val="3134786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F2CCF-D1AA-554D-9EB5-FDA6431C3834}"/>
              </a:ext>
            </a:extLst>
          </p:cNvPr>
          <p:cNvSpPr>
            <a:spLocks noGrp="1"/>
          </p:cNvSpPr>
          <p:nvPr>
            <p:ph type="title"/>
          </p:nvPr>
        </p:nvSpPr>
        <p:spPr/>
        <p:txBody>
          <a:bodyPr/>
          <a:lstStyle/>
          <a:p>
            <a:r>
              <a:rPr lang="en-US" dirty="0"/>
              <a:t>About me..</a:t>
            </a:r>
          </a:p>
        </p:txBody>
      </p:sp>
      <p:sp>
        <p:nvSpPr>
          <p:cNvPr id="4" name="Text Placeholder 1">
            <a:extLst>
              <a:ext uri="{FF2B5EF4-FFF2-40B4-BE49-F238E27FC236}">
                <a16:creationId xmlns:a16="http://schemas.microsoft.com/office/drawing/2014/main" id="{3D7A4296-253D-4F4A-914C-69AF279D9A24}"/>
              </a:ext>
            </a:extLst>
          </p:cNvPr>
          <p:cNvSpPr>
            <a:spLocks noGrp="1"/>
          </p:cNvSpPr>
          <p:nvPr>
            <p:ph idx="1"/>
          </p:nvPr>
        </p:nvSpPr>
        <p:spPr>
          <a:xfrm>
            <a:off x="557048" y="2049517"/>
            <a:ext cx="11330152" cy="4572000"/>
          </a:xfrm>
        </p:spPr>
        <p:txBody>
          <a:bodyPr>
            <a:normAutofit fontScale="92500" lnSpcReduction="10000"/>
          </a:bodyPr>
          <a:lstStyle/>
          <a:p>
            <a:pPr>
              <a:lnSpc>
                <a:spcPct val="100000"/>
              </a:lnSpc>
            </a:pPr>
            <a:r>
              <a:rPr lang="en-US" sz="2000" dirty="0">
                <a:latin typeface="Arial" panose="020B0604020202020204" pitchFamily="34" charset="0"/>
                <a:cs typeface="Arial" panose="020B0604020202020204" pitchFamily="34" charset="0"/>
              </a:rPr>
              <a:t>From Madurai, Tamil Nadu</a:t>
            </a:r>
          </a:p>
          <a:p>
            <a:pPr>
              <a:lnSpc>
                <a:spcPct val="100000"/>
              </a:lnSpc>
            </a:pPr>
            <a:r>
              <a:rPr lang="en-US" sz="2000" dirty="0">
                <a:latin typeface="Arial" panose="020B0604020202020204" pitchFamily="34" charset="0"/>
                <a:cs typeface="Arial" panose="020B0604020202020204" pitchFamily="34" charset="0"/>
              </a:rPr>
              <a:t>Graduated B.E (CSE) from </a:t>
            </a:r>
            <a:r>
              <a:rPr lang="en-US" sz="2000" dirty="0" err="1">
                <a:latin typeface="Arial" panose="020B0604020202020204" pitchFamily="34" charset="0"/>
                <a:cs typeface="Arial" panose="020B0604020202020204" pitchFamily="34" charset="0"/>
              </a:rPr>
              <a:t>Mepco</a:t>
            </a:r>
            <a:r>
              <a:rPr lang="en-US" sz="2000" dirty="0">
                <a:latin typeface="Arial" panose="020B0604020202020204" pitchFamily="34" charset="0"/>
                <a:cs typeface="Arial" panose="020B0604020202020204" pitchFamily="34" charset="0"/>
              </a:rPr>
              <a:t> Schlenk Engineering College, 2020. </a:t>
            </a:r>
          </a:p>
          <a:p>
            <a:pPr>
              <a:lnSpc>
                <a:spcPct val="100000"/>
              </a:lnSpc>
            </a:pPr>
            <a:r>
              <a:rPr lang="en-US" sz="2000" dirty="0">
                <a:latin typeface="Arial" panose="020B0604020202020204" pitchFamily="34" charset="0"/>
                <a:cs typeface="Arial" panose="020B0604020202020204" pitchFamily="34" charset="0"/>
              </a:rPr>
              <a:t>Data Scientist @ </a:t>
            </a:r>
            <a:r>
              <a:rPr lang="en-US" sz="2000" dirty="0" err="1">
                <a:latin typeface="Arial" panose="020B0604020202020204" pitchFamily="34" charset="0"/>
                <a:cs typeface="Arial" panose="020B0604020202020204" pitchFamily="34" charset="0"/>
              </a:rPr>
              <a:t>Nexstem</a:t>
            </a:r>
            <a:r>
              <a:rPr lang="en-US" sz="2000" dirty="0">
                <a:latin typeface="Arial" panose="020B0604020202020204" pitchFamily="34" charset="0"/>
                <a:cs typeface="Arial" panose="020B0604020202020204" pitchFamily="34" charset="0"/>
              </a:rPr>
              <a:t>, US (https://</a:t>
            </a:r>
            <a:r>
              <a:rPr lang="en-US" sz="2000" dirty="0" err="1">
                <a:latin typeface="Arial" panose="020B0604020202020204" pitchFamily="34" charset="0"/>
                <a:cs typeface="Arial" panose="020B0604020202020204" pitchFamily="34" charset="0"/>
              </a:rPr>
              <a:t>nexstem.ai</a:t>
            </a:r>
            <a:r>
              <a:rPr lang="en-US" sz="2000" dirty="0">
                <a:latin typeface="Arial" panose="020B0604020202020204" pitchFamily="34" charset="0"/>
                <a:cs typeface="Arial" panose="020B0604020202020204" pitchFamily="34" charset="0"/>
              </a:rPr>
              <a:t>)</a:t>
            </a:r>
          </a:p>
          <a:p>
            <a:pPr>
              <a:lnSpc>
                <a:spcPct val="100000"/>
              </a:lnSpc>
            </a:pPr>
            <a:r>
              <a:rPr lang="en-US" sz="2000" dirty="0">
                <a:latin typeface="Arial" panose="020B0604020202020204" pitchFamily="34" charset="0"/>
                <a:cs typeface="Arial" panose="020B0604020202020204" pitchFamily="34" charset="0"/>
              </a:rPr>
              <a:t>AWS Community Builder – Machine Learning expert</a:t>
            </a:r>
          </a:p>
          <a:p>
            <a:pPr>
              <a:lnSpc>
                <a:spcPct val="100000"/>
              </a:lnSpc>
            </a:pPr>
            <a:r>
              <a:rPr lang="en-US" sz="2000" dirty="0">
                <a:latin typeface="Arial" panose="020B0604020202020204" pitchFamily="34" charset="0"/>
                <a:cs typeface="Arial" panose="020B0604020202020204" pitchFamily="34" charset="0"/>
              </a:rPr>
              <a:t>Organizer @ Azure Developer Communities in Tamil Nadu (3000+ members)</a:t>
            </a:r>
          </a:p>
          <a:p>
            <a:pPr>
              <a:lnSpc>
                <a:spcPct val="100000"/>
              </a:lnSpc>
            </a:pPr>
            <a:r>
              <a:rPr lang="en-US" sz="2000" dirty="0">
                <a:latin typeface="Arial" panose="020B0604020202020204" pitchFamily="34" charset="0"/>
                <a:cs typeface="Arial" panose="020B0604020202020204" pitchFamily="34" charset="0"/>
              </a:rPr>
              <a:t>Co-Organizer at AWS User Group India, TensorFlow User Group, Google Developer Group, Pythonista, Tamil FOSS Community</a:t>
            </a:r>
          </a:p>
          <a:p>
            <a:pPr>
              <a:lnSpc>
                <a:spcPct val="100000"/>
              </a:lnSpc>
            </a:pPr>
            <a:r>
              <a:rPr lang="en-US" sz="2000" dirty="0">
                <a:latin typeface="Arial" panose="020B0604020202020204" pitchFamily="34" charset="0"/>
                <a:cs typeface="Arial" panose="020B0604020202020204" pitchFamily="34" charset="0"/>
              </a:rPr>
              <a:t>15x Multi—Cloud Certified</a:t>
            </a:r>
          </a:p>
          <a:p>
            <a:pPr>
              <a:lnSpc>
                <a:spcPct val="100000"/>
              </a:lnSpc>
            </a:pPr>
            <a:r>
              <a:rPr lang="en-US" sz="2000" dirty="0">
                <a:latin typeface="Arial" panose="020B0604020202020204" pitchFamily="34" charset="0"/>
                <a:cs typeface="Arial" panose="020B0604020202020204" pitchFamily="34" charset="0"/>
              </a:rPr>
              <a:t>Microsoft Certified Data Scientist, AI Engineer &amp; Data Engineer, Oracle Cloud Solutions Architect</a:t>
            </a:r>
          </a:p>
          <a:p>
            <a:pPr>
              <a:lnSpc>
                <a:spcPct val="100000"/>
              </a:lnSpc>
            </a:pPr>
            <a:r>
              <a:rPr lang="en-US" sz="2000" dirty="0">
                <a:latin typeface="Arial" panose="020B0604020202020204" pitchFamily="34" charset="0"/>
                <a:cs typeface="Arial" panose="020B0604020202020204" pitchFamily="34" charset="0"/>
              </a:rPr>
              <a:t>20 times International &amp; National Hackathon winner </a:t>
            </a:r>
          </a:p>
          <a:p>
            <a:pPr>
              <a:lnSpc>
                <a:spcPct val="100000"/>
              </a:lnSpc>
            </a:pPr>
            <a:r>
              <a:rPr lang="en-US" sz="2000" dirty="0">
                <a:latin typeface="Arial" panose="020B0604020202020204" pitchFamily="34" charset="0"/>
                <a:cs typeface="Arial" panose="020B0604020202020204" pitchFamily="34" charset="0"/>
              </a:rPr>
              <a:t>Published 5+ Research papers, + 1 patent (AI &amp; IoT)</a:t>
            </a:r>
          </a:p>
          <a:p>
            <a:pPr>
              <a:lnSpc>
                <a:spcPct val="100000"/>
              </a:lnSpc>
            </a:pPr>
            <a:r>
              <a:rPr lang="en-US" sz="2000" dirty="0">
                <a:latin typeface="Arial" panose="020B0604020202020204" pitchFamily="34" charset="0"/>
                <a:cs typeface="Arial" panose="020B0604020202020204" pitchFamily="34" charset="0"/>
              </a:rPr>
              <a:t>Active Speaker, Mentor, Blogger, Open-source Contributor</a:t>
            </a:r>
            <a:endParaRPr lang="en-US" dirty="0"/>
          </a:p>
        </p:txBody>
      </p:sp>
      <p:pic>
        <p:nvPicPr>
          <p:cNvPr id="5" name="Picture 4" descr="A person wearing glasses&#10;&#10;Description automatically generated with medium confidence">
            <a:extLst>
              <a:ext uri="{FF2B5EF4-FFF2-40B4-BE49-F238E27FC236}">
                <a16:creationId xmlns:a16="http://schemas.microsoft.com/office/drawing/2014/main" id="{7D557A7D-764B-7943-ABCA-EA304C094E08}"/>
              </a:ext>
            </a:extLst>
          </p:cNvPr>
          <p:cNvPicPr>
            <a:picLocks noChangeAspect="1"/>
          </p:cNvPicPr>
          <p:nvPr/>
        </p:nvPicPr>
        <p:blipFill>
          <a:blip r:embed="rId2"/>
          <a:stretch>
            <a:fillRect/>
          </a:stretch>
        </p:blipFill>
        <p:spPr>
          <a:xfrm>
            <a:off x="9376257" y="1275776"/>
            <a:ext cx="1777750" cy="1777750"/>
          </a:xfrm>
          <a:prstGeom prst="ellipse">
            <a:avLst/>
          </a:prstGeom>
          <a:ln w="190500" cap="rnd">
            <a:solidFill>
              <a:schemeClr val="accent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15189836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FE09A-7563-2A42-BCE1-AAD17FA35310}"/>
              </a:ext>
            </a:extLst>
          </p:cNvPr>
          <p:cNvSpPr>
            <a:spLocks noGrp="1"/>
          </p:cNvSpPr>
          <p:nvPr>
            <p:ph type="title"/>
          </p:nvPr>
        </p:nvSpPr>
        <p:spPr/>
        <p:txBody>
          <a:bodyPr/>
          <a:lstStyle/>
          <a:p>
            <a:r>
              <a:rPr lang="en-US" dirty="0"/>
              <a:t>Pie chart</a:t>
            </a:r>
          </a:p>
        </p:txBody>
      </p:sp>
      <p:sp>
        <p:nvSpPr>
          <p:cNvPr id="3" name="Content Placeholder 2">
            <a:extLst>
              <a:ext uri="{FF2B5EF4-FFF2-40B4-BE49-F238E27FC236}">
                <a16:creationId xmlns:a16="http://schemas.microsoft.com/office/drawing/2014/main" id="{4BD8DBB7-4369-D242-ADD6-481E36E3F0A2}"/>
              </a:ext>
            </a:extLst>
          </p:cNvPr>
          <p:cNvSpPr>
            <a:spLocks noGrp="1"/>
          </p:cNvSpPr>
          <p:nvPr>
            <p:ph idx="1"/>
          </p:nvPr>
        </p:nvSpPr>
        <p:spPr/>
        <p:txBody>
          <a:bodyPr>
            <a:normAutofit lnSpcReduction="10000"/>
          </a:bodyPr>
          <a:lstStyle/>
          <a:p>
            <a:r>
              <a:rPr lang="en-IN" dirty="0"/>
              <a:t>A </a:t>
            </a:r>
            <a:r>
              <a:rPr lang="en-IN" b="1" dirty="0"/>
              <a:t>pie chart</a:t>
            </a:r>
            <a:r>
              <a:rPr lang="en-IN" dirty="0"/>
              <a:t> is a type of graph that represents the data in the circular graph. The slices of pie show the relative size of the data. It is a type of </a:t>
            </a:r>
            <a:r>
              <a:rPr lang="en-IN" dirty="0">
                <a:hlinkClick r:id="rId2"/>
              </a:rPr>
              <a:t>pictorial representation of data</a:t>
            </a:r>
            <a:r>
              <a:rPr lang="en-IN" dirty="0"/>
              <a:t>. A pie chart requires a list of categorical variables and the numerical variables.</a:t>
            </a:r>
          </a:p>
          <a:p>
            <a:r>
              <a:rPr lang="en-IN" dirty="0"/>
              <a:t>Uses:</a:t>
            </a:r>
          </a:p>
          <a:p>
            <a:pPr lvl="1"/>
            <a:r>
              <a:rPr lang="en-IN" dirty="0"/>
              <a:t>It helps in providing an effective communication tool for the even uninformed audience</a:t>
            </a:r>
          </a:p>
          <a:p>
            <a:pPr lvl="1"/>
            <a:r>
              <a:rPr lang="en-IN" dirty="0"/>
              <a:t>Provides a data comparison for the audience at a glance to give an immediate analysis or to quickly understand information</a:t>
            </a:r>
          </a:p>
          <a:p>
            <a:pPr lvl="1"/>
            <a:endParaRPr lang="en-IN" dirty="0"/>
          </a:p>
          <a:p>
            <a:pPr lvl="1"/>
            <a:endParaRPr lang="en-US" dirty="0"/>
          </a:p>
        </p:txBody>
      </p:sp>
    </p:spTree>
    <p:extLst>
      <p:ext uri="{BB962C8B-B14F-4D97-AF65-F5344CB8AC3E}">
        <p14:creationId xmlns:p14="http://schemas.microsoft.com/office/powerpoint/2010/main" val="25864027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8E390C-D329-1743-AAF2-48901213EBB6}"/>
              </a:ext>
            </a:extLst>
          </p:cNvPr>
          <p:cNvSpPr>
            <a:spLocks noGrp="1"/>
          </p:cNvSpPr>
          <p:nvPr>
            <p:ph type="title"/>
          </p:nvPr>
        </p:nvSpPr>
        <p:spPr>
          <a:xfrm>
            <a:off x="655320" y="429030"/>
            <a:ext cx="2834640" cy="5457589"/>
          </a:xfrm>
        </p:spPr>
        <p:txBody>
          <a:bodyPr anchor="ctr">
            <a:normAutofit/>
          </a:bodyPr>
          <a:lstStyle/>
          <a:p>
            <a:r>
              <a:rPr lang="en-US"/>
              <a:t>Roadmap</a:t>
            </a:r>
            <a:endParaRPr lang="en-US" dirty="0"/>
          </a:p>
        </p:txBody>
      </p:sp>
      <p:sp>
        <p:nvSpPr>
          <p:cNvPr id="21" name="Rectangle 20">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3">
            <a:extLst>
              <a:ext uri="{FF2B5EF4-FFF2-40B4-BE49-F238E27FC236}">
                <a16:creationId xmlns:a16="http://schemas.microsoft.com/office/drawing/2014/main" id="{8F59AEBE-6EF9-4C37-9D7B-7964A6657E06}"/>
              </a:ext>
            </a:extLst>
          </p:cNvPr>
          <p:cNvGraphicFramePr>
            <a:graphicFrameLocks noGrp="1"/>
          </p:cNvGraphicFramePr>
          <p:nvPr>
            <p:ph idx="1"/>
            <p:extLst>
              <p:ext uri="{D42A27DB-BD31-4B8C-83A1-F6EECF244321}">
                <p14:modId xmlns:p14="http://schemas.microsoft.com/office/powerpoint/2010/main" val="4096203628"/>
              </p:ext>
            </p:extLst>
          </p:nvPr>
        </p:nvGraphicFramePr>
        <p:xfrm>
          <a:off x="4041648" y="429030"/>
          <a:ext cx="7452360" cy="5459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625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Rectangle 29">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4" descr="Magnifying glass showing decling performance">
            <a:extLst>
              <a:ext uri="{FF2B5EF4-FFF2-40B4-BE49-F238E27FC236}">
                <a16:creationId xmlns:a16="http://schemas.microsoft.com/office/drawing/2014/main" id="{47064F99-9065-4167-95D1-6F154D35B356}"/>
              </a:ext>
            </a:extLst>
          </p:cNvPr>
          <p:cNvPicPr>
            <a:picLocks noChangeAspect="1"/>
          </p:cNvPicPr>
          <p:nvPr/>
        </p:nvPicPr>
        <p:blipFill rotWithShape="1">
          <a:blip r:embed="rId2"/>
          <a:srcRect t="1556" b="14175"/>
          <a:stretch/>
        </p:blipFill>
        <p:spPr>
          <a:xfrm>
            <a:off x="20" y="10"/>
            <a:ext cx="12191980" cy="6857990"/>
          </a:xfrm>
          <a:prstGeom prst="rect">
            <a:avLst/>
          </a:prstGeom>
        </p:spPr>
      </p:pic>
      <p:sp>
        <p:nvSpPr>
          <p:cNvPr id="32" name="Rectangle 31">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D598BC-FAD9-4141-97CA-52DD64F532F0}"/>
              </a:ext>
            </a:extLst>
          </p:cNvPr>
          <p:cNvSpPr>
            <a:spLocks noGrp="1"/>
          </p:cNvSpPr>
          <p:nvPr>
            <p:ph type="title"/>
          </p:nvPr>
        </p:nvSpPr>
        <p:spPr>
          <a:xfrm>
            <a:off x="404553" y="3091928"/>
            <a:ext cx="9785896" cy="2387600"/>
          </a:xfrm>
        </p:spPr>
        <p:txBody>
          <a:bodyPr vert="horz" lIns="91440" tIns="45720" rIns="91440" bIns="45720" rtlCol="0" anchor="b">
            <a:normAutofit fontScale="90000"/>
          </a:bodyPr>
          <a:lstStyle/>
          <a:p>
            <a:r>
              <a:rPr lang="en-US" sz="6600" dirty="0"/>
              <a:t>Visualizing Categorical Data + Classification task </a:t>
            </a:r>
          </a:p>
        </p:txBody>
      </p:sp>
      <p:sp>
        <p:nvSpPr>
          <p:cNvPr id="34" name="Rectangle: Rounded Corners 33">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499406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20"/>
                                        </p:tgtEl>
                                        <p:attrNameLst>
                                          <p:attrName>style.visibility</p:attrName>
                                        </p:attrNameLst>
                                      </p:cBhvr>
                                      <p:to>
                                        <p:strVal val="visible"/>
                                      </p:to>
                                    </p:set>
                                    <p:animEffect transition="in" filter="fade">
                                      <p:cBhvr>
                                        <p:cTn id="10" dur="7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0F87E-8F9D-514D-99F9-BC71C9E368CE}"/>
              </a:ext>
            </a:extLst>
          </p:cNvPr>
          <p:cNvSpPr>
            <a:spLocks noGrp="1"/>
          </p:cNvSpPr>
          <p:nvPr>
            <p:ph type="title"/>
          </p:nvPr>
        </p:nvSpPr>
        <p:spPr/>
        <p:txBody>
          <a:bodyPr/>
          <a:lstStyle/>
          <a:p>
            <a:r>
              <a:rPr lang="en-US" dirty="0"/>
              <a:t>Categorical Data</a:t>
            </a:r>
          </a:p>
        </p:txBody>
      </p:sp>
      <p:sp>
        <p:nvSpPr>
          <p:cNvPr id="3" name="Content Placeholder 2">
            <a:extLst>
              <a:ext uri="{FF2B5EF4-FFF2-40B4-BE49-F238E27FC236}">
                <a16:creationId xmlns:a16="http://schemas.microsoft.com/office/drawing/2014/main" id="{5A9588D1-AF51-8949-9B91-48BEA988D980}"/>
              </a:ext>
            </a:extLst>
          </p:cNvPr>
          <p:cNvSpPr>
            <a:spLocks noGrp="1"/>
          </p:cNvSpPr>
          <p:nvPr>
            <p:ph idx="1"/>
          </p:nvPr>
        </p:nvSpPr>
        <p:spPr/>
        <p:txBody>
          <a:bodyPr>
            <a:normAutofit/>
          </a:bodyPr>
          <a:lstStyle/>
          <a:p>
            <a:r>
              <a:rPr lang="en-IN" b="1" dirty="0"/>
              <a:t>Iris Data Set Information :</a:t>
            </a:r>
            <a:endParaRPr lang="en-IN" dirty="0"/>
          </a:p>
          <a:p>
            <a:pPr lvl="1"/>
            <a:r>
              <a:rPr lang="en-IN" dirty="0"/>
              <a:t>The data set contains 3 classes of 50 instances each, where each class refers to a type of iris plant. </a:t>
            </a:r>
          </a:p>
          <a:p>
            <a:pPr lvl="1"/>
            <a:r>
              <a:rPr lang="en-IN" dirty="0"/>
              <a:t>Predicted attribute: class of iris plant. </a:t>
            </a:r>
            <a:endParaRPr lang="en-US" dirty="0"/>
          </a:p>
          <a:p>
            <a:r>
              <a:rPr lang="en-US" dirty="0"/>
              <a:t>Plots used: Scatter plot, Violin plot, Correlation matrix</a:t>
            </a:r>
          </a:p>
          <a:p>
            <a:r>
              <a:rPr lang="en-US" dirty="0"/>
              <a:t>Classification Algorithm: </a:t>
            </a:r>
          </a:p>
          <a:p>
            <a:pPr lvl="1"/>
            <a:r>
              <a:rPr lang="en-US" dirty="0"/>
              <a:t>Unsupervised: KNN</a:t>
            </a:r>
          </a:p>
          <a:p>
            <a:pPr lvl="1"/>
            <a:r>
              <a:rPr lang="en-US" dirty="0"/>
              <a:t>Supervised: K-Nearest Classifiers</a:t>
            </a:r>
          </a:p>
        </p:txBody>
      </p:sp>
    </p:spTree>
    <p:extLst>
      <p:ext uri="{BB962C8B-B14F-4D97-AF65-F5344CB8AC3E}">
        <p14:creationId xmlns:p14="http://schemas.microsoft.com/office/powerpoint/2010/main" val="32807129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8E390C-D329-1743-AAF2-48901213EBB6}"/>
              </a:ext>
            </a:extLst>
          </p:cNvPr>
          <p:cNvSpPr>
            <a:spLocks noGrp="1"/>
          </p:cNvSpPr>
          <p:nvPr>
            <p:ph type="title"/>
          </p:nvPr>
        </p:nvSpPr>
        <p:spPr>
          <a:xfrm>
            <a:off x="655320" y="429030"/>
            <a:ext cx="2834640" cy="5457589"/>
          </a:xfrm>
        </p:spPr>
        <p:txBody>
          <a:bodyPr anchor="ctr">
            <a:normAutofit/>
          </a:bodyPr>
          <a:lstStyle/>
          <a:p>
            <a:r>
              <a:rPr lang="en-US"/>
              <a:t>Roadmap</a:t>
            </a:r>
            <a:endParaRPr lang="en-US" dirty="0"/>
          </a:p>
        </p:txBody>
      </p:sp>
      <p:sp>
        <p:nvSpPr>
          <p:cNvPr id="21" name="Rectangle 20">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3">
            <a:extLst>
              <a:ext uri="{FF2B5EF4-FFF2-40B4-BE49-F238E27FC236}">
                <a16:creationId xmlns:a16="http://schemas.microsoft.com/office/drawing/2014/main" id="{8F59AEBE-6EF9-4C37-9D7B-7964A6657E06}"/>
              </a:ext>
            </a:extLst>
          </p:cNvPr>
          <p:cNvGraphicFramePr>
            <a:graphicFrameLocks noGrp="1"/>
          </p:cNvGraphicFramePr>
          <p:nvPr>
            <p:ph idx="1"/>
            <p:extLst>
              <p:ext uri="{D42A27DB-BD31-4B8C-83A1-F6EECF244321}">
                <p14:modId xmlns:p14="http://schemas.microsoft.com/office/powerpoint/2010/main" val="754776642"/>
              </p:ext>
            </p:extLst>
          </p:nvPr>
        </p:nvGraphicFramePr>
        <p:xfrm>
          <a:off x="4041648" y="429030"/>
          <a:ext cx="7452360" cy="5459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77749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Rectangle 29">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4" descr="Magnifying glass showing decling performance">
            <a:extLst>
              <a:ext uri="{FF2B5EF4-FFF2-40B4-BE49-F238E27FC236}">
                <a16:creationId xmlns:a16="http://schemas.microsoft.com/office/drawing/2014/main" id="{47064F99-9065-4167-95D1-6F154D35B356}"/>
              </a:ext>
            </a:extLst>
          </p:cNvPr>
          <p:cNvPicPr>
            <a:picLocks noChangeAspect="1"/>
          </p:cNvPicPr>
          <p:nvPr/>
        </p:nvPicPr>
        <p:blipFill rotWithShape="1">
          <a:blip r:embed="rId2"/>
          <a:srcRect t="1556" b="14175"/>
          <a:stretch/>
        </p:blipFill>
        <p:spPr>
          <a:xfrm>
            <a:off x="20" y="10"/>
            <a:ext cx="12191980" cy="6857990"/>
          </a:xfrm>
          <a:prstGeom prst="rect">
            <a:avLst/>
          </a:prstGeom>
        </p:spPr>
      </p:pic>
      <p:sp>
        <p:nvSpPr>
          <p:cNvPr id="32" name="Rectangle 31">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D598BC-FAD9-4141-97CA-52DD64F532F0}"/>
              </a:ext>
            </a:extLst>
          </p:cNvPr>
          <p:cNvSpPr>
            <a:spLocks noGrp="1"/>
          </p:cNvSpPr>
          <p:nvPr>
            <p:ph type="title"/>
          </p:nvPr>
        </p:nvSpPr>
        <p:spPr>
          <a:xfrm>
            <a:off x="404553" y="3091928"/>
            <a:ext cx="9785896" cy="2387600"/>
          </a:xfrm>
        </p:spPr>
        <p:txBody>
          <a:bodyPr vert="horz" lIns="91440" tIns="45720" rIns="91440" bIns="45720" rtlCol="0" anchor="b">
            <a:normAutofit/>
          </a:bodyPr>
          <a:lstStyle/>
          <a:p>
            <a:r>
              <a:rPr lang="en-US" sz="6600" dirty="0"/>
              <a:t>Visualizing Continuous Data + Regression task </a:t>
            </a:r>
          </a:p>
        </p:txBody>
      </p:sp>
      <p:sp>
        <p:nvSpPr>
          <p:cNvPr id="34" name="Rectangle: Rounded Corners 33">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792539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20"/>
                                        </p:tgtEl>
                                        <p:attrNameLst>
                                          <p:attrName>style.visibility</p:attrName>
                                        </p:attrNameLst>
                                      </p:cBhvr>
                                      <p:to>
                                        <p:strVal val="visible"/>
                                      </p:to>
                                    </p:set>
                                    <p:animEffect transition="in" filter="fade">
                                      <p:cBhvr>
                                        <p:cTn id="10" dur="7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0F87E-8F9D-514D-99F9-BC71C9E368CE}"/>
              </a:ext>
            </a:extLst>
          </p:cNvPr>
          <p:cNvSpPr>
            <a:spLocks noGrp="1"/>
          </p:cNvSpPr>
          <p:nvPr>
            <p:ph type="title"/>
          </p:nvPr>
        </p:nvSpPr>
        <p:spPr/>
        <p:txBody>
          <a:bodyPr/>
          <a:lstStyle/>
          <a:p>
            <a:r>
              <a:rPr lang="en-US" dirty="0"/>
              <a:t>Continuous Data</a:t>
            </a:r>
          </a:p>
        </p:txBody>
      </p:sp>
      <p:sp>
        <p:nvSpPr>
          <p:cNvPr id="3" name="Content Placeholder 2">
            <a:extLst>
              <a:ext uri="{FF2B5EF4-FFF2-40B4-BE49-F238E27FC236}">
                <a16:creationId xmlns:a16="http://schemas.microsoft.com/office/drawing/2014/main" id="{5A9588D1-AF51-8949-9B91-48BEA988D980}"/>
              </a:ext>
            </a:extLst>
          </p:cNvPr>
          <p:cNvSpPr>
            <a:spLocks noGrp="1"/>
          </p:cNvSpPr>
          <p:nvPr>
            <p:ph idx="1"/>
          </p:nvPr>
        </p:nvSpPr>
        <p:spPr/>
        <p:txBody>
          <a:bodyPr>
            <a:normAutofit/>
          </a:bodyPr>
          <a:lstStyle/>
          <a:p>
            <a:r>
              <a:rPr lang="en-IN" b="1" dirty="0"/>
              <a:t>Diamonds Data Set Information :</a:t>
            </a:r>
            <a:endParaRPr lang="en-IN" dirty="0"/>
          </a:p>
          <a:p>
            <a:pPr lvl="1"/>
            <a:r>
              <a:rPr lang="en-IN" dirty="0"/>
              <a:t>This classic dataset contains the prices and other attributes of almost 54,000 diamonds </a:t>
            </a:r>
          </a:p>
          <a:p>
            <a:pPr lvl="1"/>
            <a:r>
              <a:rPr lang="en-IN" dirty="0"/>
              <a:t>Predicted attribute: Price of the diamond. </a:t>
            </a:r>
            <a:endParaRPr lang="en-US" dirty="0"/>
          </a:p>
          <a:p>
            <a:r>
              <a:rPr lang="en-US" dirty="0"/>
              <a:t>Plots used: Histogram plot, Univariate plot, Violin Plot matrix</a:t>
            </a:r>
          </a:p>
          <a:p>
            <a:r>
              <a:rPr lang="en-US" dirty="0"/>
              <a:t>Regression Algorithm: </a:t>
            </a:r>
          </a:p>
          <a:p>
            <a:pPr lvl="1"/>
            <a:r>
              <a:rPr lang="en-US" dirty="0"/>
              <a:t>Linear &amp; Polynomial models</a:t>
            </a:r>
          </a:p>
        </p:txBody>
      </p:sp>
    </p:spTree>
    <p:extLst>
      <p:ext uri="{BB962C8B-B14F-4D97-AF65-F5344CB8AC3E}">
        <p14:creationId xmlns:p14="http://schemas.microsoft.com/office/powerpoint/2010/main" val="20471961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8E390C-D329-1743-AAF2-48901213EBB6}"/>
              </a:ext>
            </a:extLst>
          </p:cNvPr>
          <p:cNvSpPr>
            <a:spLocks noGrp="1"/>
          </p:cNvSpPr>
          <p:nvPr>
            <p:ph type="title"/>
          </p:nvPr>
        </p:nvSpPr>
        <p:spPr>
          <a:xfrm>
            <a:off x="655320" y="429030"/>
            <a:ext cx="2834640" cy="5457589"/>
          </a:xfrm>
        </p:spPr>
        <p:txBody>
          <a:bodyPr anchor="ctr">
            <a:normAutofit/>
          </a:bodyPr>
          <a:lstStyle/>
          <a:p>
            <a:r>
              <a:rPr lang="en-US"/>
              <a:t>Roadmap</a:t>
            </a:r>
            <a:endParaRPr lang="en-US" dirty="0"/>
          </a:p>
        </p:txBody>
      </p:sp>
      <p:sp>
        <p:nvSpPr>
          <p:cNvPr id="21" name="Rectangle 20">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3">
            <a:extLst>
              <a:ext uri="{FF2B5EF4-FFF2-40B4-BE49-F238E27FC236}">
                <a16:creationId xmlns:a16="http://schemas.microsoft.com/office/drawing/2014/main" id="{8F59AEBE-6EF9-4C37-9D7B-7964A6657E06}"/>
              </a:ext>
            </a:extLst>
          </p:cNvPr>
          <p:cNvGraphicFramePr>
            <a:graphicFrameLocks noGrp="1"/>
          </p:cNvGraphicFramePr>
          <p:nvPr>
            <p:ph idx="1"/>
            <p:extLst>
              <p:ext uri="{D42A27DB-BD31-4B8C-83A1-F6EECF244321}">
                <p14:modId xmlns:p14="http://schemas.microsoft.com/office/powerpoint/2010/main" val="317645781"/>
              </p:ext>
            </p:extLst>
          </p:nvPr>
        </p:nvGraphicFramePr>
        <p:xfrm>
          <a:off x="4041648" y="429030"/>
          <a:ext cx="7452360" cy="5459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84896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Rectangle 29">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4" descr="Magnifying glass showing decling performance">
            <a:extLst>
              <a:ext uri="{FF2B5EF4-FFF2-40B4-BE49-F238E27FC236}">
                <a16:creationId xmlns:a16="http://schemas.microsoft.com/office/drawing/2014/main" id="{47064F99-9065-4167-95D1-6F154D35B356}"/>
              </a:ext>
            </a:extLst>
          </p:cNvPr>
          <p:cNvPicPr>
            <a:picLocks noChangeAspect="1"/>
          </p:cNvPicPr>
          <p:nvPr/>
        </p:nvPicPr>
        <p:blipFill rotWithShape="1">
          <a:blip r:embed="rId2"/>
          <a:srcRect t="1556" b="14175"/>
          <a:stretch/>
        </p:blipFill>
        <p:spPr>
          <a:xfrm>
            <a:off x="20" y="10"/>
            <a:ext cx="12191980" cy="6857990"/>
          </a:xfrm>
          <a:prstGeom prst="rect">
            <a:avLst/>
          </a:prstGeom>
        </p:spPr>
      </p:pic>
      <p:sp>
        <p:nvSpPr>
          <p:cNvPr id="32" name="Rectangle 31">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D598BC-FAD9-4141-97CA-52DD64F532F0}"/>
              </a:ext>
            </a:extLst>
          </p:cNvPr>
          <p:cNvSpPr>
            <a:spLocks noGrp="1"/>
          </p:cNvSpPr>
          <p:nvPr>
            <p:ph type="title"/>
          </p:nvPr>
        </p:nvSpPr>
        <p:spPr>
          <a:xfrm>
            <a:off x="404553" y="3091928"/>
            <a:ext cx="9785896" cy="2387600"/>
          </a:xfrm>
        </p:spPr>
        <p:txBody>
          <a:bodyPr vert="horz" lIns="91440" tIns="45720" rIns="91440" bIns="45720" rtlCol="0" anchor="b">
            <a:normAutofit/>
          </a:bodyPr>
          <a:lstStyle/>
          <a:p>
            <a:r>
              <a:rPr lang="en-US" sz="6600" dirty="0"/>
              <a:t>Visualizing Time series Data</a:t>
            </a:r>
          </a:p>
        </p:txBody>
      </p:sp>
      <p:sp>
        <p:nvSpPr>
          <p:cNvPr id="34" name="Rectangle: Rounded Corners 33">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317379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20"/>
                                        </p:tgtEl>
                                        <p:attrNameLst>
                                          <p:attrName>style.visibility</p:attrName>
                                        </p:attrNameLst>
                                      </p:cBhvr>
                                      <p:to>
                                        <p:strVal val="visible"/>
                                      </p:to>
                                    </p:set>
                                    <p:animEffect transition="in" filter="fade">
                                      <p:cBhvr>
                                        <p:cTn id="10" dur="7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0F87E-8F9D-514D-99F9-BC71C9E368CE}"/>
              </a:ext>
            </a:extLst>
          </p:cNvPr>
          <p:cNvSpPr>
            <a:spLocks noGrp="1"/>
          </p:cNvSpPr>
          <p:nvPr>
            <p:ph type="title"/>
          </p:nvPr>
        </p:nvSpPr>
        <p:spPr/>
        <p:txBody>
          <a:bodyPr/>
          <a:lstStyle/>
          <a:p>
            <a:r>
              <a:rPr lang="en-US" dirty="0"/>
              <a:t>Time Series Data</a:t>
            </a:r>
          </a:p>
        </p:txBody>
      </p:sp>
      <p:sp>
        <p:nvSpPr>
          <p:cNvPr id="3" name="Content Placeholder 2">
            <a:extLst>
              <a:ext uri="{FF2B5EF4-FFF2-40B4-BE49-F238E27FC236}">
                <a16:creationId xmlns:a16="http://schemas.microsoft.com/office/drawing/2014/main" id="{5A9588D1-AF51-8949-9B91-48BEA988D980}"/>
              </a:ext>
            </a:extLst>
          </p:cNvPr>
          <p:cNvSpPr>
            <a:spLocks noGrp="1"/>
          </p:cNvSpPr>
          <p:nvPr>
            <p:ph idx="1"/>
          </p:nvPr>
        </p:nvSpPr>
        <p:spPr/>
        <p:txBody>
          <a:bodyPr>
            <a:normAutofit/>
          </a:bodyPr>
          <a:lstStyle/>
          <a:p>
            <a:r>
              <a:rPr lang="en-IN" b="1" dirty="0"/>
              <a:t>Air passengers Data Set Information :</a:t>
            </a:r>
          </a:p>
          <a:p>
            <a:pPr lvl="1"/>
            <a:r>
              <a:rPr lang="en-IN" dirty="0"/>
              <a:t>Air Passengers per month</a:t>
            </a:r>
          </a:p>
          <a:p>
            <a:r>
              <a:rPr lang="en-US" dirty="0"/>
              <a:t>Plots used: </a:t>
            </a:r>
          </a:p>
          <a:p>
            <a:pPr lvl="1"/>
            <a:r>
              <a:rPr lang="en-US" dirty="0"/>
              <a:t>Line Plot, Scatter plot, Vertical Line Graph, Heat Map, Lag plot, Moving Average, Box Plot, Whiskers Plot, Seasonality &amp; Trends, ACF</a:t>
            </a:r>
          </a:p>
        </p:txBody>
      </p:sp>
    </p:spTree>
    <p:extLst>
      <p:ext uri="{BB962C8B-B14F-4D97-AF65-F5344CB8AC3E}">
        <p14:creationId xmlns:p14="http://schemas.microsoft.com/office/powerpoint/2010/main" val="3077174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puzzle with one red piece">
            <a:extLst>
              <a:ext uri="{FF2B5EF4-FFF2-40B4-BE49-F238E27FC236}">
                <a16:creationId xmlns:a16="http://schemas.microsoft.com/office/drawing/2014/main" id="{95181075-3539-44F1-96A7-765F7CE3A7CC}"/>
              </a:ext>
            </a:extLst>
          </p:cNvPr>
          <p:cNvPicPr>
            <a:picLocks noChangeAspect="1"/>
          </p:cNvPicPr>
          <p:nvPr/>
        </p:nvPicPr>
        <p:blipFill rotWithShape="1">
          <a:blip r:embed="rId2"/>
          <a:srcRect l="15252" r="13648"/>
          <a:stretch/>
        </p:blipFill>
        <p:spPr>
          <a:xfrm>
            <a:off x="3523488" y="10"/>
            <a:ext cx="8668512" cy="6857990"/>
          </a:xfrm>
          <a:prstGeom prst="rect">
            <a:avLst/>
          </a:prstGeom>
        </p:spPr>
      </p:pic>
      <p:sp>
        <p:nvSpPr>
          <p:cNvPr id="15" name="Rectangle 14">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D6340B8-6A27-3541-94A5-0F5ABD390FF5}"/>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Agenda</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3735136"/>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8E390C-D329-1743-AAF2-48901213EBB6}"/>
              </a:ext>
            </a:extLst>
          </p:cNvPr>
          <p:cNvSpPr>
            <a:spLocks noGrp="1"/>
          </p:cNvSpPr>
          <p:nvPr>
            <p:ph type="title"/>
          </p:nvPr>
        </p:nvSpPr>
        <p:spPr>
          <a:xfrm>
            <a:off x="655320" y="429030"/>
            <a:ext cx="2834640" cy="5457589"/>
          </a:xfrm>
        </p:spPr>
        <p:txBody>
          <a:bodyPr anchor="ctr">
            <a:normAutofit/>
          </a:bodyPr>
          <a:lstStyle/>
          <a:p>
            <a:r>
              <a:rPr lang="en-US"/>
              <a:t>Roadmap</a:t>
            </a:r>
            <a:endParaRPr lang="en-US" dirty="0"/>
          </a:p>
        </p:txBody>
      </p:sp>
      <p:sp>
        <p:nvSpPr>
          <p:cNvPr id="21" name="Rectangle 20">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3">
            <a:extLst>
              <a:ext uri="{FF2B5EF4-FFF2-40B4-BE49-F238E27FC236}">
                <a16:creationId xmlns:a16="http://schemas.microsoft.com/office/drawing/2014/main" id="{8F59AEBE-6EF9-4C37-9D7B-7964A6657E06}"/>
              </a:ext>
            </a:extLst>
          </p:cNvPr>
          <p:cNvGraphicFramePr>
            <a:graphicFrameLocks noGrp="1"/>
          </p:cNvGraphicFramePr>
          <p:nvPr>
            <p:ph idx="1"/>
            <p:extLst>
              <p:ext uri="{D42A27DB-BD31-4B8C-83A1-F6EECF244321}">
                <p14:modId xmlns:p14="http://schemas.microsoft.com/office/powerpoint/2010/main" val="3863811842"/>
              </p:ext>
            </p:extLst>
          </p:nvPr>
        </p:nvGraphicFramePr>
        <p:xfrm>
          <a:off x="4041648" y="429030"/>
          <a:ext cx="7452360" cy="5459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02929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Rectangle 29">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4" descr="Magnifying glass showing decling performance">
            <a:extLst>
              <a:ext uri="{FF2B5EF4-FFF2-40B4-BE49-F238E27FC236}">
                <a16:creationId xmlns:a16="http://schemas.microsoft.com/office/drawing/2014/main" id="{47064F99-9065-4167-95D1-6F154D35B356}"/>
              </a:ext>
            </a:extLst>
          </p:cNvPr>
          <p:cNvPicPr>
            <a:picLocks noChangeAspect="1"/>
          </p:cNvPicPr>
          <p:nvPr/>
        </p:nvPicPr>
        <p:blipFill rotWithShape="1">
          <a:blip r:embed="rId2"/>
          <a:srcRect t="1556" b="14175"/>
          <a:stretch/>
        </p:blipFill>
        <p:spPr>
          <a:xfrm>
            <a:off x="20" y="10"/>
            <a:ext cx="12191980" cy="6857990"/>
          </a:xfrm>
          <a:prstGeom prst="rect">
            <a:avLst/>
          </a:prstGeom>
        </p:spPr>
      </p:pic>
      <p:sp>
        <p:nvSpPr>
          <p:cNvPr id="32" name="Rectangle 31">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D598BC-FAD9-4141-97CA-52DD64F532F0}"/>
              </a:ext>
            </a:extLst>
          </p:cNvPr>
          <p:cNvSpPr>
            <a:spLocks noGrp="1"/>
          </p:cNvSpPr>
          <p:nvPr>
            <p:ph type="title"/>
          </p:nvPr>
        </p:nvSpPr>
        <p:spPr>
          <a:xfrm>
            <a:off x="404553" y="3091928"/>
            <a:ext cx="9785896" cy="2387600"/>
          </a:xfrm>
        </p:spPr>
        <p:txBody>
          <a:bodyPr vert="horz" lIns="91440" tIns="45720" rIns="91440" bIns="45720" rtlCol="0" anchor="b">
            <a:normAutofit/>
          </a:bodyPr>
          <a:lstStyle/>
          <a:p>
            <a:r>
              <a:rPr lang="en-US" sz="6600" dirty="0"/>
              <a:t>Visualizing NLP Data</a:t>
            </a:r>
          </a:p>
        </p:txBody>
      </p:sp>
      <p:sp>
        <p:nvSpPr>
          <p:cNvPr id="34" name="Rectangle: Rounded Corners 33">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730687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20"/>
                                        </p:tgtEl>
                                        <p:attrNameLst>
                                          <p:attrName>style.visibility</p:attrName>
                                        </p:attrNameLst>
                                      </p:cBhvr>
                                      <p:to>
                                        <p:strVal val="visible"/>
                                      </p:to>
                                    </p:set>
                                    <p:animEffect transition="in" filter="fade">
                                      <p:cBhvr>
                                        <p:cTn id="10" dur="7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B4912-2D5B-D94D-B4A5-24E684AC350B}"/>
              </a:ext>
            </a:extLst>
          </p:cNvPr>
          <p:cNvSpPr>
            <a:spLocks noGrp="1"/>
          </p:cNvSpPr>
          <p:nvPr>
            <p:ph type="title"/>
          </p:nvPr>
        </p:nvSpPr>
        <p:spPr/>
        <p:txBody>
          <a:bodyPr/>
          <a:lstStyle/>
          <a:p>
            <a:r>
              <a:rPr lang="en-US" dirty="0"/>
              <a:t>Amazon Review Data</a:t>
            </a:r>
          </a:p>
        </p:txBody>
      </p:sp>
      <p:sp>
        <p:nvSpPr>
          <p:cNvPr id="3" name="Content Placeholder 2">
            <a:extLst>
              <a:ext uri="{FF2B5EF4-FFF2-40B4-BE49-F238E27FC236}">
                <a16:creationId xmlns:a16="http://schemas.microsoft.com/office/drawing/2014/main" id="{2028C79E-5C95-4946-80BC-DE9ECD1F3E23}"/>
              </a:ext>
            </a:extLst>
          </p:cNvPr>
          <p:cNvSpPr>
            <a:spLocks noGrp="1"/>
          </p:cNvSpPr>
          <p:nvPr>
            <p:ph idx="1"/>
          </p:nvPr>
        </p:nvSpPr>
        <p:spPr/>
        <p:txBody>
          <a:bodyPr/>
          <a:lstStyle/>
          <a:p>
            <a:r>
              <a:rPr lang="en-US" dirty="0"/>
              <a:t>Amazon Review Data</a:t>
            </a:r>
          </a:p>
          <a:p>
            <a:pPr lvl="1" fontAlgn="base"/>
            <a:r>
              <a:rPr lang="en-IN" dirty="0"/>
              <a:t>This is a list of over 71,045 reviews from 1,000 different products provided by </a:t>
            </a:r>
            <a:r>
              <a:rPr lang="en-IN" dirty="0">
                <a:hlinkClick r:id="rId2"/>
              </a:rPr>
              <a:t>Datafiniti's Product Database</a:t>
            </a:r>
            <a:r>
              <a:rPr lang="en-IN" dirty="0"/>
              <a:t>. The dataset includes the text and title of the review, the name and manufacturer of the product, reviewer metadata, and more.</a:t>
            </a:r>
          </a:p>
          <a:p>
            <a:r>
              <a:rPr lang="en-IN" dirty="0"/>
              <a:t>Visualization: </a:t>
            </a:r>
            <a:r>
              <a:rPr lang="en-IN" dirty="0" err="1"/>
              <a:t>Wordcloud</a:t>
            </a:r>
            <a:r>
              <a:rPr lang="en-IN" dirty="0"/>
              <a:t>, Frequency plots, Correlation Map</a:t>
            </a:r>
          </a:p>
          <a:p>
            <a:r>
              <a:rPr lang="en-IN" dirty="0"/>
              <a:t>Classification: Random Forest Classifier, XG Boost</a:t>
            </a:r>
            <a:br>
              <a:rPr lang="en-IN" dirty="0"/>
            </a:br>
            <a:endParaRPr lang="en-US" dirty="0"/>
          </a:p>
        </p:txBody>
      </p:sp>
    </p:spTree>
    <p:extLst>
      <p:ext uri="{BB962C8B-B14F-4D97-AF65-F5344CB8AC3E}">
        <p14:creationId xmlns:p14="http://schemas.microsoft.com/office/powerpoint/2010/main" val="39035750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23">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drawing pins on a map">
            <a:extLst>
              <a:ext uri="{FF2B5EF4-FFF2-40B4-BE49-F238E27FC236}">
                <a16:creationId xmlns:a16="http://schemas.microsoft.com/office/drawing/2014/main" id="{3B454928-807C-4896-8BCF-4E42DAACA9BD}"/>
              </a:ext>
            </a:extLst>
          </p:cNvPr>
          <p:cNvPicPr>
            <a:picLocks noChangeAspect="1"/>
          </p:cNvPicPr>
          <p:nvPr/>
        </p:nvPicPr>
        <p:blipFill rotWithShape="1">
          <a:blip r:embed="rId2"/>
          <a:srcRect t="16846" b="8154"/>
          <a:stretch/>
        </p:blipFill>
        <p:spPr>
          <a:xfrm>
            <a:off x="20" y="-22"/>
            <a:ext cx="12191977" cy="6858022"/>
          </a:xfrm>
          <a:prstGeom prst="rect">
            <a:avLst/>
          </a:prstGeom>
        </p:spPr>
      </p:pic>
      <p:sp>
        <p:nvSpPr>
          <p:cNvPr id="26" name="Rectangle 25">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6F46F6-62DA-0B42-BEF2-54DE0E1BE88E}"/>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t>References</a:t>
            </a:r>
          </a:p>
        </p:txBody>
      </p:sp>
      <p:sp>
        <p:nvSpPr>
          <p:cNvPr id="28" name="Rectangle: Rounded Corners 27">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996022"/>
      </p:ext>
    </p:extLst>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05720-1D5E-0F4D-9A94-6C62CD123664}"/>
              </a:ext>
            </a:extLst>
          </p:cNvPr>
          <p:cNvSpPr>
            <a:spLocks noGrp="1"/>
          </p:cNvSpPr>
          <p:nvPr>
            <p:ph type="title"/>
          </p:nvPr>
        </p:nvSpPr>
        <p:spPr/>
        <p:txBody>
          <a:bodyPr/>
          <a:lstStyle/>
          <a:p>
            <a:r>
              <a:rPr lang="en-US" dirty="0"/>
              <a:t>References &amp; Resources</a:t>
            </a:r>
          </a:p>
        </p:txBody>
      </p:sp>
      <p:sp>
        <p:nvSpPr>
          <p:cNvPr id="3" name="Content Placeholder 2">
            <a:extLst>
              <a:ext uri="{FF2B5EF4-FFF2-40B4-BE49-F238E27FC236}">
                <a16:creationId xmlns:a16="http://schemas.microsoft.com/office/drawing/2014/main" id="{6FBE5110-873D-F94D-ADCE-0455BD1AB2D7}"/>
              </a:ext>
            </a:extLst>
          </p:cNvPr>
          <p:cNvSpPr>
            <a:spLocks noGrp="1"/>
          </p:cNvSpPr>
          <p:nvPr>
            <p:ph idx="1"/>
          </p:nvPr>
        </p:nvSpPr>
        <p:spPr/>
        <p:txBody>
          <a:bodyPr>
            <a:normAutofit/>
          </a:bodyPr>
          <a:lstStyle/>
          <a:p>
            <a:r>
              <a:rPr lang="en-US" dirty="0"/>
              <a:t>Source Code &amp; Presentation Decks: </a:t>
            </a:r>
          </a:p>
          <a:p>
            <a:pPr lvl="1"/>
            <a:r>
              <a:rPr lang="en-US" dirty="0">
                <a:hlinkClick r:id="rId2"/>
              </a:rPr>
              <a:t>https://drive.google.com/drive/folders/1J3oGT2-hoUYUDJBZenZZZ-X0t5uio_Th?usp=sharing</a:t>
            </a:r>
            <a:endParaRPr lang="en-US" dirty="0"/>
          </a:p>
          <a:p>
            <a:pPr lvl="1"/>
            <a:r>
              <a:rPr lang="en-US" dirty="0">
                <a:hlinkClick r:id="rId3"/>
              </a:rPr>
              <a:t>https://github.com/Vivek0712/ML-Visualisation</a:t>
            </a:r>
            <a:endParaRPr lang="en-US" dirty="0"/>
          </a:p>
          <a:p>
            <a:r>
              <a:rPr lang="en-US" dirty="0"/>
              <a:t>References &amp; Dataset:</a:t>
            </a:r>
          </a:p>
          <a:p>
            <a:pPr lvl="1"/>
            <a:r>
              <a:rPr lang="en-US" dirty="0"/>
              <a:t>Kaggle</a:t>
            </a:r>
          </a:p>
          <a:p>
            <a:pPr lvl="1"/>
            <a:r>
              <a:rPr lang="en-US" dirty="0"/>
              <a:t>GitHub</a:t>
            </a:r>
          </a:p>
          <a:p>
            <a:pPr lvl="1"/>
            <a:r>
              <a:rPr lang="en-US" dirty="0" err="1"/>
              <a:t>PolyDimensional</a:t>
            </a:r>
            <a:r>
              <a:rPr lang="en-US" dirty="0"/>
              <a:t> Course &amp; YouTube Channel</a:t>
            </a:r>
          </a:p>
          <a:p>
            <a:pPr marL="457200" lvl="1" indent="0">
              <a:buNone/>
            </a:pPr>
            <a:endParaRPr lang="en-US" dirty="0"/>
          </a:p>
        </p:txBody>
      </p:sp>
    </p:spTree>
    <p:extLst>
      <p:ext uri="{BB962C8B-B14F-4D97-AF65-F5344CB8AC3E}">
        <p14:creationId xmlns:p14="http://schemas.microsoft.com/office/powerpoint/2010/main" val="11601437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Question mark on green pastel background">
            <a:extLst>
              <a:ext uri="{FF2B5EF4-FFF2-40B4-BE49-F238E27FC236}">
                <a16:creationId xmlns:a16="http://schemas.microsoft.com/office/drawing/2014/main" id="{FDF6F49D-DB33-47DA-BC1C-EA2DB3BBB36A}"/>
              </a:ext>
            </a:extLst>
          </p:cNvPr>
          <p:cNvPicPr>
            <a:picLocks noChangeAspect="1"/>
          </p:cNvPicPr>
          <p:nvPr/>
        </p:nvPicPr>
        <p:blipFill rotWithShape="1">
          <a:blip r:embed="rId2"/>
          <a:srcRect t="3582" b="21418"/>
          <a:stretch/>
        </p:blipFill>
        <p:spPr>
          <a:xfrm>
            <a:off x="20" y="10"/>
            <a:ext cx="12191981" cy="6857990"/>
          </a:xfrm>
          <a:prstGeom prst="rect">
            <a:avLst/>
          </a:prstGeom>
        </p:spPr>
      </p:pic>
      <p:sp>
        <p:nvSpPr>
          <p:cNvPr id="15" name="Rectangle 14">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AB2C28-1A52-A14C-99A8-BFFBD15A6D40}"/>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dirty="0"/>
              <a:t>Q&amp;A</a:t>
            </a:r>
          </a:p>
        </p:txBody>
      </p:sp>
      <p:sp>
        <p:nvSpPr>
          <p:cNvPr id="17" name="Rectangle: Rounded Corners 16">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3400026"/>
      </p:ext>
    </p:extLst>
  </p:cSld>
  <p:clrMapOvr>
    <a:overrideClrMapping bg1="dk1" tx1="lt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6CE39F-0F3C-7048-86DA-2413D34A81AF}"/>
              </a:ext>
            </a:extLst>
          </p:cNvPr>
          <p:cNvSpPr>
            <a:spLocks noGrp="1"/>
          </p:cNvSpPr>
          <p:nvPr>
            <p:ph type="title"/>
          </p:nvPr>
        </p:nvSpPr>
        <p:spPr>
          <a:xfrm>
            <a:off x="621792" y="1161288"/>
            <a:ext cx="3602736" cy="4526280"/>
          </a:xfrm>
        </p:spPr>
        <p:txBody>
          <a:bodyPr>
            <a:normAutofit/>
          </a:bodyPr>
          <a:lstStyle/>
          <a:p>
            <a:r>
              <a:rPr lang="en-US" dirty="0"/>
              <a:t>Connect with me!</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6" name="Content Placeholder 2">
            <a:extLst>
              <a:ext uri="{FF2B5EF4-FFF2-40B4-BE49-F238E27FC236}">
                <a16:creationId xmlns:a16="http://schemas.microsoft.com/office/drawing/2014/main" id="{B0DB9B61-D371-4E4C-810A-DA31B911D719}"/>
              </a:ext>
            </a:extLst>
          </p:cNvPr>
          <p:cNvGraphicFramePr>
            <a:graphicFrameLocks noGrp="1"/>
          </p:cNvGraphicFramePr>
          <p:nvPr>
            <p:ph idx="1"/>
            <p:extLst>
              <p:ext uri="{D42A27DB-BD31-4B8C-83A1-F6EECF244321}">
                <p14:modId xmlns:p14="http://schemas.microsoft.com/office/powerpoint/2010/main" val="2209135173"/>
              </p:ext>
            </p:extLst>
          </p:nvPr>
        </p:nvGraphicFramePr>
        <p:xfrm>
          <a:off x="4603738" y="536028"/>
          <a:ext cx="7588261" cy="60393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8601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ne in a crowd">
            <a:extLst>
              <a:ext uri="{FF2B5EF4-FFF2-40B4-BE49-F238E27FC236}">
                <a16:creationId xmlns:a16="http://schemas.microsoft.com/office/drawing/2014/main" id="{2E2CF645-D68F-4E8A-8EB5-DD1E4D6DC312}"/>
              </a:ext>
            </a:extLst>
          </p:cNvPr>
          <p:cNvPicPr>
            <a:picLocks noChangeAspect="1"/>
          </p:cNvPicPr>
          <p:nvPr/>
        </p:nvPicPr>
        <p:blipFill rotWithShape="1">
          <a:blip r:embed="rId2"/>
          <a:srcRect t="7734" b="17267"/>
          <a:stretch/>
        </p:blipFill>
        <p:spPr>
          <a:xfrm>
            <a:off x="20" y="10"/>
            <a:ext cx="12191981" cy="6857990"/>
          </a:xfrm>
          <a:prstGeom prst="rect">
            <a:avLst/>
          </a:prstGeom>
        </p:spPr>
      </p:pic>
      <p:sp>
        <p:nvSpPr>
          <p:cNvPr id="15" name="Rectangle 14">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465C9E1-0BFB-A64E-94E8-B22D7DF89746}"/>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dirty="0"/>
              <a:t>Thank you</a:t>
            </a:r>
          </a:p>
        </p:txBody>
      </p:sp>
      <p:sp>
        <p:nvSpPr>
          <p:cNvPr id="17" name="Rectangle: Rounded Corners 16">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665985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C87E95-D4F0-BA43-9FD7-B6AF67B56531}"/>
              </a:ext>
            </a:extLst>
          </p:cNvPr>
          <p:cNvSpPr>
            <a:spLocks noGrp="1"/>
          </p:cNvSpPr>
          <p:nvPr>
            <p:ph type="title"/>
          </p:nvPr>
        </p:nvSpPr>
        <p:spPr>
          <a:xfrm>
            <a:off x="621792" y="1161288"/>
            <a:ext cx="3602736" cy="4526280"/>
          </a:xfrm>
        </p:spPr>
        <p:txBody>
          <a:bodyPr>
            <a:normAutofit/>
          </a:bodyPr>
          <a:lstStyle/>
          <a:p>
            <a:r>
              <a:rPr lang="en-US"/>
              <a:t>Overview of today’s session</a:t>
            </a:r>
            <a:endParaRPr lang="en-US" dirty="0"/>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0EF63356-45E1-4998-921E-1217D9630A84}"/>
              </a:ext>
            </a:extLst>
          </p:cNvPr>
          <p:cNvGraphicFramePr>
            <a:graphicFrameLocks noGrp="1"/>
          </p:cNvGraphicFramePr>
          <p:nvPr>
            <p:ph idx="1"/>
            <p:extLst>
              <p:ext uri="{D42A27DB-BD31-4B8C-83A1-F6EECF244321}">
                <p14:modId xmlns:p14="http://schemas.microsoft.com/office/powerpoint/2010/main" val="454827247"/>
              </p:ext>
            </p:extLst>
          </p:nvPr>
        </p:nvGraphicFramePr>
        <p:xfrm>
          <a:off x="4609070" y="259491"/>
          <a:ext cx="7475838" cy="619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8549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4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4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7" name="Rectangle 4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4" descr="One in a crowd">
            <a:extLst>
              <a:ext uri="{FF2B5EF4-FFF2-40B4-BE49-F238E27FC236}">
                <a16:creationId xmlns:a16="http://schemas.microsoft.com/office/drawing/2014/main" id="{268847FB-BE77-489E-9329-C8D239221D33}"/>
              </a:ext>
            </a:extLst>
          </p:cNvPr>
          <p:cNvPicPr>
            <a:picLocks noChangeAspect="1"/>
          </p:cNvPicPr>
          <p:nvPr/>
        </p:nvPicPr>
        <p:blipFill rotWithShape="1">
          <a:blip r:embed="rId2"/>
          <a:srcRect l="2600" r="2600"/>
          <a:stretch/>
        </p:blipFill>
        <p:spPr>
          <a:xfrm>
            <a:off x="3523488" y="10"/>
            <a:ext cx="8668512" cy="6857990"/>
          </a:xfrm>
          <a:prstGeom prst="rect">
            <a:avLst/>
          </a:prstGeom>
        </p:spPr>
      </p:pic>
      <p:sp>
        <p:nvSpPr>
          <p:cNvPr id="58" name="Rectangle 50">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F181AF-3BC3-244D-BB5D-B36C94E42D0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Let’s get started</a:t>
            </a:r>
          </a:p>
        </p:txBody>
      </p:sp>
      <p:sp>
        <p:nvSpPr>
          <p:cNvPr id="53" name="Rectangle 5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317684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24"/>
                                        </p:tgtEl>
                                        <p:attrNameLst>
                                          <p:attrName>style.visibility</p:attrName>
                                        </p:attrNameLst>
                                      </p:cBhvr>
                                      <p:to>
                                        <p:strVal val="visible"/>
                                      </p:to>
                                    </p:set>
                                    <p:animEffect transition="in" filter="fade">
                                      <p:cBhvr>
                                        <p:cTn id="10" dur="7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21">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23">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Rectangle 25">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7CEB8AB3-8465-467C-A1C3-6CC085EA85E9}"/>
              </a:ext>
            </a:extLst>
          </p:cNvPr>
          <p:cNvPicPr>
            <a:picLocks noChangeAspect="1"/>
          </p:cNvPicPr>
          <p:nvPr/>
        </p:nvPicPr>
        <p:blipFill rotWithShape="1">
          <a:blip r:embed="rId2"/>
          <a:srcRect t="3768" b="6232"/>
          <a:stretch/>
        </p:blipFill>
        <p:spPr>
          <a:xfrm>
            <a:off x="20" y="10"/>
            <a:ext cx="12191981" cy="6857990"/>
          </a:xfrm>
          <a:prstGeom prst="rect">
            <a:avLst/>
          </a:prstGeom>
        </p:spPr>
      </p:pic>
      <p:sp>
        <p:nvSpPr>
          <p:cNvPr id="37" name="Rectangle 27">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49208D-36F6-8748-A2C7-AA26D3642731}"/>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t>What is Data Visualization?</a:t>
            </a:r>
            <a:endParaRPr lang="en-US" sz="6600" dirty="0"/>
          </a:p>
        </p:txBody>
      </p:sp>
      <p:sp>
        <p:nvSpPr>
          <p:cNvPr id="38" name="Rectangle: Rounded Corners 29">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88951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5"/>
                                        </p:tgtEl>
                                        <p:attrNameLst>
                                          <p:attrName>style.visibility</p:attrName>
                                        </p:attrNameLst>
                                      </p:cBhvr>
                                      <p:to>
                                        <p:strVal val="visible"/>
                                      </p:to>
                                    </p:set>
                                    <p:animEffect transition="in" filter="fade">
                                      <p:cBhvr>
                                        <p:cTn id="10"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8C52E-5E7C-CE42-AD51-CF88E7193748}"/>
              </a:ext>
            </a:extLst>
          </p:cNvPr>
          <p:cNvSpPr>
            <a:spLocks noGrp="1"/>
          </p:cNvSpPr>
          <p:nvPr>
            <p:ph type="title"/>
          </p:nvPr>
        </p:nvSpPr>
        <p:spPr/>
        <p:txBody>
          <a:bodyPr/>
          <a:lstStyle/>
          <a:p>
            <a:r>
              <a:rPr lang="en-US" dirty="0"/>
              <a:t>Wiki defines as…</a:t>
            </a:r>
          </a:p>
        </p:txBody>
      </p:sp>
      <p:sp>
        <p:nvSpPr>
          <p:cNvPr id="3" name="Content Placeholder 2">
            <a:extLst>
              <a:ext uri="{FF2B5EF4-FFF2-40B4-BE49-F238E27FC236}">
                <a16:creationId xmlns:a16="http://schemas.microsoft.com/office/drawing/2014/main" id="{84EDA594-B5EA-BE44-AEA3-4A49B6B1FFB2}"/>
              </a:ext>
            </a:extLst>
          </p:cNvPr>
          <p:cNvSpPr>
            <a:spLocks noGrp="1"/>
          </p:cNvSpPr>
          <p:nvPr>
            <p:ph idx="1"/>
          </p:nvPr>
        </p:nvSpPr>
        <p:spPr/>
        <p:txBody>
          <a:bodyPr/>
          <a:lstStyle/>
          <a:p>
            <a:r>
              <a:rPr lang="en-US" dirty="0"/>
              <a:t>Mapping of data with graphical elements such as lines, points </a:t>
            </a:r>
            <a:r>
              <a:rPr lang="en-US" dirty="0" err="1"/>
              <a:t>etc</a:t>
            </a:r>
            <a:endParaRPr lang="en-US" dirty="0"/>
          </a:p>
          <a:p>
            <a:r>
              <a:rPr lang="en-US" dirty="0"/>
              <a:t>Very efficient in communicating data (numerous)</a:t>
            </a:r>
          </a:p>
          <a:p>
            <a:r>
              <a:rPr lang="en-US" dirty="0"/>
              <a:t>Helpful in understanding the insight of data</a:t>
            </a:r>
          </a:p>
          <a:p>
            <a:r>
              <a:rPr lang="en-US" dirty="0"/>
              <a:t>Has deep roots with Statistics but widely used in all fields</a:t>
            </a:r>
          </a:p>
        </p:txBody>
      </p:sp>
    </p:spTree>
    <p:extLst>
      <p:ext uri="{BB962C8B-B14F-4D97-AF65-F5344CB8AC3E}">
        <p14:creationId xmlns:p14="http://schemas.microsoft.com/office/powerpoint/2010/main" val="3616797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Rectangle 29">
            <a:extLst>
              <a:ext uri="{FF2B5EF4-FFF2-40B4-BE49-F238E27FC236}">
                <a16:creationId xmlns:a16="http://schemas.microsoft.com/office/drawing/2014/main" id="{4DA4374D-F270-4C02-88D7-B751FD9BD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20" name="Picture 4" descr="Three blank billboard frames">
            <a:extLst>
              <a:ext uri="{FF2B5EF4-FFF2-40B4-BE49-F238E27FC236}">
                <a16:creationId xmlns:a16="http://schemas.microsoft.com/office/drawing/2014/main" id="{2544EA38-0ABB-4789-A6B1-55839CC323D2}"/>
              </a:ext>
            </a:extLst>
          </p:cNvPr>
          <p:cNvPicPr>
            <a:picLocks noChangeAspect="1"/>
          </p:cNvPicPr>
          <p:nvPr/>
        </p:nvPicPr>
        <p:blipFill rotWithShape="1">
          <a:blip r:embed="rId2">
            <a:alphaModFix amt="60000"/>
          </a:blip>
          <a:srcRect t="1453" b="13961"/>
          <a:stretch/>
        </p:blipFill>
        <p:spPr>
          <a:xfrm>
            <a:off x="20" y="10"/>
            <a:ext cx="12191981" cy="6857990"/>
          </a:xfrm>
          <a:prstGeom prst="rect">
            <a:avLst/>
          </a:prstGeom>
        </p:spPr>
      </p:pic>
      <p:sp>
        <p:nvSpPr>
          <p:cNvPr id="34" name="Rectangle 33">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alpha val="95000"/>
            </a:schemeClr>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A98C52E-5E7C-CE42-AD51-CF88E7193748}"/>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7200"/>
              <a:t>A picture is worth thousand words</a:t>
            </a:r>
          </a:p>
        </p:txBody>
      </p:sp>
      <p:sp>
        <p:nvSpPr>
          <p:cNvPr id="36" name="Rectangle: Rounded Corners 35">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Tree>
    <p:extLst>
      <p:ext uri="{BB962C8B-B14F-4D97-AF65-F5344CB8AC3E}">
        <p14:creationId xmlns:p14="http://schemas.microsoft.com/office/powerpoint/2010/main" val="1427515665"/>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2323</TotalTime>
  <Words>1601</Words>
  <Application>Microsoft Macintosh PowerPoint</Application>
  <PresentationFormat>Widescreen</PresentationFormat>
  <Paragraphs>221</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Avenir Next LT Pro</vt:lpstr>
      <vt:lpstr>Calibri</vt:lpstr>
      <vt:lpstr>Neue Haas Grotesk Text Pro</vt:lpstr>
      <vt:lpstr>AccentBoxVTI</vt:lpstr>
      <vt:lpstr>Data Visualization</vt:lpstr>
      <vt:lpstr>Welcome note</vt:lpstr>
      <vt:lpstr>About me..</vt:lpstr>
      <vt:lpstr>Agenda</vt:lpstr>
      <vt:lpstr>Overview of today’s session</vt:lpstr>
      <vt:lpstr>Let’s get started</vt:lpstr>
      <vt:lpstr>What is Data Visualization?</vt:lpstr>
      <vt:lpstr>Wiki defines as…</vt:lpstr>
      <vt:lpstr>A picture is worth thousand words</vt:lpstr>
      <vt:lpstr>Characteristics</vt:lpstr>
      <vt:lpstr>Data Visualization in Data Science</vt:lpstr>
      <vt:lpstr>Understanding the Data Science Process</vt:lpstr>
      <vt:lpstr>Exploratory Data Analysis</vt:lpstr>
      <vt:lpstr>Model Performance</vt:lpstr>
      <vt:lpstr>Basics of Visualization Plots, Statistics….</vt:lpstr>
      <vt:lpstr>Pre-requisites</vt:lpstr>
      <vt:lpstr>Roadmap</vt:lpstr>
      <vt:lpstr>Roadmap</vt:lpstr>
      <vt:lpstr>Basics of Pandas library</vt:lpstr>
      <vt:lpstr>Pandas library</vt:lpstr>
      <vt:lpstr>Roadmap</vt:lpstr>
      <vt:lpstr>Statistical analysis using pandas</vt:lpstr>
      <vt:lpstr>Statistics with pandas library</vt:lpstr>
      <vt:lpstr>Roadmap</vt:lpstr>
      <vt:lpstr>Basic plots</vt:lpstr>
      <vt:lpstr>Line graph</vt:lpstr>
      <vt:lpstr>Scatter graph</vt:lpstr>
      <vt:lpstr>Bar plot</vt:lpstr>
      <vt:lpstr>Histogram</vt:lpstr>
      <vt:lpstr>Pie chart</vt:lpstr>
      <vt:lpstr>Roadmap</vt:lpstr>
      <vt:lpstr>Visualizing Categorical Data + Classification task </vt:lpstr>
      <vt:lpstr>Categorical Data</vt:lpstr>
      <vt:lpstr>Roadmap</vt:lpstr>
      <vt:lpstr>Visualizing Continuous Data + Regression task </vt:lpstr>
      <vt:lpstr>Continuous Data</vt:lpstr>
      <vt:lpstr>Roadmap</vt:lpstr>
      <vt:lpstr>Visualizing Time series Data</vt:lpstr>
      <vt:lpstr>Time Series Data</vt:lpstr>
      <vt:lpstr>Roadmap</vt:lpstr>
      <vt:lpstr>Visualizing NLP Data</vt:lpstr>
      <vt:lpstr>Amazon Review Data</vt:lpstr>
      <vt:lpstr>References</vt:lpstr>
      <vt:lpstr>References &amp; Resources</vt:lpstr>
      <vt:lpstr>Q&amp;A</vt:lpstr>
      <vt:lpstr>Connect with me!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Vivek Raja P S</dc:creator>
  <cp:lastModifiedBy>Vivek Raja P S</cp:lastModifiedBy>
  <cp:revision>38</cp:revision>
  <dcterms:created xsi:type="dcterms:W3CDTF">2021-05-18T19:23:31Z</dcterms:created>
  <dcterms:modified xsi:type="dcterms:W3CDTF">2021-05-20T19:17:59Z</dcterms:modified>
</cp:coreProperties>
</file>