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jaULrhkKsBshWE/e0+4C/bZJZ3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00" d="100"/>
          <a:sy n="100" d="100"/>
        </p:scale>
        <p:origin x="15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74AC5-24EC-9E4C-97C7-4FBBCA56546D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B7ED3C3-FE2E-7743-B012-E54BA2A8B0D9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Language</a:t>
          </a:r>
        </a:p>
      </dgm:t>
    </dgm:pt>
    <dgm:pt modelId="{4AADF578-ED81-0142-A6BB-BF08D726EA1E}" type="parTrans" cxnId="{A92ACFF8-44BA-3F4A-B863-5BDE36A301D6}">
      <dgm:prSet/>
      <dgm:spPr/>
      <dgm:t>
        <a:bodyPr/>
        <a:lstStyle/>
        <a:p>
          <a:endParaRPr lang="en-GB"/>
        </a:p>
      </dgm:t>
    </dgm:pt>
    <dgm:pt modelId="{F8DE6A62-3E7E-C145-A197-6016D417F9B5}" type="sibTrans" cxnId="{A92ACFF8-44BA-3F4A-B863-5BDE36A301D6}">
      <dgm:prSet/>
      <dgm:spPr/>
      <dgm:t>
        <a:bodyPr/>
        <a:lstStyle/>
        <a:p>
          <a:endParaRPr lang="en-GB"/>
        </a:p>
      </dgm:t>
    </dgm:pt>
    <dgm:pt modelId="{5B44ECDA-3D6F-2142-A41D-32B128659844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Comprehend</a:t>
          </a:r>
        </a:p>
        <a:p>
          <a:r>
            <a:rPr lang="en-GB" dirty="0">
              <a:solidFill>
                <a:schemeClr val="tx1"/>
              </a:solidFill>
            </a:rPr>
            <a:t>(Medical)</a:t>
          </a:r>
        </a:p>
      </dgm:t>
    </dgm:pt>
    <dgm:pt modelId="{5B245BC4-13EA-7646-ACCF-CF5ABA6D1F29}" type="parTrans" cxnId="{8A68069E-0819-F64A-A59D-3E9DBCA018C7}">
      <dgm:prSet/>
      <dgm:spPr/>
      <dgm:t>
        <a:bodyPr/>
        <a:lstStyle/>
        <a:p>
          <a:endParaRPr lang="en-GB"/>
        </a:p>
      </dgm:t>
    </dgm:pt>
    <dgm:pt modelId="{2DAA3B98-0046-DA43-B07B-F9BDF35DE100}" type="sibTrans" cxnId="{8A68069E-0819-F64A-A59D-3E9DBCA018C7}">
      <dgm:prSet/>
      <dgm:spPr/>
      <dgm:t>
        <a:bodyPr/>
        <a:lstStyle/>
        <a:p>
          <a:endParaRPr lang="en-GB"/>
        </a:p>
      </dgm:t>
    </dgm:pt>
    <dgm:pt modelId="{B0E110FE-4116-2846-B232-B89FF8BE189B}">
      <dgm:prSet phldrT="[Text]"/>
      <dgm:spPr/>
      <dgm:t>
        <a:bodyPr/>
        <a:lstStyle/>
        <a:p>
          <a:r>
            <a:rPr lang="en-GB" dirty="0" err="1">
              <a:solidFill>
                <a:schemeClr val="tx1"/>
              </a:solidFill>
            </a:rPr>
            <a:t>Textract</a:t>
          </a:r>
          <a:endParaRPr lang="en-GB" dirty="0">
            <a:solidFill>
              <a:schemeClr val="tx1"/>
            </a:solidFill>
          </a:endParaRPr>
        </a:p>
      </dgm:t>
    </dgm:pt>
    <dgm:pt modelId="{8933568B-CA01-1D4E-BADF-D98EC6B46C05}" type="parTrans" cxnId="{671E94B6-A263-F647-8864-0F51946ED73F}">
      <dgm:prSet/>
      <dgm:spPr/>
      <dgm:t>
        <a:bodyPr/>
        <a:lstStyle/>
        <a:p>
          <a:endParaRPr lang="en-GB"/>
        </a:p>
      </dgm:t>
    </dgm:pt>
    <dgm:pt modelId="{39B639A8-1BBC-DB44-A231-A458472EE7B1}" type="sibTrans" cxnId="{671E94B6-A263-F647-8864-0F51946ED73F}">
      <dgm:prSet/>
      <dgm:spPr/>
      <dgm:t>
        <a:bodyPr/>
        <a:lstStyle/>
        <a:p>
          <a:endParaRPr lang="en-GB"/>
        </a:p>
      </dgm:t>
    </dgm:pt>
    <dgm:pt modelId="{E32AFFF3-F07F-384A-8E6F-8FFD5E3D263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Vision</a:t>
          </a:r>
        </a:p>
      </dgm:t>
    </dgm:pt>
    <dgm:pt modelId="{268B4FBD-F13C-D748-857D-A045E9B4FD2F}" type="parTrans" cxnId="{A495F99C-709E-054A-A830-8A4FE5948A84}">
      <dgm:prSet/>
      <dgm:spPr/>
      <dgm:t>
        <a:bodyPr/>
        <a:lstStyle/>
        <a:p>
          <a:endParaRPr lang="en-GB"/>
        </a:p>
      </dgm:t>
    </dgm:pt>
    <dgm:pt modelId="{5ADB1EE4-F86B-D149-9376-EF218BDC1D63}" type="sibTrans" cxnId="{A495F99C-709E-054A-A830-8A4FE5948A84}">
      <dgm:prSet/>
      <dgm:spPr/>
      <dgm:t>
        <a:bodyPr/>
        <a:lstStyle/>
        <a:p>
          <a:endParaRPr lang="en-GB"/>
        </a:p>
      </dgm:t>
    </dgm:pt>
    <dgm:pt modelId="{11204FD5-2ACD-1447-84E3-41F45485374A}">
      <dgm:prSet phldrT="[Text]"/>
      <dgm:spPr/>
      <dgm:t>
        <a:bodyPr/>
        <a:lstStyle/>
        <a:p>
          <a:r>
            <a:rPr lang="en-GB" dirty="0" err="1">
              <a:solidFill>
                <a:schemeClr val="tx1"/>
              </a:solidFill>
            </a:rPr>
            <a:t>Rekognition</a:t>
          </a:r>
          <a:r>
            <a:rPr lang="en-GB" dirty="0">
              <a:solidFill>
                <a:schemeClr val="tx1"/>
              </a:solidFill>
            </a:rPr>
            <a:t> - Label</a:t>
          </a:r>
        </a:p>
      </dgm:t>
    </dgm:pt>
    <dgm:pt modelId="{81262A59-A488-FE44-BEAF-5102E4B4E984}" type="parTrans" cxnId="{5D14C057-EF9E-9C46-95AA-EFC59E571CF7}">
      <dgm:prSet/>
      <dgm:spPr/>
      <dgm:t>
        <a:bodyPr/>
        <a:lstStyle/>
        <a:p>
          <a:endParaRPr lang="en-GB"/>
        </a:p>
      </dgm:t>
    </dgm:pt>
    <dgm:pt modelId="{A45DB1A3-665A-6D4D-BD36-86EF782B129F}" type="sibTrans" cxnId="{5D14C057-EF9E-9C46-95AA-EFC59E571CF7}">
      <dgm:prSet/>
      <dgm:spPr/>
      <dgm:t>
        <a:bodyPr/>
        <a:lstStyle/>
        <a:p>
          <a:endParaRPr lang="en-GB"/>
        </a:p>
      </dgm:t>
    </dgm:pt>
    <dgm:pt modelId="{2BEB5982-CFCC-814D-B684-70489ECACC4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Speech</a:t>
          </a:r>
        </a:p>
      </dgm:t>
    </dgm:pt>
    <dgm:pt modelId="{B55DC210-AB55-0F4B-82A9-0DDDFB2145F8}" type="parTrans" cxnId="{3790974D-CB20-924D-9D3E-AA5CB29F386B}">
      <dgm:prSet/>
      <dgm:spPr/>
      <dgm:t>
        <a:bodyPr/>
        <a:lstStyle/>
        <a:p>
          <a:endParaRPr lang="en-GB"/>
        </a:p>
      </dgm:t>
    </dgm:pt>
    <dgm:pt modelId="{C67A2A40-C690-7842-A505-17E2A05E2F83}" type="sibTrans" cxnId="{3790974D-CB20-924D-9D3E-AA5CB29F386B}">
      <dgm:prSet/>
      <dgm:spPr/>
      <dgm:t>
        <a:bodyPr/>
        <a:lstStyle/>
        <a:p>
          <a:endParaRPr lang="en-GB"/>
        </a:p>
      </dgm:t>
    </dgm:pt>
    <dgm:pt modelId="{41C4C108-544E-1341-A98B-1F2DD4C332E6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Polly</a:t>
          </a:r>
        </a:p>
      </dgm:t>
    </dgm:pt>
    <dgm:pt modelId="{F1709708-B697-D541-A2F6-8CAA5C9A96C6}" type="parTrans" cxnId="{92429FE8-BC51-1545-B58C-31C27F5EDC04}">
      <dgm:prSet/>
      <dgm:spPr/>
      <dgm:t>
        <a:bodyPr/>
        <a:lstStyle/>
        <a:p>
          <a:endParaRPr lang="en-GB"/>
        </a:p>
      </dgm:t>
    </dgm:pt>
    <dgm:pt modelId="{4A7CC47F-C211-1442-8DB4-C8862EB39934}" type="sibTrans" cxnId="{92429FE8-BC51-1545-B58C-31C27F5EDC04}">
      <dgm:prSet/>
      <dgm:spPr/>
      <dgm:t>
        <a:bodyPr/>
        <a:lstStyle/>
        <a:p>
          <a:endParaRPr lang="en-GB"/>
        </a:p>
      </dgm:t>
    </dgm:pt>
    <dgm:pt modelId="{E3657E9F-E830-C040-8C0D-B3B4532F237C}">
      <dgm:prSet phldrT="[Text]"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Transcribe</a:t>
          </a:r>
        </a:p>
      </dgm:t>
    </dgm:pt>
    <dgm:pt modelId="{4C2A026C-4A24-9847-87B0-F4C936EFA60E}" type="parTrans" cxnId="{4BE80DD4-B49A-784F-A0B1-D2EE4E67A2E1}">
      <dgm:prSet/>
      <dgm:spPr/>
      <dgm:t>
        <a:bodyPr/>
        <a:lstStyle/>
        <a:p>
          <a:endParaRPr lang="en-GB"/>
        </a:p>
      </dgm:t>
    </dgm:pt>
    <dgm:pt modelId="{72AE1061-25C7-0046-B396-4745AD3D62D4}" type="sibTrans" cxnId="{4BE80DD4-B49A-784F-A0B1-D2EE4E67A2E1}">
      <dgm:prSet/>
      <dgm:spPr/>
      <dgm:t>
        <a:bodyPr/>
        <a:lstStyle/>
        <a:p>
          <a:endParaRPr lang="en-GB"/>
        </a:p>
      </dgm:t>
    </dgm:pt>
    <dgm:pt modelId="{CBF3A1A1-DAF5-344B-A640-72F1FD4028FC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Kendra</a:t>
          </a:r>
        </a:p>
      </dgm:t>
    </dgm:pt>
    <dgm:pt modelId="{0B67BD32-6C1C-1B43-A124-AFCB7886554F}" type="parTrans" cxnId="{2BE5F510-8B2F-ED43-A5B5-D2AAB9A0E295}">
      <dgm:prSet/>
      <dgm:spPr/>
      <dgm:t>
        <a:bodyPr/>
        <a:lstStyle/>
        <a:p>
          <a:endParaRPr lang="en-GB"/>
        </a:p>
      </dgm:t>
    </dgm:pt>
    <dgm:pt modelId="{C0AA8B1E-98BF-CE44-9345-81301B821125}" type="sibTrans" cxnId="{2BE5F510-8B2F-ED43-A5B5-D2AAB9A0E295}">
      <dgm:prSet/>
      <dgm:spPr/>
      <dgm:t>
        <a:bodyPr/>
        <a:lstStyle/>
        <a:p>
          <a:endParaRPr lang="en-GB"/>
        </a:p>
      </dgm:t>
    </dgm:pt>
    <dgm:pt modelId="{D9924D78-5441-034F-AB61-45A53AA1FC6B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Translate</a:t>
          </a:r>
        </a:p>
      </dgm:t>
    </dgm:pt>
    <dgm:pt modelId="{54FD99EE-A116-764A-AC3B-9220E40E2673}" type="parTrans" cxnId="{F91A589A-6C3F-A84F-806D-ECD837395927}">
      <dgm:prSet/>
      <dgm:spPr/>
      <dgm:t>
        <a:bodyPr/>
        <a:lstStyle/>
        <a:p>
          <a:endParaRPr lang="en-GB"/>
        </a:p>
      </dgm:t>
    </dgm:pt>
    <dgm:pt modelId="{6F2A422A-C494-9B49-B49C-CB2E5096F12E}" type="sibTrans" cxnId="{F91A589A-6C3F-A84F-806D-ECD837395927}">
      <dgm:prSet/>
      <dgm:spPr/>
      <dgm:t>
        <a:bodyPr/>
        <a:lstStyle/>
        <a:p>
          <a:endParaRPr lang="en-GB"/>
        </a:p>
      </dgm:t>
    </dgm:pt>
    <dgm:pt modelId="{B6BDC5FA-E155-084B-A39C-CEBC13801898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Lex</a:t>
          </a:r>
        </a:p>
      </dgm:t>
    </dgm:pt>
    <dgm:pt modelId="{07ADEE85-02F4-704B-B10C-48FDE364E66E}" type="parTrans" cxnId="{1ABDE4BB-6175-6348-897C-9775215FA70B}">
      <dgm:prSet/>
      <dgm:spPr/>
      <dgm:t>
        <a:bodyPr/>
        <a:lstStyle/>
        <a:p>
          <a:endParaRPr lang="en-GB"/>
        </a:p>
      </dgm:t>
    </dgm:pt>
    <dgm:pt modelId="{FC48EA8F-5804-6945-8AA9-A7A7A5DC9E1D}" type="sibTrans" cxnId="{1ABDE4BB-6175-6348-897C-9775215FA70B}">
      <dgm:prSet/>
      <dgm:spPr/>
      <dgm:t>
        <a:bodyPr/>
        <a:lstStyle/>
        <a:p>
          <a:endParaRPr lang="en-GB"/>
        </a:p>
      </dgm:t>
    </dgm:pt>
    <dgm:pt modelId="{5F3C7480-0325-5E47-B756-B361456BC069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Decision</a:t>
          </a:r>
        </a:p>
      </dgm:t>
    </dgm:pt>
    <dgm:pt modelId="{84054977-B6CF-6A41-B58A-995DE5FE4B7F}" type="parTrans" cxnId="{B1E02491-8AFE-584B-B91C-4F59861DB3E8}">
      <dgm:prSet/>
      <dgm:spPr/>
      <dgm:t>
        <a:bodyPr/>
        <a:lstStyle/>
        <a:p>
          <a:endParaRPr lang="en-GB"/>
        </a:p>
      </dgm:t>
    </dgm:pt>
    <dgm:pt modelId="{BA6557E2-9F39-4144-858E-DD3BD40B8B06}" type="sibTrans" cxnId="{B1E02491-8AFE-584B-B91C-4F59861DB3E8}">
      <dgm:prSet/>
      <dgm:spPr/>
      <dgm:t>
        <a:bodyPr/>
        <a:lstStyle/>
        <a:p>
          <a:endParaRPr lang="en-GB"/>
        </a:p>
      </dgm:t>
    </dgm:pt>
    <dgm:pt modelId="{651E5EE1-4A60-5B46-8F43-4E278101F599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Code Guru</a:t>
          </a:r>
        </a:p>
      </dgm:t>
    </dgm:pt>
    <dgm:pt modelId="{94B7D4A1-9A55-2248-8505-0533822E833E}" type="parTrans" cxnId="{810DB7C9-051C-DB4C-88B8-3CB6A0F64852}">
      <dgm:prSet/>
      <dgm:spPr/>
      <dgm:t>
        <a:bodyPr/>
        <a:lstStyle/>
        <a:p>
          <a:endParaRPr lang="en-GB"/>
        </a:p>
      </dgm:t>
    </dgm:pt>
    <dgm:pt modelId="{4A9E194A-2942-FA4E-9618-296F4D419ABC}" type="sibTrans" cxnId="{810DB7C9-051C-DB4C-88B8-3CB6A0F64852}">
      <dgm:prSet/>
      <dgm:spPr/>
      <dgm:t>
        <a:bodyPr/>
        <a:lstStyle/>
        <a:p>
          <a:endParaRPr lang="en-GB"/>
        </a:p>
      </dgm:t>
    </dgm:pt>
    <dgm:pt modelId="{0B6EF553-B0C7-3A4A-8CBD-95F3F8C05CBD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Fraud Detector</a:t>
          </a:r>
        </a:p>
      </dgm:t>
    </dgm:pt>
    <dgm:pt modelId="{E6B706C2-047A-4446-AEF6-4392E00A9CFE}" type="parTrans" cxnId="{3CBA46DD-8896-AD41-AA2F-58926F896E2D}">
      <dgm:prSet/>
      <dgm:spPr/>
      <dgm:t>
        <a:bodyPr/>
        <a:lstStyle/>
        <a:p>
          <a:endParaRPr lang="en-GB"/>
        </a:p>
      </dgm:t>
    </dgm:pt>
    <dgm:pt modelId="{3223317D-D9E4-0A4F-BE1C-245CD80E1C42}" type="sibTrans" cxnId="{3CBA46DD-8896-AD41-AA2F-58926F896E2D}">
      <dgm:prSet/>
      <dgm:spPr/>
      <dgm:t>
        <a:bodyPr/>
        <a:lstStyle/>
        <a:p>
          <a:endParaRPr lang="en-GB"/>
        </a:p>
      </dgm:t>
    </dgm:pt>
    <dgm:pt modelId="{34A60C8C-1E25-294F-A291-30835E81DEA4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Forecast</a:t>
          </a:r>
        </a:p>
      </dgm:t>
    </dgm:pt>
    <dgm:pt modelId="{14DA4A40-8A96-D64C-BC7B-06E416600DB9}" type="parTrans" cxnId="{EF77870A-3834-A844-88E1-B80D016BDFA7}">
      <dgm:prSet/>
      <dgm:spPr/>
      <dgm:t>
        <a:bodyPr/>
        <a:lstStyle/>
        <a:p>
          <a:endParaRPr lang="en-GB"/>
        </a:p>
      </dgm:t>
    </dgm:pt>
    <dgm:pt modelId="{F8F8B214-EE76-2E40-B7CD-CC438B4F5290}" type="sibTrans" cxnId="{EF77870A-3834-A844-88E1-B80D016BDFA7}">
      <dgm:prSet/>
      <dgm:spPr/>
      <dgm:t>
        <a:bodyPr/>
        <a:lstStyle/>
        <a:p>
          <a:endParaRPr lang="en-GB"/>
        </a:p>
      </dgm:t>
    </dgm:pt>
    <dgm:pt modelId="{76E4CA17-FD00-264B-BEA5-7B44CA016974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Chatbot</a:t>
          </a:r>
        </a:p>
      </dgm:t>
    </dgm:pt>
    <dgm:pt modelId="{65775308-CAA8-6B42-AA0D-0903A75B1CA3}" type="parTrans" cxnId="{F61D6058-8086-5C4B-B463-A9FF5AE16E9E}">
      <dgm:prSet/>
      <dgm:spPr/>
      <dgm:t>
        <a:bodyPr/>
        <a:lstStyle/>
        <a:p>
          <a:endParaRPr lang="en-GB"/>
        </a:p>
      </dgm:t>
    </dgm:pt>
    <dgm:pt modelId="{A5DA7AF9-4B81-EC4B-B663-C2A2922C7A88}" type="sibTrans" cxnId="{F61D6058-8086-5C4B-B463-A9FF5AE16E9E}">
      <dgm:prSet/>
      <dgm:spPr/>
      <dgm:t>
        <a:bodyPr/>
        <a:lstStyle/>
        <a:p>
          <a:endParaRPr lang="en-GB"/>
        </a:p>
      </dgm:t>
    </dgm:pt>
    <dgm:pt modelId="{06F503C0-ED4E-B148-AC17-156E0B1BFE3E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Lookout for Equipment, Vision</a:t>
          </a:r>
        </a:p>
      </dgm:t>
    </dgm:pt>
    <dgm:pt modelId="{5A8469B0-3E77-B644-AB2D-DC60B088D9FB}" type="parTrans" cxnId="{6B43BDCF-067F-6A46-AF8B-030CB152452F}">
      <dgm:prSet/>
      <dgm:spPr/>
      <dgm:t>
        <a:bodyPr/>
        <a:lstStyle/>
        <a:p>
          <a:endParaRPr lang="en-GB"/>
        </a:p>
      </dgm:t>
    </dgm:pt>
    <dgm:pt modelId="{4C12AFBC-A2F1-6F47-A46E-5B9AF87AB190}" type="sibTrans" cxnId="{6B43BDCF-067F-6A46-AF8B-030CB152452F}">
      <dgm:prSet/>
      <dgm:spPr/>
      <dgm:t>
        <a:bodyPr/>
        <a:lstStyle/>
        <a:p>
          <a:endParaRPr lang="en-GB"/>
        </a:p>
      </dgm:t>
    </dgm:pt>
    <dgm:pt modelId="{EE442BA2-A830-C844-9CAD-F4118BFC59C4}">
      <dgm:prSet/>
      <dgm:spPr/>
      <dgm:t>
        <a:bodyPr/>
        <a:lstStyle/>
        <a:p>
          <a:r>
            <a:rPr lang="en-GB" dirty="0" err="1">
              <a:solidFill>
                <a:schemeClr val="tx1"/>
              </a:solidFill>
            </a:rPr>
            <a:t>Monitron</a:t>
          </a:r>
          <a:endParaRPr lang="en-GB" dirty="0">
            <a:solidFill>
              <a:schemeClr val="tx1"/>
            </a:solidFill>
          </a:endParaRPr>
        </a:p>
      </dgm:t>
    </dgm:pt>
    <dgm:pt modelId="{9661C52D-1C30-CB40-AEEC-4E3E0D788BE5}" type="parTrans" cxnId="{3715F612-1183-2B47-AA31-FB47A95E8CD2}">
      <dgm:prSet/>
      <dgm:spPr/>
      <dgm:t>
        <a:bodyPr/>
        <a:lstStyle/>
        <a:p>
          <a:endParaRPr lang="en-GB"/>
        </a:p>
      </dgm:t>
    </dgm:pt>
    <dgm:pt modelId="{549A05D0-7BED-574C-989E-A636E98397F6}" type="sibTrans" cxnId="{3715F612-1183-2B47-AA31-FB47A95E8CD2}">
      <dgm:prSet/>
      <dgm:spPr/>
      <dgm:t>
        <a:bodyPr/>
        <a:lstStyle/>
        <a:p>
          <a:endParaRPr lang="en-GB"/>
        </a:p>
      </dgm:t>
    </dgm:pt>
    <dgm:pt modelId="{9F26BF36-117A-384A-91F9-94D92CA60F3E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Custom Label</a:t>
          </a:r>
        </a:p>
      </dgm:t>
    </dgm:pt>
    <dgm:pt modelId="{B21B3E31-6C02-434D-90AD-B954E3D90059}" type="parTrans" cxnId="{0476E4C9-A89D-BA40-B25C-142ED5FCA109}">
      <dgm:prSet/>
      <dgm:spPr/>
      <dgm:t>
        <a:bodyPr/>
        <a:lstStyle/>
        <a:p>
          <a:endParaRPr lang="en-GB"/>
        </a:p>
      </dgm:t>
    </dgm:pt>
    <dgm:pt modelId="{4C4197F7-C038-B347-AAED-F9C942B63532}" type="sibTrans" cxnId="{0476E4C9-A89D-BA40-B25C-142ED5FCA109}">
      <dgm:prSet/>
      <dgm:spPr/>
      <dgm:t>
        <a:bodyPr/>
        <a:lstStyle/>
        <a:p>
          <a:endParaRPr lang="en-GB"/>
        </a:p>
      </dgm:t>
    </dgm:pt>
    <dgm:pt modelId="{13C800FB-74D8-774C-A0D2-00BAA9450CBA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Text Detection</a:t>
          </a:r>
        </a:p>
      </dgm:t>
    </dgm:pt>
    <dgm:pt modelId="{34F33992-C76F-2A43-8D48-B6EFBEA8269B}" type="parTrans" cxnId="{5F249236-3D17-B44D-8B3B-E2DD655DF55A}">
      <dgm:prSet/>
      <dgm:spPr/>
      <dgm:t>
        <a:bodyPr/>
        <a:lstStyle/>
        <a:p>
          <a:endParaRPr lang="en-GB"/>
        </a:p>
      </dgm:t>
    </dgm:pt>
    <dgm:pt modelId="{15767469-1251-CA4E-9588-44509BD1221F}" type="sibTrans" cxnId="{5F249236-3D17-B44D-8B3B-E2DD655DF55A}">
      <dgm:prSet/>
      <dgm:spPr/>
      <dgm:t>
        <a:bodyPr/>
        <a:lstStyle/>
        <a:p>
          <a:endParaRPr lang="en-GB"/>
        </a:p>
      </dgm:t>
    </dgm:pt>
    <dgm:pt modelId="{93BDC5E0-4235-694D-9536-BBD2A9F5F20B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Face Detection </a:t>
          </a:r>
        </a:p>
      </dgm:t>
    </dgm:pt>
    <dgm:pt modelId="{78F9538B-ADF3-E44C-83D1-9B6808BC87CA}" type="parTrans" cxnId="{0E073C19-B574-7B40-9FD3-77B255AF1B69}">
      <dgm:prSet/>
      <dgm:spPr/>
      <dgm:t>
        <a:bodyPr/>
        <a:lstStyle/>
        <a:p>
          <a:endParaRPr lang="en-GB"/>
        </a:p>
      </dgm:t>
    </dgm:pt>
    <dgm:pt modelId="{66683DC0-C6FC-AF4B-A194-E8630F244774}" type="sibTrans" cxnId="{0E073C19-B574-7B40-9FD3-77B255AF1B69}">
      <dgm:prSet/>
      <dgm:spPr/>
      <dgm:t>
        <a:bodyPr/>
        <a:lstStyle/>
        <a:p>
          <a:endParaRPr lang="en-GB"/>
        </a:p>
      </dgm:t>
    </dgm:pt>
    <dgm:pt modelId="{0DB30807-2CCA-834C-9F6B-F448316E1911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Face Search</a:t>
          </a:r>
        </a:p>
      </dgm:t>
    </dgm:pt>
    <dgm:pt modelId="{71BA5B8F-ECC8-5C40-8940-1AFC9B773FAF}" type="parTrans" cxnId="{546965A7-A0EF-3148-951A-BF632DBD72DC}">
      <dgm:prSet/>
      <dgm:spPr/>
      <dgm:t>
        <a:bodyPr/>
        <a:lstStyle/>
        <a:p>
          <a:endParaRPr lang="en-GB"/>
        </a:p>
      </dgm:t>
    </dgm:pt>
    <dgm:pt modelId="{C5BAE3D9-3C25-DB45-B6DC-EB6927AB3930}" type="sibTrans" cxnId="{546965A7-A0EF-3148-951A-BF632DBD72DC}">
      <dgm:prSet/>
      <dgm:spPr/>
      <dgm:t>
        <a:bodyPr/>
        <a:lstStyle/>
        <a:p>
          <a:endParaRPr lang="en-GB"/>
        </a:p>
      </dgm:t>
    </dgm:pt>
    <dgm:pt modelId="{CBD90800-7FB7-9145-BF34-2E41DF137C84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Celebrity Recognition</a:t>
          </a:r>
        </a:p>
      </dgm:t>
    </dgm:pt>
    <dgm:pt modelId="{5173E0E2-ECA8-C34F-9579-C74893A8E2F5}" type="parTrans" cxnId="{93ECC1E5-1F7B-354F-914F-4B47ACAE91CA}">
      <dgm:prSet/>
      <dgm:spPr/>
      <dgm:t>
        <a:bodyPr/>
        <a:lstStyle/>
        <a:p>
          <a:endParaRPr lang="en-GB"/>
        </a:p>
      </dgm:t>
    </dgm:pt>
    <dgm:pt modelId="{9ABAE0E8-EC46-344D-9E14-B25C4CFC001B}" type="sibTrans" cxnId="{93ECC1E5-1F7B-354F-914F-4B47ACAE91CA}">
      <dgm:prSet/>
      <dgm:spPr/>
      <dgm:t>
        <a:bodyPr/>
        <a:lstStyle/>
        <a:p>
          <a:endParaRPr lang="en-GB"/>
        </a:p>
      </dgm:t>
    </dgm:pt>
    <dgm:pt modelId="{1A9BE0CC-99DC-E44F-A0A7-98356833D587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Personalize</a:t>
          </a:r>
        </a:p>
      </dgm:t>
    </dgm:pt>
    <dgm:pt modelId="{74883703-1F11-294B-984F-AFC8FDF4C2F3}" type="parTrans" cxnId="{7D41DB80-4B61-E64C-B2B1-63A5A8862564}">
      <dgm:prSet/>
      <dgm:spPr/>
      <dgm:t>
        <a:bodyPr/>
        <a:lstStyle/>
        <a:p>
          <a:endParaRPr lang="en-GB"/>
        </a:p>
      </dgm:t>
    </dgm:pt>
    <dgm:pt modelId="{C0E12852-491A-6E47-8355-B8F8C24AE304}" type="sibTrans" cxnId="{7D41DB80-4B61-E64C-B2B1-63A5A8862564}">
      <dgm:prSet/>
      <dgm:spPr/>
      <dgm:t>
        <a:bodyPr/>
        <a:lstStyle/>
        <a:p>
          <a:endParaRPr lang="en-GB"/>
        </a:p>
      </dgm:t>
    </dgm:pt>
    <dgm:pt modelId="{9616C9DC-2759-FE41-B76C-CB385D16972E}" type="pres">
      <dgm:prSet presAssocID="{B3A74AC5-24EC-9E4C-97C7-4FBBCA56546D}" presName="theList" presStyleCnt="0">
        <dgm:presLayoutVars>
          <dgm:dir/>
          <dgm:animLvl val="lvl"/>
          <dgm:resizeHandles val="exact"/>
        </dgm:presLayoutVars>
      </dgm:prSet>
      <dgm:spPr/>
    </dgm:pt>
    <dgm:pt modelId="{707FC60B-B497-F94E-9752-77AE376CE0B2}" type="pres">
      <dgm:prSet presAssocID="{7B7ED3C3-FE2E-7743-B012-E54BA2A8B0D9}" presName="compNode" presStyleCnt="0"/>
      <dgm:spPr/>
    </dgm:pt>
    <dgm:pt modelId="{5EAC5F0C-F3DF-F74A-AB07-2847FE62DB77}" type="pres">
      <dgm:prSet presAssocID="{7B7ED3C3-FE2E-7743-B012-E54BA2A8B0D9}" presName="aNode" presStyleLbl="bgShp" presStyleIdx="0" presStyleCnt="4"/>
      <dgm:spPr/>
    </dgm:pt>
    <dgm:pt modelId="{5DD06C24-65C9-5543-B8FC-CEE18CCA33E5}" type="pres">
      <dgm:prSet presAssocID="{7B7ED3C3-FE2E-7743-B012-E54BA2A8B0D9}" presName="textNode" presStyleLbl="bgShp" presStyleIdx="0" presStyleCnt="4"/>
      <dgm:spPr/>
    </dgm:pt>
    <dgm:pt modelId="{916F5186-29E7-8B41-8482-B38E217A30E1}" type="pres">
      <dgm:prSet presAssocID="{7B7ED3C3-FE2E-7743-B012-E54BA2A8B0D9}" presName="compChildNode" presStyleCnt="0"/>
      <dgm:spPr/>
    </dgm:pt>
    <dgm:pt modelId="{CB120288-BBFF-5B4A-8814-28CDA2B60A0E}" type="pres">
      <dgm:prSet presAssocID="{7B7ED3C3-FE2E-7743-B012-E54BA2A8B0D9}" presName="theInnerList" presStyleCnt="0"/>
      <dgm:spPr/>
    </dgm:pt>
    <dgm:pt modelId="{B3AE55C6-6DF7-1947-9FC8-51F2109EED6E}" type="pres">
      <dgm:prSet presAssocID="{5B44ECDA-3D6F-2142-A41D-32B128659844}" presName="childNode" presStyleLbl="node1" presStyleIdx="0" presStyleCnt="20">
        <dgm:presLayoutVars>
          <dgm:bulletEnabled val="1"/>
        </dgm:presLayoutVars>
      </dgm:prSet>
      <dgm:spPr/>
    </dgm:pt>
    <dgm:pt modelId="{80F8EB93-3E2B-AC46-9964-96789436EF9B}" type="pres">
      <dgm:prSet presAssocID="{5B44ECDA-3D6F-2142-A41D-32B128659844}" presName="aSpace2" presStyleCnt="0"/>
      <dgm:spPr/>
    </dgm:pt>
    <dgm:pt modelId="{974194A9-8719-5549-9CEA-E0F31F502FE7}" type="pres">
      <dgm:prSet presAssocID="{76E4CA17-FD00-264B-BEA5-7B44CA016974}" presName="childNode" presStyleLbl="node1" presStyleIdx="1" presStyleCnt="20">
        <dgm:presLayoutVars>
          <dgm:bulletEnabled val="1"/>
        </dgm:presLayoutVars>
      </dgm:prSet>
      <dgm:spPr/>
    </dgm:pt>
    <dgm:pt modelId="{C8C6ABC6-4AA4-2B47-AC30-0E8DAC040E2F}" type="pres">
      <dgm:prSet presAssocID="{76E4CA17-FD00-264B-BEA5-7B44CA016974}" presName="aSpace2" presStyleCnt="0"/>
      <dgm:spPr/>
    </dgm:pt>
    <dgm:pt modelId="{E0C10D6F-1729-7D4E-A3ED-AF4949C2050F}" type="pres">
      <dgm:prSet presAssocID="{B0E110FE-4116-2846-B232-B89FF8BE189B}" presName="childNode" presStyleLbl="node1" presStyleIdx="2" presStyleCnt="20">
        <dgm:presLayoutVars>
          <dgm:bulletEnabled val="1"/>
        </dgm:presLayoutVars>
      </dgm:prSet>
      <dgm:spPr/>
    </dgm:pt>
    <dgm:pt modelId="{DEF10BC1-8B8F-8745-99DD-0F302918661A}" type="pres">
      <dgm:prSet presAssocID="{B0E110FE-4116-2846-B232-B89FF8BE189B}" presName="aSpace2" presStyleCnt="0"/>
      <dgm:spPr/>
    </dgm:pt>
    <dgm:pt modelId="{FFA6B850-96BC-8740-A7C3-146F96AC71AD}" type="pres">
      <dgm:prSet presAssocID="{CBF3A1A1-DAF5-344B-A640-72F1FD4028FC}" presName="childNode" presStyleLbl="node1" presStyleIdx="3" presStyleCnt="20">
        <dgm:presLayoutVars>
          <dgm:bulletEnabled val="1"/>
        </dgm:presLayoutVars>
      </dgm:prSet>
      <dgm:spPr/>
    </dgm:pt>
    <dgm:pt modelId="{EE13A4CF-39B4-AE41-9C94-9D349D2456D5}" type="pres">
      <dgm:prSet presAssocID="{CBF3A1A1-DAF5-344B-A640-72F1FD4028FC}" presName="aSpace2" presStyleCnt="0"/>
      <dgm:spPr/>
    </dgm:pt>
    <dgm:pt modelId="{583D5E84-9A59-5340-8979-DDB77AD7C3FA}" type="pres">
      <dgm:prSet presAssocID="{D9924D78-5441-034F-AB61-45A53AA1FC6B}" presName="childNode" presStyleLbl="node1" presStyleIdx="4" presStyleCnt="20">
        <dgm:presLayoutVars>
          <dgm:bulletEnabled val="1"/>
        </dgm:presLayoutVars>
      </dgm:prSet>
      <dgm:spPr/>
    </dgm:pt>
    <dgm:pt modelId="{4D570450-F268-5341-BFF5-58EB1A98FA2B}" type="pres">
      <dgm:prSet presAssocID="{D9924D78-5441-034F-AB61-45A53AA1FC6B}" presName="aSpace2" presStyleCnt="0"/>
      <dgm:spPr/>
    </dgm:pt>
    <dgm:pt modelId="{5D4B1656-ED14-994F-9C61-0A01561C99E8}" type="pres">
      <dgm:prSet presAssocID="{B6BDC5FA-E155-084B-A39C-CEBC13801898}" presName="childNode" presStyleLbl="node1" presStyleIdx="5" presStyleCnt="20">
        <dgm:presLayoutVars>
          <dgm:bulletEnabled val="1"/>
        </dgm:presLayoutVars>
      </dgm:prSet>
      <dgm:spPr/>
    </dgm:pt>
    <dgm:pt modelId="{95DD139E-1476-E347-90A1-2AA2362CA04F}" type="pres">
      <dgm:prSet presAssocID="{7B7ED3C3-FE2E-7743-B012-E54BA2A8B0D9}" presName="aSpace" presStyleCnt="0"/>
      <dgm:spPr/>
    </dgm:pt>
    <dgm:pt modelId="{1FDB8268-D747-A547-AEF6-01F8E3B8DAED}" type="pres">
      <dgm:prSet presAssocID="{5F3C7480-0325-5E47-B756-B361456BC069}" presName="compNode" presStyleCnt="0"/>
      <dgm:spPr/>
    </dgm:pt>
    <dgm:pt modelId="{1B75A140-0BD8-8742-B222-EACA8899FB34}" type="pres">
      <dgm:prSet presAssocID="{5F3C7480-0325-5E47-B756-B361456BC069}" presName="aNode" presStyleLbl="bgShp" presStyleIdx="1" presStyleCnt="4"/>
      <dgm:spPr/>
    </dgm:pt>
    <dgm:pt modelId="{7C68ED13-752F-3348-BCE2-BB13CB5D65C6}" type="pres">
      <dgm:prSet presAssocID="{5F3C7480-0325-5E47-B756-B361456BC069}" presName="textNode" presStyleLbl="bgShp" presStyleIdx="1" presStyleCnt="4"/>
      <dgm:spPr/>
    </dgm:pt>
    <dgm:pt modelId="{55DA52AF-8C2E-7341-A843-12067E52E20F}" type="pres">
      <dgm:prSet presAssocID="{5F3C7480-0325-5E47-B756-B361456BC069}" presName="compChildNode" presStyleCnt="0"/>
      <dgm:spPr/>
    </dgm:pt>
    <dgm:pt modelId="{24560482-20A9-0B4F-9C2A-ACAF38E1D4BF}" type="pres">
      <dgm:prSet presAssocID="{5F3C7480-0325-5E47-B756-B361456BC069}" presName="theInnerList" presStyleCnt="0"/>
      <dgm:spPr/>
    </dgm:pt>
    <dgm:pt modelId="{7266CFD5-634E-664A-86DD-465E627C63FE}" type="pres">
      <dgm:prSet presAssocID="{651E5EE1-4A60-5B46-8F43-4E278101F599}" presName="childNode" presStyleLbl="node1" presStyleIdx="6" presStyleCnt="20">
        <dgm:presLayoutVars>
          <dgm:bulletEnabled val="1"/>
        </dgm:presLayoutVars>
      </dgm:prSet>
      <dgm:spPr/>
    </dgm:pt>
    <dgm:pt modelId="{AC190587-ACA7-DA4B-932A-15AF47C74BE1}" type="pres">
      <dgm:prSet presAssocID="{651E5EE1-4A60-5B46-8F43-4E278101F599}" presName="aSpace2" presStyleCnt="0"/>
      <dgm:spPr/>
    </dgm:pt>
    <dgm:pt modelId="{3CD683E5-186C-7747-BD2C-E33BB1D95F6C}" type="pres">
      <dgm:prSet presAssocID="{06F503C0-ED4E-B148-AC17-156E0B1BFE3E}" presName="childNode" presStyleLbl="node1" presStyleIdx="7" presStyleCnt="20">
        <dgm:presLayoutVars>
          <dgm:bulletEnabled val="1"/>
        </dgm:presLayoutVars>
      </dgm:prSet>
      <dgm:spPr/>
    </dgm:pt>
    <dgm:pt modelId="{74A2D791-FBD2-7241-9E3D-4DC894A3C154}" type="pres">
      <dgm:prSet presAssocID="{06F503C0-ED4E-B148-AC17-156E0B1BFE3E}" presName="aSpace2" presStyleCnt="0"/>
      <dgm:spPr/>
    </dgm:pt>
    <dgm:pt modelId="{B3A08666-D829-1F43-8738-79696210D289}" type="pres">
      <dgm:prSet presAssocID="{EE442BA2-A830-C844-9CAD-F4118BFC59C4}" presName="childNode" presStyleLbl="node1" presStyleIdx="8" presStyleCnt="20">
        <dgm:presLayoutVars>
          <dgm:bulletEnabled val="1"/>
        </dgm:presLayoutVars>
      </dgm:prSet>
      <dgm:spPr/>
    </dgm:pt>
    <dgm:pt modelId="{19B68316-DC75-714C-9A79-B78C90C9E3F4}" type="pres">
      <dgm:prSet presAssocID="{EE442BA2-A830-C844-9CAD-F4118BFC59C4}" presName="aSpace2" presStyleCnt="0"/>
      <dgm:spPr/>
    </dgm:pt>
    <dgm:pt modelId="{954711F6-4386-0743-BA1C-9B06F22A30D8}" type="pres">
      <dgm:prSet presAssocID="{0B6EF553-B0C7-3A4A-8CBD-95F3F8C05CBD}" presName="childNode" presStyleLbl="node1" presStyleIdx="9" presStyleCnt="20">
        <dgm:presLayoutVars>
          <dgm:bulletEnabled val="1"/>
        </dgm:presLayoutVars>
      </dgm:prSet>
      <dgm:spPr/>
    </dgm:pt>
    <dgm:pt modelId="{22A9C34B-A9D9-6741-AA4E-6F01DB676EA1}" type="pres">
      <dgm:prSet presAssocID="{0B6EF553-B0C7-3A4A-8CBD-95F3F8C05CBD}" presName="aSpace2" presStyleCnt="0"/>
      <dgm:spPr/>
    </dgm:pt>
    <dgm:pt modelId="{CFE2B459-690A-AC46-A875-35D4C608C40C}" type="pres">
      <dgm:prSet presAssocID="{34A60C8C-1E25-294F-A291-30835E81DEA4}" presName="childNode" presStyleLbl="node1" presStyleIdx="10" presStyleCnt="20">
        <dgm:presLayoutVars>
          <dgm:bulletEnabled val="1"/>
        </dgm:presLayoutVars>
      </dgm:prSet>
      <dgm:spPr/>
    </dgm:pt>
    <dgm:pt modelId="{27F328AF-3C2D-B34B-825C-B9D5A8A7EFE7}" type="pres">
      <dgm:prSet presAssocID="{34A60C8C-1E25-294F-A291-30835E81DEA4}" presName="aSpace2" presStyleCnt="0"/>
      <dgm:spPr/>
    </dgm:pt>
    <dgm:pt modelId="{FDFC29F2-614C-3C42-8904-19F2CD24DD12}" type="pres">
      <dgm:prSet presAssocID="{1A9BE0CC-99DC-E44F-A0A7-98356833D587}" presName="childNode" presStyleLbl="node1" presStyleIdx="11" presStyleCnt="20">
        <dgm:presLayoutVars>
          <dgm:bulletEnabled val="1"/>
        </dgm:presLayoutVars>
      </dgm:prSet>
      <dgm:spPr/>
    </dgm:pt>
    <dgm:pt modelId="{B68DE645-24FB-EC40-A166-B880DC8A6ECF}" type="pres">
      <dgm:prSet presAssocID="{5F3C7480-0325-5E47-B756-B361456BC069}" presName="aSpace" presStyleCnt="0"/>
      <dgm:spPr/>
    </dgm:pt>
    <dgm:pt modelId="{BBAB7E99-0AC3-C847-B6D7-2FBC52049636}" type="pres">
      <dgm:prSet presAssocID="{E32AFFF3-F07F-384A-8E6F-8FFD5E3D263F}" presName="compNode" presStyleCnt="0"/>
      <dgm:spPr/>
    </dgm:pt>
    <dgm:pt modelId="{CD598ED5-8D31-0D40-91B1-E96497313A18}" type="pres">
      <dgm:prSet presAssocID="{E32AFFF3-F07F-384A-8E6F-8FFD5E3D263F}" presName="aNode" presStyleLbl="bgShp" presStyleIdx="2" presStyleCnt="4"/>
      <dgm:spPr/>
    </dgm:pt>
    <dgm:pt modelId="{A7F9DADE-3E75-A948-946B-5443BB2D27B1}" type="pres">
      <dgm:prSet presAssocID="{E32AFFF3-F07F-384A-8E6F-8FFD5E3D263F}" presName="textNode" presStyleLbl="bgShp" presStyleIdx="2" presStyleCnt="4"/>
      <dgm:spPr/>
    </dgm:pt>
    <dgm:pt modelId="{93AB7C5C-F267-C54E-B68B-F5909B97B3EB}" type="pres">
      <dgm:prSet presAssocID="{E32AFFF3-F07F-384A-8E6F-8FFD5E3D263F}" presName="compChildNode" presStyleCnt="0"/>
      <dgm:spPr/>
    </dgm:pt>
    <dgm:pt modelId="{CB19F595-AB5F-B24D-809E-428E4E128C00}" type="pres">
      <dgm:prSet presAssocID="{E32AFFF3-F07F-384A-8E6F-8FFD5E3D263F}" presName="theInnerList" presStyleCnt="0"/>
      <dgm:spPr/>
    </dgm:pt>
    <dgm:pt modelId="{8BC55CFB-DCF4-514F-9466-45D04F106DA0}" type="pres">
      <dgm:prSet presAssocID="{11204FD5-2ACD-1447-84E3-41F45485374A}" presName="childNode" presStyleLbl="node1" presStyleIdx="12" presStyleCnt="20" custScaleY="38461" custLinFactNeighborX="1607" custLinFactNeighborY="-32978">
        <dgm:presLayoutVars>
          <dgm:bulletEnabled val="1"/>
        </dgm:presLayoutVars>
      </dgm:prSet>
      <dgm:spPr/>
    </dgm:pt>
    <dgm:pt modelId="{A1F0CCAB-7FB3-4B4C-B9BE-F5AA2A167A73}" type="pres">
      <dgm:prSet presAssocID="{11204FD5-2ACD-1447-84E3-41F45485374A}" presName="aSpace2" presStyleCnt="0"/>
      <dgm:spPr/>
    </dgm:pt>
    <dgm:pt modelId="{7C1FF37D-977F-D44E-928E-298E5B308D78}" type="pres">
      <dgm:prSet presAssocID="{9F26BF36-117A-384A-91F9-94D92CA60F3E}" presName="childNode" presStyleLbl="node1" presStyleIdx="13" presStyleCnt="20">
        <dgm:presLayoutVars>
          <dgm:bulletEnabled val="1"/>
        </dgm:presLayoutVars>
      </dgm:prSet>
      <dgm:spPr/>
    </dgm:pt>
    <dgm:pt modelId="{AC750937-D6F5-AE44-9F40-96FE770CC869}" type="pres">
      <dgm:prSet presAssocID="{9F26BF36-117A-384A-91F9-94D92CA60F3E}" presName="aSpace2" presStyleCnt="0"/>
      <dgm:spPr/>
    </dgm:pt>
    <dgm:pt modelId="{88A29466-04A1-EF42-A5E3-753ECAD917B4}" type="pres">
      <dgm:prSet presAssocID="{13C800FB-74D8-774C-A0D2-00BAA9450CBA}" presName="childNode" presStyleLbl="node1" presStyleIdx="14" presStyleCnt="20">
        <dgm:presLayoutVars>
          <dgm:bulletEnabled val="1"/>
        </dgm:presLayoutVars>
      </dgm:prSet>
      <dgm:spPr/>
    </dgm:pt>
    <dgm:pt modelId="{782F7BA6-1D5B-7648-9677-0D2FD549F56C}" type="pres">
      <dgm:prSet presAssocID="{13C800FB-74D8-774C-A0D2-00BAA9450CBA}" presName="aSpace2" presStyleCnt="0"/>
      <dgm:spPr/>
    </dgm:pt>
    <dgm:pt modelId="{6FD6F9FF-BC48-DE46-95F6-1A9995CB22E1}" type="pres">
      <dgm:prSet presAssocID="{93BDC5E0-4235-694D-9536-BBD2A9F5F20B}" presName="childNode" presStyleLbl="node1" presStyleIdx="15" presStyleCnt="20">
        <dgm:presLayoutVars>
          <dgm:bulletEnabled val="1"/>
        </dgm:presLayoutVars>
      </dgm:prSet>
      <dgm:spPr/>
    </dgm:pt>
    <dgm:pt modelId="{D599442E-E5FB-8843-9B60-F3BCB37B2AB7}" type="pres">
      <dgm:prSet presAssocID="{93BDC5E0-4235-694D-9536-BBD2A9F5F20B}" presName="aSpace2" presStyleCnt="0"/>
      <dgm:spPr/>
    </dgm:pt>
    <dgm:pt modelId="{D1BE32F1-CF66-3E4C-BA03-1193C2FCB7A8}" type="pres">
      <dgm:prSet presAssocID="{0DB30807-2CCA-834C-9F6B-F448316E1911}" presName="childNode" presStyleLbl="node1" presStyleIdx="16" presStyleCnt="20">
        <dgm:presLayoutVars>
          <dgm:bulletEnabled val="1"/>
        </dgm:presLayoutVars>
      </dgm:prSet>
      <dgm:spPr/>
    </dgm:pt>
    <dgm:pt modelId="{C5ECED0B-6558-8A40-B3F7-57BA8B8FDA9A}" type="pres">
      <dgm:prSet presAssocID="{0DB30807-2CCA-834C-9F6B-F448316E1911}" presName="aSpace2" presStyleCnt="0"/>
      <dgm:spPr/>
    </dgm:pt>
    <dgm:pt modelId="{B4F3853A-729E-8744-BDC0-5F1913896F0B}" type="pres">
      <dgm:prSet presAssocID="{CBD90800-7FB7-9145-BF34-2E41DF137C84}" presName="childNode" presStyleLbl="node1" presStyleIdx="17" presStyleCnt="20">
        <dgm:presLayoutVars>
          <dgm:bulletEnabled val="1"/>
        </dgm:presLayoutVars>
      </dgm:prSet>
      <dgm:spPr/>
    </dgm:pt>
    <dgm:pt modelId="{312E7735-34CD-B848-9558-6B7AD805EF6A}" type="pres">
      <dgm:prSet presAssocID="{E32AFFF3-F07F-384A-8E6F-8FFD5E3D263F}" presName="aSpace" presStyleCnt="0"/>
      <dgm:spPr/>
    </dgm:pt>
    <dgm:pt modelId="{5153585D-A913-8242-985C-4BCF39FFC71A}" type="pres">
      <dgm:prSet presAssocID="{2BEB5982-CFCC-814D-B684-70489ECACC41}" presName="compNode" presStyleCnt="0"/>
      <dgm:spPr/>
    </dgm:pt>
    <dgm:pt modelId="{CCB4F34A-A72C-1F46-949F-709D2D62CBD2}" type="pres">
      <dgm:prSet presAssocID="{2BEB5982-CFCC-814D-B684-70489ECACC41}" presName="aNode" presStyleLbl="bgShp" presStyleIdx="3" presStyleCnt="4"/>
      <dgm:spPr/>
    </dgm:pt>
    <dgm:pt modelId="{8D08E458-256B-714B-A1A4-1DEE9AE16C33}" type="pres">
      <dgm:prSet presAssocID="{2BEB5982-CFCC-814D-B684-70489ECACC41}" presName="textNode" presStyleLbl="bgShp" presStyleIdx="3" presStyleCnt="4"/>
      <dgm:spPr/>
    </dgm:pt>
    <dgm:pt modelId="{B0DEACDF-F47E-6D44-AE91-92FBD9B04C43}" type="pres">
      <dgm:prSet presAssocID="{2BEB5982-CFCC-814D-B684-70489ECACC41}" presName="compChildNode" presStyleCnt="0"/>
      <dgm:spPr/>
    </dgm:pt>
    <dgm:pt modelId="{34A1D9CF-1CED-6346-B815-F999DF63A655}" type="pres">
      <dgm:prSet presAssocID="{2BEB5982-CFCC-814D-B684-70489ECACC41}" presName="theInnerList" presStyleCnt="0"/>
      <dgm:spPr/>
    </dgm:pt>
    <dgm:pt modelId="{D72C5A25-DE72-0F48-B623-892E5E70006A}" type="pres">
      <dgm:prSet presAssocID="{41C4C108-544E-1341-A98B-1F2DD4C332E6}" presName="childNode" presStyleLbl="node1" presStyleIdx="18" presStyleCnt="20">
        <dgm:presLayoutVars>
          <dgm:bulletEnabled val="1"/>
        </dgm:presLayoutVars>
      </dgm:prSet>
      <dgm:spPr/>
    </dgm:pt>
    <dgm:pt modelId="{9C518C9E-556B-DE4B-99B4-2CD19A77B3D9}" type="pres">
      <dgm:prSet presAssocID="{41C4C108-544E-1341-A98B-1F2DD4C332E6}" presName="aSpace2" presStyleCnt="0"/>
      <dgm:spPr/>
    </dgm:pt>
    <dgm:pt modelId="{D01EE54A-FD14-5B4D-9597-6F52E3D5505C}" type="pres">
      <dgm:prSet presAssocID="{E3657E9F-E830-C040-8C0D-B3B4532F237C}" presName="childNode" presStyleLbl="node1" presStyleIdx="19" presStyleCnt="20">
        <dgm:presLayoutVars>
          <dgm:bulletEnabled val="1"/>
        </dgm:presLayoutVars>
      </dgm:prSet>
      <dgm:spPr/>
    </dgm:pt>
  </dgm:ptLst>
  <dgm:cxnLst>
    <dgm:cxn modelId="{A3ECE708-C9EF-8542-9F44-F156C289F70C}" type="presOf" srcId="{06F503C0-ED4E-B148-AC17-156E0B1BFE3E}" destId="{3CD683E5-186C-7747-BD2C-E33BB1D95F6C}" srcOrd="0" destOrd="0" presId="urn:microsoft.com/office/officeart/2005/8/layout/lProcess2"/>
    <dgm:cxn modelId="{0690F008-EB98-5149-9478-299E7A77144F}" type="presOf" srcId="{9F26BF36-117A-384A-91F9-94D92CA60F3E}" destId="{7C1FF37D-977F-D44E-928E-298E5B308D78}" srcOrd="0" destOrd="0" presId="urn:microsoft.com/office/officeart/2005/8/layout/lProcess2"/>
    <dgm:cxn modelId="{DC776E0A-8ED1-784E-BC30-6AF08D5DF3C9}" type="presOf" srcId="{2BEB5982-CFCC-814D-B684-70489ECACC41}" destId="{8D08E458-256B-714B-A1A4-1DEE9AE16C33}" srcOrd="1" destOrd="0" presId="urn:microsoft.com/office/officeart/2005/8/layout/lProcess2"/>
    <dgm:cxn modelId="{EF77870A-3834-A844-88E1-B80D016BDFA7}" srcId="{5F3C7480-0325-5E47-B756-B361456BC069}" destId="{34A60C8C-1E25-294F-A291-30835E81DEA4}" srcOrd="4" destOrd="0" parTransId="{14DA4A40-8A96-D64C-BC7B-06E416600DB9}" sibTransId="{F8F8B214-EE76-2E40-B7CD-CC438B4F5290}"/>
    <dgm:cxn modelId="{6A88250C-3E3D-1C4E-8A30-FA792E63404B}" type="presOf" srcId="{B3A74AC5-24EC-9E4C-97C7-4FBBCA56546D}" destId="{9616C9DC-2759-FE41-B76C-CB385D16972E}" srcOrd="0" destOrd="0" presId="urn:microsoft.com/office/officeart/2005/8/layout/lProcess2"/>
    <dgm:cxn modelId="{2BE5F510-8B2F-ED43-A5B5-D2AAB9A0E295}" srcId="{7B7ED3C3-FE2E-7743-B012-E54BA2A8B0D9}" destId="{CBF3A1A1-DAF5-344B-A640-72F1FD4028FC}" srcOrd="3" destOrd="0" parTransId="{0B67BD32-6C1C-1B43-A124-AFCB7886554F}" sibTransId="{C0AA8B1E-98BF-CE44-9345-81301B821125}"/>
    <dgm:cxn modelId="{3715F612-1183-2B47-AA31-FB47A95E8CD2}" srcId="{5F3C7480-0325-5E47-B756-B361456BC069}" destId="{EE442BA2-A830-C844-9CAD-F4118BFC59C4}" srcOrd="2" destOrd="0" parTransId="{9661C52D-1C30-CB40-AEEC-4E3E0D788BE5}" sibTransId="{549A05D0-7BED-574C-989E-A636E98397F6}"/>
    <dgm:cxn modelId="{0E073C19-B574-7B40-9FD3-77B255AF1B69}" srcId="{E32AFFF3-F07F-384A-8E6F-8FFD5E3D263F}" destId="{93BDC5E0-4235-694D-9536-BBD2A9F5F20B}" srcOrd="3" destOrd="0" parTransId="{78F9538B-ADF3-E44C-83D1-9B6808BC87CA}" sibTransId="{66683DC0-C6FC-AF4B-A194-E8630F244774}"/>
    <dgm:cxn modelId="{CFF42F1C-64CE-9846-8A77-F095879D9509}" type="presOf" srcId="{7B7ED3C3-FE2E-7743-B012-E54BA2A8B0D9}" destId="{5DD06C24-65C9-5543-B8FC-CEE18CCA33E5}" srcOrd="1" destOrd="0" presId="urn:microsoft.com/office/officeart/2005/8/layout/lProcess2"/>
    <dgm:cxn modelId="{B6DEE020-F175-B945-920E-498645E4A844}" type="presOf" srcId="{5F3C7480-0325-5E47-B756-B361456BC069}" destId="{1B75A140-0BD8-8742-B222-EACA8899FB34}" srcOrd="0" destOrd="0" presId="urn:microsoft.com/office/officeart/2005/8/layout/lProcess2"/>
    <dgm:cxn modelId="{ED3DF423-B3F9-E842-840E-1688C0C759DE}" type="presOf" srcId="{13C800FB-74D8-774C-A0D2-00BAA9450CBA}" destId="{88A29466-04A1-EF42-A5E3-753ECAD917B4}" srcOrd="0" destOrd="0" presId="urn:microsoft.com/office/officeart/2005/8/layout/lProcess2"/>
    <dgm:cxn modelId="{2ACBD226-E502-AC49-A992-7AAE9B7C57BA}" type="presOf" srcId="{34A60C8C-1E25-294F-A291-30835E81DEA4}" destId="{CFE2B459-690A-AC46-A875-35D4C608C40C}" srcOrd="0" destOrd="0" presId="urn:microsoft.com/office/officeart/2005/8/layout/lProcess2"/>
    <dgm:cxn modelId="{5F66E127-ADC8-6A44-8BA0-F37DECD4B542}" type="presOf" srcId="{5B44ECDA-3D6F-2142-A41D-32B128659844}" destId="{B3AE55C6-6DF7-1947-9FC8-51F2109EED6E}" srcOrd="0" destOrd="0" presId="urn:microsoft.com/office/officeart/2005/8/layout/lProcess2"/>
    <dgm:cxn modelId="{5F249236-3D17-B44D-8B3B-E2DD655DF55A}" srcId="{E32AFFF3-F07F-384A-8E6F-8FFD5E3D263F}" destId="{13C800FB-74D8-774C-A0D2-00BAA9450CBA}" srcOrd="2" destOrd="0" parTransId="{34F33992-C76F-2A43-8D48-B6EFBEA8269B}" sibTransId="{15767469-1251-CA4E-9588-44509BD1221F}"/>
    <dgm:cxn modelId="{E7981638-37F2-DF4C-9D8C-54EFA92ACCAF}" type="presOf" srcId="{5F3C7480-0325-5E47-B756-B361456BC069}" destId="{7C68ED13-752F-3348-BCE2-BB13CB5D65C6}" srcOrd="1" destOrd="0" presId="urn:microsoft.com/office/officeart/2005/8/layout/lProcess2"/>
    <dgm:cxn modelId="{98B03F3E-9622-C543-A070-C9B727BF62D2}" type="presOf" srcId="{E3657E9F-E830-C040-8C0D-B3B4532F237C}" destId="{D01EE54A-FD14-5B4D-9597-6F52E3D5505C}" srcOrd="0" destOrd="0" presId="urn:microsoft.com/office/officeart/2005/8/layout/lProcess2"/>
    <dgm:cxn modelId="{7A998E3E-35A9-0D4A-9107-0922BB4772AE}" type="presOf" srcId="{CBD90800-7FB7-9145-BF34-2E41DF137C84}" destId="{B4F3853A-729E-8744-BDC0-5F1913896F0B}" srcOrd="0" destOrd="0" presId="urn:microsoft.com/office/officeart/2005/8/layout/lProcess2"/>
    <dgm:cxn modelId="{3790974D-CB20-924D-9D3E-AA5CB29F386B}" srcId="{B3A74AC5-24EC-9E4C-97C7-4FBBCA56546D}" destId="{2BEB5982-CFCC-814D-B684-70489ECACC41}" srcOrd="3" destOrd="0" parTransId="{B55DC210-AB55-0F4B-82A9-0DDDFB2145F8}" sibTransId="{C67A2A40-C690-7842-A505-17E2A05E2F83}"/>
    <dgm:cxn modelId="{900CE954-86DF-9D49-A455-C138B894A00E}" type="presOf" srcId="{93BDC5E0-4235-694D-9536-BBD2A9F5F20B}" destId="{6FD6F9FF-BC48-DE46-95F6-1A9995CB22E1}" srcOrd="0" destOrd="0" presId="urn:microsoft.com/office/officeart/2005/8/layout/lProcess2"/>
    <dgm:cxn modelId="{7A6E6956-429C-4F40-B372-6F66461434FF}" type="presOf" srcId="{CBF3A1A1-DAF5-344B-A640-72F1FD4028FC}" destId="{FFA6B850-96BC-8740-A7C3-146F96AC71AD}" srcOrd="0" destOrd="0" presId="urn:microsoft.com/office/officeart/2005/8/layout/lProcess2"/>
    <dgm:cxn modelId="{5D14C057-EF9E-9C46-95AA-EFC59E571CF7}" srcId="{E32AFFF3-F07F-384A-8E6F-8FFD5E3D263F}" destId="{11204FD5-2ACD-1447-84E3-41F45485374A}" srcOrd="0" destOrd="0" parTransId="{81262A59-A488-FE44-BEAF-5102E4B4E984}" sibTransId="{A45DB1A3-665A-6D4D-BD36-86EF782B129F}"/>
    <dgm:cxn modelId="{F61D6058-8086-5C4B-B463-A9FF5AE16E9E}" srcId="{7B7ED3C3-FE2E-7743-B012-E54BA2A8B0D9}" destId="{76E4CA17-FD00-264B-BEA5-7B44CA016974}" srcOrd="1" destOrd="0" parTransId="{65775308-CAA8-6B42-AA0D-0903A75B1CA3}" sibTransId="{A5DA7AF9-4B81-EC4B-B663-C2A2922C7A88}"/>
    <dgm:cxn modelId="{AAC9995D-9A1A-1145-8F93-CFE868020BFB}" type="presOf" srcId="{B6BDC5FA-E155-084B-A39C-CEBC13801898}" destId="{5D4B1656-ED14-994F-9C61-0A01561C99E8}" srcOrd="0" destOrd="0" presId="urn:microsoft.com/office/officeart/2005/8/layout/lProcess2"/>
    <dgm:cxn modelId="{72A60D5E-D793-EC45-87F6-88BC1B4423BB}" type="presOf" srcId="{0DB30807-2CCA-834C-9F6B-F448316E1911}" destId="{D1BE32F1-CF66-3E4C-BA03-1193C2FCB7A8}" srcOrd="0" destOrd="0" presId="urn:microsoft.com/office/officeart/2005/8/layout/lProcess2"/>
    <dgm:cxn modelId="{3B7E2461-C7C2-7643-9A61-D63907F33A18}" type="presOf" srcId="{2BEB5982-CFCC-814D-B684-70489ECACC41}" destId="{CCB4F34A-A72C-1F46-949F-709D2D62CBD2}" srcOrd="0" destOrd="0" presId="urn:microsoft.com/office/officeart/2005/8/layout/lProcess2"/>
    <dgm:cxn modelId="{45C47E61-7164-EB4E-9CC5-2CE8EE9FBF74}" type="presOf" srcId="{11204FD5-2ACD-1447-84E3-41F45485374A}" destId="{8BC55CFB-DCF4-514F-9466-45D04F106DA0}" srcOrd="0" destOrd="0" presId="urn:microsoft.com/office/officeart/2005/8/layout/lProcess2"/>
    <dgm:cxn modelId="{40330769-BA85-2346-BC8A-C73DAD5B2C33}" type="presOf" srcId="{651E5EE1-4A60-5B46-8F43-4E278101F599}" destId="{7266CFD5-634E-664A-86DD-465E627C63FE}" srcOrd="0" destOrd="0" presId="urn:microsoft.com/office/officeart/2005/8/layout/lProcess2"/>
    <dgm:cxn modelId="{20D5306E-318B-7B4F-9AFC-E2606DB706B8}" type="presOf" srcId="{E32AFFF3-F07F-384A-8E6F-8FFD5E3D263F}" destId="{CD598ED5-8D31-0D40-91B1-E96497313A18}" srcOrd="0" destOrd="0" presId="urn:microsoft.com/office/officeart/2005/8/layout/lProcess2"/>
    <dgm:cxn modelId="{9EE2C671-8814-9546-A134-CF99E31EEA8A}" type="presOf" srcId="{B0E110FE-4116-2846-B232-B89FF8BE189B}" destId="{E0C10D6F-1729-7D4E-A3ED-AF4949C2050F}" srcOrd="0" destOrd="0" presId="urn:microsoft.com/office/officeart/2005/8/layout/lProcess2"/>
    <dgm:cxn modelId="{C56C3377-7C3F-AE48-A50B-342375BB200C}" type="presOf" srcId="{7B7ED3C3-FE2E-7743-B012-E54BA2A8B0D9}" destId="{5EAC5F0C-F3DF-F74A-AB07-2847FE62DB77}" srcOrd="0" destOrd="0" presId="urn:microsoft.com/office/officeart/2005/8/layout/lProcess2"/>
    <dgm:cxn modelId="{6B95B67E-5DA6-6248-83BB-197B14090AAD}" type="presOf" srcId="{76E4CA17-FD00-264B-BEA5-7B44CA016974}" destId="{974194A9-8719-5549-9CEA-E0F31F502FE7}" srcOrd="0" destOrd="0" presId="urn:microsoft.com/office/officeart/2005/8/layout/lProcess2"/>
    <dgm:cxn modelId="{7D41DB80-4B61-E64C-B2B1-63A5A8862564}" srcId="{5F3C7480-0325-5E47-B756-B361456BC069}" destId="{1A9BE0CC-99DC-E44F-A0A7-98356833D587}" srcOrd="5" destOrd="0" parTransId="{74883703-1F11-294B-984F-AFC8FDF4C2F3}" sibTransId="{C0E12852-491A-6E47-8355-B8F8C24AE304}"/>
    <dgm:cxn modelId="{9C561A81-76BE-0843-9902-31F37FBF056F}" type="presOf" srcId="{0B6EF553-B0C7-3A4A-8CBD-95F3F8C05CBD}" destId="{954711F6-4386-0743-BA1C-9B06F22A30D8}" srcOrd="0" destOrd="0" presId="urn:microsoft.com/office/officeart/2005/8/layout/lProcess2"/>
    <dgm:cxn modelId="{B1E02491-8AFE-584B-B91C-4F59861DB3E8}" srcId="{B3A74AC5-24EC-9E4C-97C7-4FBBCA56546D}" destId="{5F3C7480-0325-5E47-B756-B361456BC069}" srcOrd="1" destOrd="0" parTransId="{84054977-B6CF-6A41-B58A-995DE5FE4B7F}" sibTransId="{BA6557E2-9F39-4144-858E-DD3BD40B8B06}"/>
    <dgm:cxn modelId="{F525E391-CE75-C248-90B6-A6C5585B635D}" type="presOf" srcId="{1A9BE0CC-99DC-E44F-A0A7-98356833D587}" destId="{FDFC29F2-614C-3C42-8904-19F2CD24DD12}" srcOrd="0" destOrd="0" presId="urn:microsoft.com/office/officeart/2005/8/layout/lProcess2"/>
    <dgm:cxn modelId="{F91A589A-6C3F-A84F-806D-ECD837395927}" srcId="{7B7ED3C3-FE2E-7743-B012-E54BA2A8B0D9}" destId="{D9924D78-5441-034F-AB61-45A53AA1FC6B}" srcOrd="4" destOrd="0" parTransId="{54FD99EE-A116-764A-AC3B-9220E40E2673}" sibTransId="{6F2A422A-C494-9B49-B49C-CB2E5096F12E}"/>
    <dgm:cxn modelId="{A495F99C-709E-054A-A830-8A4FE5948A84}" srcId="{B3A74AC5-24EC-9E4C-97C7-4FBBCA56546D}" destId="{E32AFFF3-F07F-384A-8E6F-8FFD5E3D263F}" srcOrd="2" destOrd="0" parTransId="{268B4FBD-F13C-D748-857D-A045E9B4FD2F}" sibTransId="{5ADB1EE4-F86B-D149-9376-EF218BDC1D63}"/>
    <dgm:cxn modelId="{8A68069E-0819-F64A-A59D-3E9DBCA018C7}" srcId="{7B7ED3C3-FE2E-7743-B012-E54BA2A8B0D9}" destId="{5B44ECDA-3D6F-2142-A41D-32B128659844}" srcOrd="0" destOrd="0" parTransId="{5B245BC4-13EA-7646-ACCF-CF5ABA6D1F29}" sibTransId="{2DAA3B98-0046-DA43-B07B-F9BDF35DE100}"/>
    <dgm:cxn modelId="{546965A7-A0EF-3148-951A-BF632DBD72DC}" srcId="{E32AFFF3-F07F-384A-8E6F-8FFD5E3D263F}" destId="{0DB30807-2CCA-834C-9F6B-F448316E1911}" srcOrd="4" destOrd="0" parTransId="{71BA5B8F-ECC8-5C40-8940-1AFC9B773FAF}" sibTransId="{C5BAE3D9-3C25-DB45-B6DC-EB6927AB3930}"/>
    <dgm:cxn modelId="{F0C487A7-F1EC-E54C-8394-72A0E468D4DE}" type="presOf" srcId="{E32AFFF3-F07F-384A-8E6F-8FFD5E3D263F}" destId="{A7F9DADE-3E75-A948-946B-5443BB2D27B1}" srcOrd="1" destOrd="0" presId="urn:microsoft.com/office/officeart/2005/8/layout/lProcess2"/>
    <dgm:cxn modelId="{671E94B6-A263-F647-8864-0F51946ED73F}" srcId="{7B7ED3C3-FE2E-7743-B012-E54BA2A8B0D9}" destId="{B0E110FE-4116-2846-B232-B89FF8BE189B}" srcOrd="2" destOrd="0" parTransId="{8933568B-CA01-1D4E-BADF-D98EC6B46C05}" sibTransId="{39B639A8-1BBC-DB44-A231-A458472EE7B1}"/>
    <dgm:cxn modelId="{1ABDE4BB-6175-6348-897C-9775215FA70B}" srcId="{7B7ED3C3-FE2E-7743-B012-E54BA2A8B0D9}" destId="{B6BDC5FA-E155-084B-A39C-CEBC13801898}" srcOrd="5" destOrd="0" parTransId="{07ADEE85-02F4-704B-B10C-48FDE364E66E}" sibTransId="{FC48EA8F-5804-6945-8AA9-A7A7A5DC9E1D}"/>
    <dgm:cxn modelId="{E70BE3C7-0989-2940-B705-2B5945C240F3}" type="presOf" srcId="{41C4C108-544E-1341-A98B-1F2DD4C332E6}" destId="{D72C5A25-DE72-0F48-B623-892E5E70006A}" srcOrd="0" destOrd="0" presId="urn:microsoft.com/office/officeart/2005/8/layout/lProcess2"/>
    <dgm:cxn modelId="{F81085C9-0078-CB45-9340-4A9EE92EEFE4}" type="presOf" srcId="{EE442BA2-A830-C844-9CAD-F4118BFC59C4}" destId="{B3A08666-D829-1F43-8738-79696210D289}" srcOrd="0" destOrd="0" presId="urn:microsoft.com/office/officeart/2005/8/layout/lProcess2"/>
    <dgm:cxn modelId="{810DB7C9-051C-DB4C-88B8-3CB6A0F64852}" srcId="{5F3C7480-0325-5E47-B756-B361456BC069}" destId="{651E5EE1-4A60-5B46-8F43-4E278101F599}" srcOrd="0" destOrd="0" parTransId="{94B7D4A1-9A55-2248-8505-0533822E833E}" sibTransId="{4A9E194A-2942-FA4E-9618-296F4D419ABC}"/>
    <dgm:cxn modelId="{0476E4C9-A89D-BA40-B25C-142ED5FCA109}" srcId="{E32AFFF3-F07F-384A-8E6F-8FFD5E3D263F}" destId="{9F26BF36-117A-384A-91F9-94D92CA60F3E}" srcOrd="1" destOrd="0" parTransId="{B21B3E31-6C02-434D-90AD-B954E3D90059}" sibTransId="{4C4197F7-C038-B347-AAED-F9C942B63532}"/>
    <dgm:cxn modelId="{6B43BDCF-067F-6A46-AF8B-030CB152452F}" srcId="{5F3C7480-0325-5E47-B756-B361456BC069}" destId="{06F503C0-ED4E-B148-AC17-156E0B1BFE3E}" srcOrd="1" destOrd="0" parTransId="{5A8469B0-3E77-B644-AB2D-DC60B088D9FB}" sibTransId="{4C12AFBC-A2F1-6F47-A46E-5B9AF87AB190}"/>
    <dgm:cxn modelId="{4BE80DD4-B49A-784F-A0B1-D2EE4E67A2E1}" srcId="{2BEB5982-CFCC-814D-B684-70489ECACC41}" destId="{E3657E9F-E830-C040-8C0D-B3B4532F237C}" srcOrd="1" destOrd="0" parTransId="{4C2A026C-4A24-9847-87B0-F4C936EFA60E}" sibTransId="{72AE1061-25C7-0046-B396-4745AD3D62D4}"/>
    <dgm:cxn modelId="{3CBA46DD-8896-AD41-AA2F-58926F896E2D}" srcId="{5F3C7480-0325-5E47-B756-B361456BC069}" destId="{0B6EF553-B0C7-3A4A-8CBD-95F3F8C05CBD}" srcOrd="3" destOrd="0" parTransId="{E6B706C2-047A-4446-AEF6-4392E00A9CFE}" sibTransId="{3223317D-D9E4-0A4F-BE1C-245CD80E1C42}"/>
    <dgm:cxn modelId="{7AD040E1-4995-504F-AFB6-D6DF6BD06896}" type="presOf" srcId="{D9924D78-5441-034F-AB61-45A53AA1FC6B}" destId="{583D5E84-9A59-5340-8979-DDB77AD7C3FA}" srcOrd="0" destOrd="0" presId="urn:microsoft.com/office/officeart/2005/8/layout/lProcess2"/>
    <dgm:cxn modelId="{93ECC1E5-1F7B-354F-914F-4B47ACAE91CA}" srcId="{E32AFFF3-F07F-384A-8E6F-8FFD5E3D263F}" destId="{CBD90800-7FB7-9145-BF34-2E41DF137C84}" srcOrd="5" destOrd="0" parTransId="{5173E0E2-ECA8-C34F-9579-C74893A8E2F5}" sibTransId="{9ABAE0E8-EC46-344D-9E14-B25C4CFC001B}"/>
    <dgm:cxn modelId="{92429FE8-BC51-1545-B58C-31C27F5EDC04}" srcId="{2BEB5982-CFCC-814D-B684-70489ECACC41}" destId="{41C4C108-544E-1341-A98B-1F2DD4C332E6}" srcOrd="0" destOrd="0" parTransId="{F1709708-B697-D541-A2F6-8CAA5C9A96C6}" sibTransId="{4A7CC47F-C211-1442-8DB4-C8862EB39934}"/>
    <dgm:cxn modelId="{A92ACFF8-44BA-3F4A-B863-5BDE36A301D6}" srcId="{B3A74AC5-24EC-9E4C-97C7-4FBBCA56546D}" destId="{7B7ED3C3-FE2E-7743-B012-E54BA2A8B0D9}" srcOrd="0" destOrd="0" parTransId="{4AADF578-ED81-0142-A6BB-BF08D726EA1E}" sibTransId="{F8DE6A62-3E7E-C145-A197-6016D417F9B5}"/>
    <dgm:cxn modelId="{A79A1D21-27CF-B049-8C38-098CC385D899}" type="presParOf" srcId="{9616C9DC-2759-FE41-B76C-CB385D16972E}" destId="{707FC60B-B497-F94E-9752-77AE376CE0B2}" srcOrd="0" destOrd="0" presId="urn:microsoft.com/office/officeart/2005/8/layout/lProcess2"/>
    <dgm:cxn modelId="{970D96B7-8BFD-6B49-8CD4-E0FE1F83385A}" type="presParOf" srcId="{707FC60B-B497-F94E-9752-77AE376CE0B2}" destId="{5EAC5F0C-F3DF-F74A-AB07-2847FE62DB77}" srcOrd="0" destOrd="0" presId="urn:microsoft.com/office/officeart/2005/8/layout/lProcess2"/>
    <dgm:cxn modelId="{63478FA8-4F98-5A41-8A6F-78D947B8E5DD}" type="presParOf" srcId="{707FC60B-B497-F94E-9752-77AE376CE0B2}" destId="{5DD06C24-65C9-5543-B8FC-CEE18CCA33E5}" srcOrd="1" destOrd="0" presId="urn:microsoft.com/office/officeart/2005/8/layout/lProcess2"/>
    <dgm:cxn modelId="{658CF2ED-8116-CE42-B1D8-207D768A9CEA}" type="presParOf" srcId="{707FC60B-B497-F94E-9752-77AE376CE0B2}" destId="{916F5186-29E7-8B41-8482-B38E217A30E1}" srcOrd="2" destOrd="0" presId="urn:microsoft.com/office/officeart/2005/8/layout/lProcess2"/>
    <dgm:cxn modelId="{57216947-CB86-1845-9714-C5886F348ECB}" type="presParOf" srcId="{916F5186-29E7-8B41-8482-B38E217A30E1}" destId="{CB120288-BBFF-5B4A-8814-28CDA2B60A0E}" srcOrd="0" destOrd="0" presId="urn:microsoft.com/office/officeart/2005/8/layout/lProcess2"/>
    <dgm:cxn modelId="{5CB30D70-F9D9-C547-82E8-31D53F7B9226}" type="presParOf" srcId="{CB120288-BBFF-5B4A-8814-28CDA2B60A0E}" destId="{B3AE55C6-6DF7-1947-9FC8-51F2109EED6E}" srcOrd="0" destOrd="0" presId="urn:microsoft.com/office/officeart/2005/8/layout/lProcess2"/>
    <dgm:cxn modelId="{F6959AC4-1859-8E4C-9633-1D7111DDEF8E}" type="presParOf" srcId="{CB120288-BBFF-5B4A-8814-28CDA2B60A0E}" destId="{80F8EB93-3E2B-AC46-9964-96789436EF9B}" srcOrd="1" destOrd="0" presId="urn:microsoft.com/office/officeart/2005/8/layout/lProcess2"/>
    <dgm:cxn modelId="{63EB7B69-4B11-6940-AA81-B262E9FD8AC2}" type="presParOf" srcId="{CB120288-BBFF-5B4A-8814-28CDA2B60A0E}" destId="{974194A9-8719-5549-9CEA-E0F31F502FE7}" srcOrd="2" destOrd="0" presId="urn:microsoft.com/office/officeart/2005/8/layout/lProcess2"/>
    <dgm:cxn modelId="{4470B8B0-9E15-E542-94E3-D403E0302F91}" type="presParOf" srcId="{CB120288-BBFF-5B4A-8814-28CDA2B60A0E}" destId="{C8C6ABC6-4AA4-2B47-AC30-0E8DAC040E2F}" srcOrd="3" destOrd="0" presId="urn:microsoft.com/office/officeart/2005/8/layout/lProcess2"/>
    <dgm:cxn modelId="{21EB5A9E-B5DA-2640-BADA-CA8E21BD41D8}" type="presParOf" srcId="{CB120288-BBFF-5B4A-8814-28CDA2B60A0E}" destId="{E0C10D6F-1729-7D4E-A3ED-AF4949C2050F}" srcOrd="4" destOrd="0" presId="urn:microsoft.com/office/officeart/2005/8/layout/lProcess2"/>
    <dgm:cxn modelId="{0044EA9B-D1CA-7843-A498-3FDE0150D140}" type="presParOf" srcId="{CB120288-BBFF-5B4A-8814-28CDA2B60A0E}" destId="{DEF10BC1-8B8F-8745-99DD-0F302918661A}" srcOrd="5" destOrd="0" presId="urn:microsoft.com/office/officeart/2005/8/layout/lProcess2"/>
    <dgm:cxn modelId="{47FD1B79-7C40-ED47-8F6D-A55B87CA5B27}" type="presParOf" srcId="{CB120288-BBFF-5B4A-8814-28CDA2B60A0E}" destId="{FFA6B850-96BC-8740-A7C3-146F96AC71AD}" srcOrd="6" destOrd="0" presId="urn:microsoft.com/office/officeart/2005/8/layout/lProcess2"/>
    <dgm:cxn modelId="{F8573330-70A9-2841-9C43-8F1291A80A47}" type="presParOf" srcId="{CB120288-BBFF-5B4A-8814-28CDA2B60A0E}" destId="{EE13A4CF-39B4-AE41-9C94-9D349D2456D5}" srcOrd="7" destOrd="0" presId="urn:microsoft.com/office/officeart/2005/8/layout/lProcess2"/>
    <dgm:cxn modelId="{2B782CAF-ACDE-744C-9590-CAEDE4C2B190}" type="presParOf" srcId="{CB120288-BBFF-5B4A-8814-28CDA2B60A0E}" destId="{583D5E84-9A59-5340-8979-DDB77AD7C3FA}" srcOrd="8" destOrd="0" presId="urn:microsoft.com/office/officeart/2005/8/layout/lProcess2"/>
    <dgm:cxn modelId="{900782B9-EB26-254A-A6D3-46A894A5A0C7}" type="presParOf" srcId="{CB120288-BBFF-5B4A-8814-28CDA2B60A0E}" destId="{4D570450-F268-5341-BFF5-58EB1A98FA2B}" srcOrd="9" destOrd="0" presId="urn:microsoft.com/office/officeart/2005/8/layout/lProcess2"/>
    <dgm:cxn modelId="{008EA512-AB00-B546-89DD-1436F020DD96}" type="presParOf" srcId="{CB120288-BBFF-5B4A-8814-28CDA2B60A0E}" destId="{5D4B1656-ED14-994F-9C61-0A01561C99E8}" srcOrd="10" destOrd="0" presId="urn:microsoft.com/office/officeart/2005/8/layout/lProcess2"/>
    <dgm:cxn modelId="{D5D93F65-FD5E-7941-A7DF-0CC2F7BF8C0A}" type="presParOf" srcId="{9616C9DC-2759-FE41-B76C-CB385D16972E}" destId="{95DD139E-1476-E347-90A1-2AA2362CA04F}" srcOrd="1" destOrd="0" presId="urn:microsoft.com/office/officeart/2005/8/layout/lProcess2"/>
    <dgm:cxn modelId="{47A9FE04-AE0F-5F4C-A61B-3139CF345FAF}" type="presParOf" srcId="{9616C9DC-2759-FE41-B76C-CB385D16972E}" destId="{1FDB8268-D747-A547-AEF6-01F8E3B8DAED}" srcOrd="2" destOrd="0" presId="urn:microsoft.com/office/officeart/2005/8/layout/lProcess2"/>
    <dgm:cxn modelId="{E0838088-D077-E040-8552-2B0974DBD490}" type="presParOf" srcId="{1FDB8268-D747-A547-AEF6-01F8E3B8DAED}" destId="{1B75A140-0BD8-8742-B222-EACA8899FB34}" srcOrd="0" destOrd="0" presId="urn:microsoft.com/office/officeart/2005/8/layout/lProcess2"/>
    <dgm:cxn modelId="{8D2BFA9F-37AF-EB44-9E83-5BCF92BFAD54}" type="presParOf" srcId="{1FDB8268-D747-A547-AEF6-01F8E3B8DAED}" destId="{7C68ED13-752F-3348-BCE2-BB13CB5D65C6}" srcOrd="1" destOrd="0" presId="urn:microsoft.com/office/officeart/2005/8/layout/lProcess2"/>
    <dgm:cxn modelId="{4C9933DD-C535-C043-9175-EDE0521A5F4C}" type="presParOf" srcId="{1FDB8268-D747-A547-AEF6-01F8E3B8DAED}" destId="{55DA52AF-8C2E-7341-A843-12067E52E20F}" srcOrd="2" destOrd="0" presId="urn:microsoft.com/office/officeart/2005/8/layout/lProcess2"/>
    <dgm:cxn modelId="{FECA96C6-2533-784D-A815-6E22B71DE23A}" type="presParOf" srcId="{55DA52AF-8C2E-7341-A843-12067E52E20F}" destId="{24560482-20A9-0B4F-9C2A-ACAF38E1D4BF}" srcOrd="0" destOrd="0" presId="urn:microsoft.com/office/officeart/2005/8/layout/lProcess2"/>
    <dgm:cxn modelId="{CDED7F1A-7C65-B64E-BF8E-A1F84574EBDB}" type="presParOf" srcId="{24560482-20A9-0B4F-9C2A-ACAF38E1D4BF}" destId="{7266CFD5-634E-664A-86DD-465E627C63FE}" srcOrd="0" destOrd="0" presId="urn:microsoft.com/office/officeart/2005/8/layout/lProcess2"/>
    <dgm:cxn modelId="{DACB0AC3-A1ED-7D48-9465-17112A6067DB}" type="presParOf" srcId="{24560482-20A9-0B4F-9C2A-ACAF38E1D4BF}" destId="{AC190587-ACA7-DA4B-932A-15AF47C74BE1}" srcOrd="1" destOrd="0" presId="urn:microsoft.com/office/officeart/2005/8/layout/lProcess2"/>
    <dgm:cxn modelId="{FBFE0C0C-A68C-6344-B1CC-F91122FC6ABE}" type="presParOf" srcId="{24560482-20A9-0B4F-9C2A-ACAF38E1D4BF}" destId="{3CD683E5-186C-7747-BD2C-E33BB1D95F6C}" srcOrd="2" destOrd="0" presId="urn:microsoft.com/office/officeart/2005/8/layout/lProcess2"/>
    <dgm:cxn modelId="{91744DCD-E5B2-A44F-8DE9-2DBEF438F664}" type="presParOf" srcId="{24560482-20A9-0B4F-9C2A-ACAF38E1D4BF}" destId="{74A2D791-FBD2-7241-9E3D-4DC894A3C154}" srcOrd="3" destOrd="0" presId="urn:microsoft.com/office/officeart/2005/8/layout/lProcess2"/>
    <dgm:cxn modelId="{72096AF3-2226-3B49-A3A4-880238771A62}" type="presParOf" srcId="{24560482-20A9-0B4F-9C2A-ACAF38E1D4BF}" destId="{B3A08666-D829-1F43-8738-79696210D289}" srcOrd="4" destOrd="0" presId="urn:microsoft.com/office/officeart/2005/8/layout/lProcess2"/>
    <dgm:cxn modelId="{806518EB-1363-974D-8009-9071AD697E3E}" type="presParOf" srcId="{24560482-20A9-0B4F-9C2A-ACAF38E1D4BF}" destId="{19B68316-DC75-714C-9A79-B78C90C9E3F4}" srcOrd="5" destOrd="0" presId="urn:microsoft.com/office/officeart/2005/8/layout/lProcess2"/>
    <dgm:cxn modelId="{97FFAE88-B71F-7B42-AD98-C7C636AB5401}" type="presParOf" srcId="{24560482-20A9-0B4F-9C2A-ACAF38E1D4BF}" destId="{954711F6-4386-0743-BA1C-9B06F22A30D8}" srcOrd="6" destOrd="0" presId="urn:microsoft.com/office/officeart/2005/8/layout/lProcess2"/>
    <dgm:cxn modelId="{72E838D9-1308-6146-B06E-0560B03870EC}" type="presParOf" srcId="{24560482-20A9-0B4F-9C2A-ACAF38E1D4BF}" destId="{22A9C34B-A9D9-6741-AA4E-6F01DB676EA1}" srcOrd="7" destOrd="0" presId="urn:microsoft.com/office/officeart/2005/8/layout/lProcess2"/>
    <dgm:cxn modelId="{44726C32-C31E-C945-B8B8-BB18E3596F50}" type="presParOf" srcId="{24560482-20A9-0B4F-9C2A-ACAF38E1D4BF}" destId="{CFE2B459-690A-AC46-A875-35D4C608C40C}" srcOrd="8" destOrd="0" presId="urn:microsoft.com/office/officeart/2005/8/layout/lProcess2"/>
    <dgm:cxn modelId="{EDF8CD6E-2F2F-D348-9668-6079A687CE97}" type="presParOf" srcId="{24560482-20A9-0B4F-9C2A-ACAF38E1D4BF}" destId="{27F328AF-3C2D-B34B-825C-B9D5A8A7EFE7}" srcOrd="9" destOrd="0" presId="urn:microsoft.com/office/officeart/2005/8/layout/lProcess2"/>
    <dgm:cxn modelId="{62F7DFA3-86C8-5446-8C56-26D38CB0A96C}" type="presParOf" srcId="{24560482-20A9-0B4F-9C2A-ACAF38E1D4BF}" destId="{FDFC29F2-614C-3C42-8904-19F2CD24DD12}" srcOrd="10" destOrd="0" presId="urn:microsoft.com/office/officeart/2005/8/layout/lProcess2"/>
    <dgm:cxn modelId="{34103D2A-ACD0-B143-BE05-C8C0F0EA389D}" type="presParOf" srcId="{9616C9DC-2759-FE41-B76C-CB385D16972E}" destId="{B68DE645-24FB-EC40-A166-B880DC8A6ECF}" srcOrd="3" destOrd="0" presId="urn:microsoft.com/office/officeart/2005/8/layout/lProcess2"/>
    <dgm:cxn modelId="{D50B5CCC-FB9C-304A-9102-23D1BFCED021}" type="presParOf" srcId="{9616C9DC-2759-FE41-B76C-CB385D16972E}" destId="{BBAB7E99-0AC3-C847-B6D7-2FBC52049636}" srcOrd="4" destOrd="0" presId="urn:microsoft.com/office/officeart/2005/8/layout/lProcess2"/>
    <dgm:cxn modelId="{FBDFA98D-C533-024F-B700-86067A48E848}" type="presParOf" srcId="{BBAB7E99-0AC3-C847-B6D7-2FBC52049636}" destId="{CD598ED5-8D31-0D40-91B1-E96497313A18}" srcOrd="0" destOrd="0" presId="urn:microsoft.com/office/officeart/2005/8/layout/lProcess2"/>
    <dgm:cxn modelId="{89C151DB-45FB-2345-8ACB-E9EB4133FF9A}" type="presParOf" srcId="{BBAB7E99-0AC3-C847-B6D7-2FBC52049636}" destId="{A7F9DADE-3E75-A948-946B-5443BB2D27B1}" srcOrd="1" destOrd="0" presId="urn:microsoft.com/office/officeart/2005/8/layout/lProcess2"/>
    <dgm:cxn modelId="{6FC09A0D-7BF7-144A-A900-7B83CD938E12}" type="presParOf" srcId="{BBAB7E99-0AC3-C847-B6D7-2FBC52049636}" destId="{93AB7C5C-F267-C54E-B68B-F5909B97B3EB}" srcOrd="2" destOrd="0" presId="urn:microsoft.com/office/officeart/2005/8/layout/lProcess2"/>
    <dgm:cxn modelId="{D74BA1CA-0A8A-C54C-B3B5-FF65BCB7715B}" type="presParOf" srcId="{93AB7C5C-F267-C54E-B68B-F5909B97B3EB}" destId="{CB19F595-AB5F-B24D-809E-428E4E128C00}" srcOrd="0" destOrd="0" presId="urn:microsoft.com/office/officeart/2005/8/layout/lProcess2"/>
    <dgm:cxn modelId="{CD3DAAF5-7B0A-514E-82B2-94136BF023F9}" type="presParOf" srcId="{CB19F595-AB5F-B24D-809E-428E4E128C00}" destId="{8BC55CFB-DCF4-514F-9466-45D04F106DA0}" srcOrd="0" destOrd="0" presId="urn:microsoft.com/office/officeart/2005/8/layout/lProcess2"/>
    <dgm:cxn modelId="{3C68504F-8734-C449-9438-B0E02F685D6C}" type="presParOf" srcId="{CB19F595-AB5F-B24D-809E-428E4E128C00}" destId="{A1F0CCAB-7FB3-4B4C-B9BE-F5AA2A167A73}" srcOrd="1" destOrd="0" presId="urn:microsoft.com/office/officeart/2005/8/layout/lProcess2"/>
    <dgm:cxn modelId="{31764829-8258-E946-903A-A0526F3AF28C}" type="presParOf" srcId="{CB19F595-AB5F-B24D-809E-428E4E128C00}" destId="{7C1FF37D-977F-D44E-928E-298E5B308D78}" srcOrd="2" destOrd="0" presId="urn:microsoft.com/office/officeart/2005/8/layout/lProcess2"/>
    <dgm:cxn modelId="{373EE0FE-8BB0-9A45-9124-85C5BFCE00A5}" type="presParOf" srcId="{CB19F595-AB5F-B24D-809E-428E4E128C00}" destId="{AC750937-D6F5-AE44-9F40-96FE770CC869}" srcOrd="3" destOrd="0" presId="urn:microsoft.com/office/officeart/2005/8/layout/lProcess2"/>
    <dgm:cxn modelId="{01CBFAE0-C3A9-A04E-B129-5269AF02DA33}" type="presParOf" srcId="{CB19F595-AB5F-B24D-809E-428E4E128C00}" destId="{88A29466-04A1-EF42-A5E3-753ECAD917B4}" srcOrd="4" destOrd="0" presId="urn:microsoft.com/office/officeart/2005/8/layout/lProcess2"/>
    <dgm:cxn modelId="{97B7BC64-0647-4743-9CC8-743ED906FBA8}" type="presParOf" srcId="{CB19F595-AB5F-B24D-809E-428E4E128C00}" destId="{782F7BA6-1D5B-7648-9677-0D2FD549F56C}" srcOrd="5" destOrd="0" presId="urn:microsoft.com/office/officeart/2005/8/layout/lProcess2"/>
    <dgm:cxn modelId="{E50DE1B4-DE73-B94A-8866-75E17D74EB4C}" type="presParOf" srcId="{CB19F595-AB5F-B24D-809E-428E4E128C00}" destId="{6FD6F9FF-BC48-DE46-95F6-1A9995CB22E1}" srcOrd="6" destOrd="0" presId="urn:microsoft.com/office/officeart/2005/8/layout/lProcess2"/>
    <dgm:cxn modelId="{DA96BAB4-E6A4-3542-921A-C27CBD945390}" type="presParOf" srcId="{CB19F595-AB5F-B24D-809E-428E4E128C00}" destId="{D599442E-E5FB-8843-9B60-F3BCB37B2AB7}" srcOrd="7" destOrd="0" presId="urn:microsoft.com/office/officeart/2005/8/layout/lProcess2"/>
    <dgm:cxn modelId="{9E985886-14C0-1E40-BFF8-95445890804B}" type="presParOf" srcId="{CB19F595-AB5F-B24D-809E-428E4E128C00}" destId="{D1BE32F1-CF66-3E4C-BA03-1193C2FCB7A8}" srcOrd="8" destOrd="0" presId="urn:microsoft.com/office/officeart/2005/8/layout/lProcess2"/>
    <dgm:cxn modelId="{DAF4E511-E02B-7C4B-84A1-03D294D4140A}" type="presParOf" srcId="{CB19F595-AB5F-B24D-809E-428E4E128C00}" destId="{C5ECED0B-6558-8A40-B3F7-57BA8B8FDA9A}" srcOrd="9" destOrd="0" presId="urn:microsoft.com/office/officeart/2005/8/layout/lProcess2"/>
    <dgm:cxn modelId="{2BB3AC9A-FF14-A044-BE35-748E2EE3A285}" type="presParOf" srcId="{CB19F595-AB5F-B24D-809E-428E4E128C00}" destId="{B4F3853A-729E-8744-BDC0-5F1913896F0B}" srcOrd="10" destOrd="0" presId="urn:microsoft.com/office/officeart/2005/8/layout/lProcess2"/>
    <dgm:cxn modelId="{BFB997B6-F6D1-F743-900D-0167E5864AB4}" type="presParOf" srcId="{9616C9DC-2759-FE41-B76C-CB385D16972E}" destId="{312E7735-34CD-B848-9558-6B7AD805EF6A}" srcOrd="5" destOrd="0" presId="urn:microsoft.com/office/officeart/2005/8/layout/lProcess2"/>
    <dgm:cxn modelId="{1310F6F3-A350-6E44-BB16-D5D2789E4390}" type="presParOf" srcId="{9616C9DC-2759-FE41-B76C-CB385D16972E}" destId="{5153585D-A913-8242-985C-4BCF39FFC71A}" srcOrd="6" destOrd="0" presId="urn:microsoft.com/office/officeart/2005/8/layout/lProcess2"/>
    <dgm:cxn modelId="{AC864739-3E35-AA4E-AA7A-3E1B51CCA8CE}" type="presParOf" srcId="{5153585D-A913-8242-985C-4BCF39FFC71A}" destId="{CCB4F34A-A72C-1F46-949F-709D2D62CBD2}" srcOrd="0" destOrd="0" presId="urn:microsoft.com/office/officeart/2005/8/layout/lProcess2"/>
    <dgm:cxn modelId="{8F1C224B-D736-0541-B736-AEA8D9F71E79}" type="presParOf" srcId="{5153585D-A913-8242-985C-4BCF39FFC71A}" destId="{8D08E458-256B-714B-A1A4-1DEE9AE16C33}" srcOrd="1" destOrd="0" presId="urn:microsoft.com/office/officeart/2005/8/layout/lProcess2"/>
    <dgm:cxn modelId="{C6EF7352-2D87-3A41-A47A-205F38EE3CB1}" type="presParOf" srcId="{5153585D-A913-8242-985C-4BCF39FFC71A}" destId="{B0DEACDF-F47E-6D44-AE91-92FBD9B04C43}" srcOrd="2" destOrd="0" presId="urn:microsoft.com/office/officeart/2005/8/layout/lProcess2"/>
    <dgm:cxn modelId="{2EE9965E-F819-C741-80B0-6DF52BF8CFAC}" type="presParOf" srcId="{B0DEACDF-F47E-6D44-AE91-92FBD9B04C43}" destId="{34A1D9CF-1CED-6346-B815-F999DF63A655}" srcOrd="0" destOrd="0" presId="urn:microsoft.com/office/officeart/2005/8/layout/lProcess2"/>
    <dgm:cxn modelId="{13506212-FF1A-124E-B0AE-7E94F3E31EFE}" type="presParOf" srcId="{34A1D9CF-1CED-6346-B815-F999DF63A655}" destId="{D72C5A25-DE72-0F48-B623-892E5E70006A}" srcOrd="0" destOrd="0" presId="urn:microsoft.com/office/officeart/2005/8/layout/lProcess2"/>
    <dgm:cxn modelId="{4DB2A1DC-384C-4446-8F3D-10019BA62794}" type="presParOf" srcId="{34A1D9CF-1CED-6346-B815-F999DF63A655}" destId="{9C518C9E-556B-DE4B-99B4-2CD19A77B3D9}" srcOrd="1" destOrd="0" presId="urn:microsoft.com/office/officeart/2005/8/layout/lProcess2"/>
    <dgm:cxn modelId="{69673C18-F135-4E40-856C-891024405996}" type="presParOf" srcId="{34A1D9CF-1CED-6346-B815-F999DF63A655}" destId="{D01EE54A-FD14-5B4D-9597-6F52E3D5505C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C5F0C-F3DF-F74A-AB07-2847FE62DB77}">
      <dsp:nvSpPr>
        <dsp:cNvPr id="0" name=""/>
        <dsp:cNvSpPr/>
      </dsp:nvSpPr>
      <dsp:spPr>
        <a:xfrm>
          <a:off x="1959" y="0"/>
          <a:ext cx="1922859" cy="541866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Language</a:t>
          </a:r>
        </a:p>
      </dsp:txBody>
      <dsp:txXfrm>
        <a:off x="1959" y="0"/>
        <a:ext cx="1922859" cy="1625600"/>
      </dsp:txXfrm>
    </dsp:sp>
    <dsp:sp modelId="{B3AE55C6-6DF7-1947-9FC8-51F2109EED6E}">
      <dsp:nvSpPr>
        <dsp:cNvPr id="0" name=""/>
        <dsp:cNvSpPr/>
      </dsp:nvSpPr>
      <dsp:spPr>
        <a:xfrm>
          <a:off x="194245" y="1625864"/>
          <a:ext cx="1538287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Comprehend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(Medical)</a:t>
          </a:r>
        </a:p>
      </dsp:txBody>
      <dsp:txXfrm>
        <a:off x="209482" y="1641101"/>
        <a:ext cx="1507813" cy="489763"/>
      </dsp:txXfrm>
    </dsp:sp>
    <dsp:sp modelId="{974194A9-8719-5549-9CEA-E0F31F502FE7}">
      <dsp:nvSpPr>
        <dsp:cNvPr id="0" name=""/>
        <dsp:cNvSpPr/>
      </dsp:nvSpPr>
      <dsp:spPr>
        <a:xfrm>
          <a:off x="194245" y="2226138"/>
          <a:ext cx="1538287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Chatbot</a:t>
          </a:r>
        </a:p>
      </dsp:txBody>
      <dsp:txXfrm>
        <a:off x="209482" y="2241375"/>
        <a:ext cx="1507813" cy="489763"/>
      </dsp:txXfrm>
    </dsp:sp>
    <dsp:sp modelId="{E0C10D6F-1729-7D4E-A3ED-AF4949C2050F}">
      <dsp:nvSpPr>
        <dsp:cNvPr id="0" name=""/>
        <dsp:cNvSpPr/>
      </dsp:nvSpPr>
      <dsp:spPr>
        <a:xfrm>
          <a:off x="194245" y="2826411"/>
          <a:ext cx="1538287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>
              <a:solidFill>
                <a:schemeClr val="tx1"/>
              </a:solidFill>
            </a:rPr>
            <a:t>Textract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209482" y="2841648"/>
        <a:ext cx="1507813" cy="489763"/>
      </dsp:txXfrm>
    </dsp:sp>
    <dsp:sp modelId="{FFA6B850-96BC-8740-A7C3-146F96AC71AD}">
      <dsp:nvSpPr>
        <dsp:cNvPr id="0" name=""/>
        <dsp:cNvSpPr/>
      </dsp:nvSpPr>
      <dsp:spPr>
        <a:xfrm>
          <a:off x="194245" y="3426685"/>
          <a:ext cx="1538287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Kendra</a:t>
          </a:r>
        </a:p>
      </dsp:txBody>
      <dsp:txXfrm>
        <a:off x="209482" y="3441922"/>
        <a:ext cx="1507813" cy="489763"/>
      </dsp:txXfrm>
    </dsp:sp>
    <dsp:sp modelId="{583D5E84-9A59-5340-8979-DDB77AD7C3FA}">
      <dsp:nvSpPr>
        <dsp:cNvPr id="0" name=""/>
        <dsp:cNvSpPr/>
      </dsp:nvSpPr>
      <dsp:spPr>
        <a:xfrm>
          <a:off x="194245" y="4026958"/>
          <a:ext cx="1538287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Translate</a:t>
          </a:r>
        </a:p>
      </dsp:txBody>
      <dsp:txXfrm>
        <a:off x="209482" y="4042195"/>
        <a:ext cx="1507813" cy="489763"/>
      </dsp:txXfrm>
    </dsp:sp>
    <dsp:sp modelId="{5D4B1656-ED14-994F-9C61-0A01561C99E8}">
      <dsp:nvSpPr>
        <dsp:cNvPr id="0" name=""/>
        <dsp:cNvSpPr/>
      </dsp:nvSpPr>
      <dsp:spPr>
        <a:xfrm>
          <a:off x="194245" y="4627232"/>
          <a:ext cx="1538287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Lex</a:t>
          </a:r>
        </a:p>
      </dsp:txBody>
      <dsp:txXfrm>
        <a:off x="209482" y="4642469"/>
        <a:ext cx="1507813" cy="489763"/>
      </dsp:txXfrm>
    </dsp:sp>
    <dsp:sp modelId="{1B75A140-0BD8-8742-B222-EACA8899FB34}">
      <dsp:nvSpPr>
        <dsp:cNvPr id="0" name=""/>
        <dsp:cNvSpPr/>
      </dsp:nvSpPr>
      <dsp:spPr>
        <a:xfrm>
          <a:off x="2069033" y="0"/>
          <a:ext cx="1922859" cy="541866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Decision</a:t>
          </a:r>
        </a:p>
      </dsp:txBody>
      <dsp:txXfrm>
        <a:off x="2069033" y="0"/>
        <a:ext cx="1922859" cy="1625600"/>
      </dsp:txXfrm>
    </dsp:sp>
    <dsp:sp modelId="{7266CFD5-634E-664A-86DD-465E627C63FE}">
      <dsp:nvSpPr>
        <dsp:cNvPr id="0" name=""/>
        <dsp:cNvSpPr/>
      </dsp:nvSpPr>
      <dsp:spPr>
        <a:xfrm>
          <a:off x="2261319" y="1625864"/>
          <a:ext cx="1538287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Code Guru</a:t>
          </a:r>
        </a:p>
      </dsp:txBody>
      <dsp:txXfrm>
        <a:off x="2276556" y="1641101"/>
        <a:ext cx="1507813" cy="489763"/>
      </dsp:txXfrm>
    </dsp:sp>
    <dsp:sp modelId="{3CD683E5-186C-7747-BD2C-E33BB1D95F6C}">
      <dsp:nvSpPr>
        <dsp:cNvPr id="0" name=""/>
        <dsp:cNvSpPr/>
      </dsp:nvSpPr>
      <dsp:spPr>
        <a:xfrm>
          <a:off x="2261319" y="2226138"/>
          <a:ext cx="1538287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Lookout for Equipment, Vision</a:t>
          </a:r>
        </a:p>
      </dsp:txBody>
      <dsp:txXfrm>
        <a:off x="2276556" y="2241375"/>
        <a:ext cx="1507813" cy="489763"/>
      </dsp:txXfrm>
    </dsp:sp>
    <dsp:sp modelId="{B3A08666-D829-1F43-8738-79696210D289}">
      <dsp:nvSpPr>
        <dsp:cNvPr id="0" name=""/>
        <dsp:cNvSpPr/>
      </dsp:nvSpPr>
      <dsp:spPr>
        <a:xfrm>
          <a:off x="2261319" y="2826411"/>
          <a:ext cx="1538287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>
              <a:solidFill>
                <a:schemeClr val="tx1"/>
              </a:solidFill>
            </a:rPr>
            <a:t>Monitron</a:t>
          </a:r>
          <a:endParaRPr lang="en-GB" sz="1200" kern="1200" dirty="0">
            <a:solidFill>
              <a:schemeClr val="tx1"/>
            </a:solidFill>
          </a:endParaRPr>
        </a:p>
      </dsp:txBody>
      <dsp:txXfrm>
        <a:off x="2276556" y="2841648"/>
        <a:ext cx="1507813" cy="489763"/>
      </dsp:txXfrm>
    </dsp:sp>
    <dsp:sp modelId="{954711F6-4386-0743-BA1C-9B06F22A30D8}">
      <dsp:nvSpPr>
        <dsp:cNvPr id="0" name=""/>
        <dsp:cNvSpPr/>
      </dsp:nvSpPr>
      <dsp:spPr>
        <a:xfrm>
          <a:off x="2261319" y="3426685"/>
          <a:ext cx="1538287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Fraud Detector</a:t>
          </a:r>
        </a:p>
      </dsp:txBody>
      <dsp:txXfrm>
        <a:off x="2276556" y="3441922"/>
        <a:ext cx="1507813" cy="489763"/>
      </dsp:txXfrm>
    </dsp:sp>
    <dsp:sp modelId="{CFE2B459-690A-AC46-A875-35D4C608C40C}">
      <dsp:nvSpPr>
        <dsp:cNvPr id="0" name=""/>
        <dsp:cNvSpPr/>
      </dsp:nvSpPr>
      <dsp:spPr>
        <a:xfrm>
          <a:off x="2261319" y="4026958"/>
          <a:ext cx="1538287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Forecast</a:t>
          </a:r>
        </a:p>
      </dsp:txBody>
      <dsp:txXfrm>
        <a:off x="2276556" y="4042195"/>
        <a:ext cx="1507813" cy="489763"/>
      </dsp:txXfrm>
    </dsp:sp>
    <dsp:sp modelId="{FDFC29F2-614C-3C42-8904-19F2CD24DD12}">
      <dsp:nvSpPr>
        <dsp:cNvPr id="0" name=""/>
        <dsp:cNvSpPr/>
      </dsp:nvSpPr>
      <dsp:spPr>
        <a:xfrm>
          <a:off x="2261319" y="4627232"/>
          <a:ext cx="1538287" cy="52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Personalize</a:t>
          </a:r>
        </a:p>
      </dsp:txBody>
      <dsp:txXfrm>
        <a:off x="2276556" y="4642469"/>
        <a:ext cx="1507813" cy="489763"/>
      </dsp:txXfrm>
    </dsp:sp>
    <dsp:sp modelId="{CD598ED5-8D31-0D40-91B1-E96497313A18}">
      <dsp:nvSpPr>
        <dsp:cNvPr id="0" name=""/>
        <dsp:cNvSpPr/>
      </dsp:nvSpPr>
      <dsp:spPr>
        <a:xfrm>
          <a:off x="4136107" y="0"/>
          <a:ext cx="1922859" cy="541866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Vision</a:t>
          </a:r>
        </a:p>
      </dsp:txBody>
      <dsp:txXfrm>
        <a:off x="4136107" y="0"/>
        <a:ext cx="1922859" cy="1625600"/>
      </dsp:txXfrm>
    </dsp:sp>
    <dsp:sp modelId="{8BC55CFB-DCF4-514F-9466-45D04F106DA0}">
      <dsp:nvSpPr>
        <dsp:cNvPr id="0" name=""/>
        <dsp:cNvSpPr/>
      </dsp:nvSpPr>
      <dsp:spPr>
        <a:xfrm>
          <a:off x="4353113" y="1598177"/>
          <a:ext cx="1538287" cy="219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>
              <a:solidFill>
                <a:schemeClr val="tx1"/>
              </a:solidFill>
            </a:rPr>
            <a:t>Rekognition</a:t>
          </a:r>
          <a:r>
            <a:rPr lang="en-GB" sz="1200" kern="1200" dirty="0">
              <a:solidFill>
                <a:schemeClr val="tx1"/>
              </a:solidFill>
            </a:rPr>
            <a:t> - Label</a:t>
          </a:r>
        </a:p>
      </dsp:txBody>
      <dsp:txXfrm>
        <a:off x="4359555" y="1604619"/>
        <a:ext cx="1525403" cy="207047"/>
      </dsp:txXfrm>
    </dsp:sp>
    <dsp:sp modelId="{7C1FF37D-977F-D44E-928E-298E5B308D78}">
      <dsp:nvSpPr>
        <dsp:cNvPr id="0" name=""/>
        <dsp:cNvSpPr/>
      </dsp:nvSpPr>
      <dsp:spPr>
        <a:xfrm>
          <a:off x="4328393" y="1935094"/>
          <a:ext cx="1538287" cy="571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Custom Label</a:t>
          </a:r>
        </a:p>
      </dsp:txBody>
      <dsp:txXfrm>
        <a:off x="4345141" y="1951842"/>
        <a:ext cx="1504791" cy="538334"/>
      </dsp:txXfrm>
    </dsp:sp>
    <dsp:sp modelId="{88A29466-04A1-EF42-A5E3-753ECAD917B4}">
      <dsp:nvSpPr>
        <dsp:cNvPr id="0" name=""/>
        <dsp:cNvSpPr/>
      </dsp:nvSpPr>
      <dsp:spPr>
        <a:xfrm>
          <a:off x="4328393" y="2594899"/>
          <a:ext cx="1538287" cy="571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Text Detection</a:t>
          </a:r>
        </a:p>
      </dsp:txBody>
      <dsp:txXfrm>
        <a:off x="4345141" y="2611647"/>
        <a:ext cx="1504791" cy="538334"/>
      </dsp:txXfrm>
    </dsp:sp>
    <dsp:sp modelId="{6FD6F9FF-BC48-DE46-95F6-1A9995CB22E1}">
      <dsp:nvSpPr>
        <dsp:cNvPr id="0" name=""/>
        <dsp:cNvSpPr/>
      </dsp:nvSpPr>
      <dsp:spPr>
        <a:xfrm>
          <a:off x="4328393" y="3254704"/>
          <a:ext cx="1538287" cy="571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Face Detection </a:t>
          </a:r>
        </a:p>
      </dsp:txBody>
      <dsp:txXfrm>
        <a:off x="4345141" y="3271452"/>
        <a:ext cx="1504791" cy="538334"/>
      </dsp:txXfrm>
    </dsp:sp>
    <dsp:sp modelId="{D1BE32F1-CF66-3E4C-BA03-1193C2FCB7A8}">
      <dsp:nvSpPr>
        <dsp:cNvPr id="0" name=""/>
        <dsp:cNvSpPr/>
      </dsp:nvSpPr>
      <dsp:spPr>
        <a:xfrm>
          <a:off x="4328393" y="3914509"/>
          <a:ext cx="1538287" cy="571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Face Search</a:t>
          </a:r>
        </a:p>
      </dsp:txBody>
      <dsp:txXfrm>
        <a:off x="4345141" y="3931257"/>
        <a:ext cx="1504791" cy="538334"/>
      </dsp:txXfrm>
    </dsp:sp>
    <dsp:sp modelId="{B4F3853A-729E-8744-BDC0-5F1913896F0B}">
      <dsp:nvSpPr>
        <dsp:cNvPr id="0" name=""/>
        <dsp:cNvSpPr/>
      </dsp:nvSpPr>
      <dsp:spPr>
        <a:xfrm>
          <a:off x="4328393" y="4574313"/>
          <a:ext cx="1538287" cy="571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Celebrity Recognition</a:t>
          </a:r>
        </a:p>
      </dsp:txBody>
      <dsp:txXfrm>
        <a:off x="4345141" y="4591061"/>
        <a:ext cx="1504791" cy="538334"/>
      </dsp:txXfrm>
    </dsp:sp>
    <dsp:sp modelId="{CCB4F34A-A72C-1F46-949F-709D2D62CBD2}">
      <dsp:nvSpPr>
        <dsp:cNvPr id="0" name=""/>
        <dsp:cNvSpPr/>
      </dsp:nvSpPr>
      <dsp:spPr>
        <a:xfrm>
          <a:off x="6203181" y="0"/>
          <a:ext cx="1922859" cy="541866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Speech</a:t>
          </a:r>
        </a:p>
      </dsp:txBody>
      <dsp:txXfrm>
        <a:off x="6203181" y="0"/>
        <a:ext cx="1922859" cy="1625600"/>
      </dsp:txXfrm>
    </dsp:sp>
    <dsp:sp modelId="{D72C5A25-DE72-0F48-B623-892E5E70006A}">
      <dsp:nvSpPr>
        <dsp:cNvPr id="0" name=""/>
        <dsp:cNvSpPr/>
      </dsp:nvSpPr>
      <dsp:spPr>
        <a:xfrm>
          <a:off x="6395466" y="1627187"/>
          <a:ext cx="1538287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Polly</a:t>
          </a:r>
        </a:p>
      </dsp:txBody>
      <dsp:txXfrm>
        <a:off x="6440521" y="1672242"/>
        <a:ext cx="1448177" cy="1543692"/>
      </dsp:txXfrm>
    </dsp:sp>
    <dsp:sp modelId="{D01EE54A-FD14-5B4D-9597-6F52E3D5505C}">
      <dsp:nvSpPr>
        <dsp:cNvPr id="0" name=""/>
        <dsp:cNvSpPr/>
      </dsp:nvSpPr>
      <dsp:spPr>
        <a:xfrm>
          <a:off x="6395466" y="3512343"/>
          <a:ext cx="1538287" cy="1633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solidFill>
                <a:schemeClr val="tx1"/>
              </a:solidFill>
            </a:rPr>
            <a:t>Transcribe</a:t>
          </a:r>
        </a:p>
      </dsp:txBody>
      <dsp:txXfrm>
        <a:off x="6440521" y="3557398"/>
        <a:ext cx="1448177" cy="1543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3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0" y="-80963"/>
            <a:ext cx="4467499" cy="6938963"/>
            <a:chOff x="-2" y="-80963"/>
            <a:chExt cx="4467499" cy="6938963"/>
          </a:xfrm>
        </p:grpSpPr>
        <p:sp>
          <p:nvSpPr>
            <p:cNvPr id="15" name="Google Shape;15;p3"/>
            <p:cNvSpPr/>
            <p:nvPr/>
          </p:nvSpPr>
          <p:spPr>
            <a:xfrm>
              <a:off x="0" y="0"/>
              <a:ext cx="4467497" cy="6858000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" name="Google Shape;16;p3"/>
            <p:cNvGrpSpPr/>
            <p:nvPr/>
          </p:nvGrpSpPr>
          <p:grpSpPr>
            <a:xfrm>
              <a:off x="-2" y="-80963"/>
              <a:ext cx="4467498" cy="6938963"/>
              <a:chOff x="-1524002" y="-40481"/>
              <a:chExt cx="4467498" cy="6938963"/>
            </a:xfrm>
          </p:grpSpPr>
          <p:pic>
            <p:nvPicPr>
              <p:cNvPr id="17" name="Google Shape;17;p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-1524001" y="-40481"/>
                <a:ext cx="4467497" cy="69389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-1524002" y="35183"/>
                <a:ext cx="4467497" cy="20071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19;p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-1108657" y="2999640"/>
                <a:ext cx="3758730" cy="9396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4859381" y="583473"/>
            <a:ext cx="6992985" cy="154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4882841" y="2687637"/>
            <a:ext cx="6969525" cy="394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989303" y="335934"/>
            <a:ext cx="64609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>
  <p:cSld name="1_Title 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4"/>
          <p:cNvGrpSpPr/>
          <p:nvPr/>
        </p:nvGrpSpPr>
        <p:grpSpPr>
          <a:xfrm>
            <a:off x="0" y="0"/>
            <a:ext cx="13160829" cy="6858000"/>
            <a:chOff x="0" y="0"/>
            <a:chExt cx="13160829" cy="6858000"/>
          </a:xfrm>
        </p:grpSpPr>
        <p:grpSp>
          <p:nvGrpSpPr>
            <p:cNvPr id="97" name="Google Shape;97;p14"/>
            <p:cNvGrpSpPr/>
            <p:nvPr/>
          </p:nvGrpSpPr>
          <p:grpSpPr>
            <a:xfrm>
              <a:off x="0" y="0"/>
              <a:ext cx="13160829" cy="6858000"/>
              <a:chOff x="0" y="0"/>
              <a:chExt cx="13160829" cy="6858000"/>
            </a:xfrm>
          </p:grpSpPr>
          <p:sp>
            <p:nvSpPr>
              <p:cNvPr id="98" name="Google Shape;98;p14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 w="1270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9" name="Google Shape;99;p14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9207138" y="0"/>
                <a:ext cx="395369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0" name="Google Shape;100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9519" y="6176962"/>
              <a:ext cx="1993418" cy="5445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72148" y="414956"/>
            <a:ext cx="64609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5"/>
          <p:cNvGrpSpPr/>
          <p:nvPr/>
        </p:nvGrpSpPr>
        <p:grpSpPr>
          <a:xfrm>
            <a:off x="0" y="-2880875"/>
            <a:ext cx="14939301" cy="10691281"/>
            <a:chOff x="443884" y="-3014040"/>
            <a:chExt cx="14246842" cy="10691281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443884" y="-133165"/>
              <a:ext cx="12192000" cy="6884633"/>
              <a:chOff x="0" y="-26633"/>
              <a:chExt cx="12192000" cy="6884633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0" y="-26633"/>
                <a:ext cx="12192000" cy="6884633"/>
              </a:xfrm>
              <a:prstGeom prst="rect">
                <a:avLst/>
              </a:prstGeom>
              <a:solidFill>
                <a:schemeClr val="dk2"/>
              </a:solidFill>
              <a:ln w="12700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6" name="Google Shape;106;p15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79519" y="6176964"/>
                <a:ext cx="1993418" cy="5445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95488" y="-3014040"/>
              <a:ext cx="6095238" cy="6336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72795" y="-858165"/>
              <a:ext cx="1333333" cy="1930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7019044">
              <a:off x="5924376" y="2345520"/>
              <a:ext cx="848647" cy="957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-5400000">
              <a:off x="9008311" y="5455019"/>
              <a:ext cx="1638095" cy="2806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370923" y="663571"/>
            <a:ext cx="64609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0" y="0"/>
            <a:ext cx="13160829" cy="6858000"/>
            <a:chOff x="0" y="0"/>
            <a:chExt cx="13160829" cy="6858000"/>
          </a:xfrm>
        </p:grpSpPr>
        <p:grpSp>
          <p:nvGrpSpPr>
            <p:cNvPr id="114" name="Google Shape;114;p16"/>
            <p:cNvGrpSpPr/>
            <p:nvPr/>
          </p:nvGrpSpPr>
          <p:grpSpPr>
            <a:xfrm>
              <a:off x="0" y="0"/>
              <a:ext cx="13160829" cy="6858000"/>
              <a:chOff x="0" y="0"/>
              <a:chExt cx="13160829" cy="6858000"/>
            </a:xfrm>
          </p:grpSpPr>
          <p:sp>
            <p:nvSpPr>
              <p:cNvPr id="115" name="Google Shape;115;p1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 w="1270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6" name="Google Shape;116;p16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9207138" y="0"/>
                <a:ext cx="395369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7" name="Google Shape;117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9519" y="6176962"/>
              <a:ext cx="1993418" cy="5445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yout">
  <p:cSld name="Blank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 Layout">
  <p:cSld name="1_Blank Layou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9"/>
          <p:cNvGrpSpPr/>
          <p:nvPr/>
        </p:nvGrpSpPr>
        <p:grpSpPr>
          <a:xfrm>
            <a:off x="0" y="0"/>
            <a:ext cx="13160829" cy="6858000"/>
            <a:chOff x="0" y="0"/>
            <a:chExt cx="13160829" cy="6858000"/>
          </a:xfrm>
        </p:grpSpPr>
        <p:grpSp>
          <p:nvGrpSpPr>
            <p:cNvPr id="128" name="Google Shape;128;p19"/>
            <p:cNvGrpSpPr/>
            <p:nvPr/>
          </p:nvGrpSpPr>
          <p:grpSpPr>
            <a:xfrm>
              <a:off x="0" y="0"/>
              <a:ext cx="13160829" cy="6858000"/>
              <a:chOff x="0" y="0"/>
              <a:chExt cx="13160829" cy="6858000"/>
            </a:xfrm>
          </p:grpSpPr>
          <p:sp>
            <p:nvSpPr>
              <p:cNvPr id="129" name="Google Shape;129;p1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 w="1270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0" name="Google Shape;130;p1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9207138" y="0"/>
                <a:ext cx="395369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1" name="Google Shape;131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9519" y="6176962"/>
              <a:ext cx="1993418" cy="5445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Blank Layout">
  <p:cSld name="2_Blank Layou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0" y="-2880875"/>
            <a:ext cx="14939301" cy="10691281"/>
            <a:chOff x="443884" y="-3014040"/>
            <a:chExt cx="14246842" cy="10691281"/>
          </a:xfrm>
        </p:grpSpPr>
        <p:grpSp>
          <p:nvGrpSpPr>
            <p:cNvPr id="134" name="Google Shape;134;p20"/>
            <p:cNvGrpSpPr/>
            <p:nvPr/>
          </p:nvGrpSpPr>
          <p:grpSpPr>
            <a:xfrm>
              <a:off x="443884" y="-133165"/>
              <a:ext cx="12192000" cy="6884633"/>
              <a:chOff x="0" y="-26633"/>
              <a:chExt cx="12192000" cy="6884633"/>
            </a:xfrm>
          </p:grpSpPr>
          <p:sp>
            <p:nvSpPr>
              <p:cNvPr id="135" name="Google Shape;135;p20"/>
              <p:cNvSpPr/>
              <p:nvPr/>
            </p:nvSpPr>
            <p:spPr>
              <a:xfrm>
                <a:off x="0" y="-26633"/>
                <a:ext cx="12192000" cy="6884633"/>
              </a:xfrm>
              <a:prstGeom prst="rect">
                <a:avLst/>
              </a:prstGeom>
              <a:solidFill>
                <a:schemeClr val="dk2"/>
              </a:solidFill>
              <a:ln w="12700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6" name="Google Shape;136;p2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79519" y="6176964"/>
                <a:ext cx="1993418" cy="5445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7" name="Google Shape;137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95488" y="-3014040"/>
              <a:ext cx="6095238" cy="6336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72795" y="-858165"/>
              <a:ext cx="1333333" cy="1930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7019044">
              <a:off x="5924376" y="2345520"/>
              <a:ext cx="848647" cy="957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-5400000">
              <a:off x="9008311" y="5455019"/>
              <a:ext cx="1638095" cy="28063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and Content">
  <p:cSld name="2_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0" y="-2905097"/>
            <a:ext cx="14246842" cy="10691281"/>
            <a:chOff x="443884" y="-3014040"/>
            <a:chExt cx="14246842" cy="10691281"/>
          </a:xfrm>
        </p:grpSpPr>
        <p:grpSp>
          <p:nvGrpSpPr>
            <p:cNvPr id="32" name="Google Shape;32;p5"/>
            <p:cNvGrpSpPr/>
            <p:nvPr/>
          </p:nvGrpSpPr>
          <p:grpSpPr>
            <a:xfrm>
              <a:off x="443884" y="-106532"/>
              <a:ext cx="12192000" cy="6858000"/>
              <a:chOff x="0" y="0"/>
              <a:chExt cx="12192000" cy="6858000"/>
            </a:xfrm>
          </p:grpSpPr>
          <p:sp>
            <p:nvSpPr>
              <p:cNvPr id="33" name="Google Shape;33;p5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dk2"/>
              </a:solidFill>
              <a:ln w="12700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" name="Google Shape;34;p5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79519" y="6176964"/>
                <a:ext cx="1993418" cy="5445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5" name="Google Shape;35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95488" y="-3014040"/>
              <a:ext cx="6095238" cy="6336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72795" y="-858165"/>
              <a:ext cx="1333333" cy="1930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7019044">
              <a:off x="5924376" y="2345520"/>
              <a:ext cx="848647" cy="957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-5400000">
              <a:off x="9008311" y="5455019"/>
              <a:ext cx="1638095" cy="2806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48343" y="2104299"/>
            <a:ext cx="73500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333103" y="387429"/>
            <a:ext cx="7365274" cy="1468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Section Header">
  <p:cSld name="2_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0"/>
            <a:ext cx="13160829" cy="6858000"/>
            <a:chOff x="0" y="0"/>
            <a:chExt cx="13160829" cy="6858000"/>
          </a:xfrm>
        </p:grpSpPr>
        <p:grpSp>
          <p:nvGrpSpPr>
            <p:cNvPr id="46" name="Google Shape;46;p7"/>
            <p:cNvGrpSpPr/>
            <p:nvPr/>
          </p:nvGrpSpPr>
          <p:grpSpPr>
            <a:xfrm>
              <a:off x="0" y="0"/>
              <a:ext cx="13160829" cy="6858000"/>
              <a:chOff x="0" y="0"/>
              <a:chExt cx="13160829" cy="6858000"/>
            </a:xfrm>
          </p:grpSpPr>
          <p:sp>
            <p:nvSpPr>
              <p:cNvPr id="47" name="Google Shape;47;p7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 w="1270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8" name="Google Shape;48;p7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9207138" y="0"/>
                <a:ext cx="395369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9" name="Google Shape;49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9519" y="6176962"/>
              <a:ext cx="1993418" cy="5445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"/>
          <p:cNvGrpSpPr/>
          <p:nvPr/>
        </p:nvGrpSpPr>
        <p:grpSpPr>
          <a:xfrm>
            <a:off x="0" y="-2871231"/>
            <a:ext cx="14246842" cy="10691281"/>
            <a:chOff x="443884" y="-3014040"/>
            <a:chExt cx="14246842" cy="10691281"/>
          </a:xfrm>
        </p:grpSpPr>
        <p:grpSp>
          <p:nvGrpSpPr>
            <p:cNvPr id="54" name="Google Shape;54;p8"/>
            <p:cNvGrpSpPr/>
            <p:nvPr/>
          </p:nvGrpSpPr>
          <p:grpSpPr>
            <a:xfrm>
              <a:off x="443884" y="-106532"/>
              <a:ext cx="12192000" cy="6858000"/>
              <a:chOff x="0" y="0"/>
              <a:chExt cx="12192000" cy="6858000"/>
            </a:xfrm>
          </p:grpSpPr>
          <p:sp>
            <p:nvSpPr>
              <p:cNvPr id="55" name="Google Shape;55;p8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dk2"/>
              </a:solidFill>
              <a:ln w="12700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6" name="Google Shape;56;p8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279519" y="6176964"/>
                <a:ext cx="1993418" cy="5445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7" name="Google Shape;57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95488" y="-3014040"/>
              <a:ext cx="6095238" cy="6336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72795" y="-858165"/>
              <a:ext cx="1333333" cy="1930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7019044">
              <a:off x="5924376" y="2345520"/>
              <a:ext cx="848647" cy="957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-5400000">
              <a:off x="9008311" y="5455019"/>
              <a:ext cx="1638095" cy="2806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838201" y="335934"/>
            <a:ext cx="106121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wo Content">
  <p:cSld name="1_Two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0"/>
          <p:cNvGrpSpPr/>
          <p:nvPr/>
        </p:nvGrpSpPr>
        <p:grpSpPr>
          <a:xfrm>
            <a:off x="0" y="0"/>
            <a:ext cx="13160829" cy="6858000"/>
            <a:chOff x="0" y="0"/>
            <a:chExt cx="13160829" cy="6858000"/>
          </a:xfrm>
        </p:grpSpPr>
        <p:grpSp>
          <p:nvGrpSpPr>
            <p:cNvPr id="69" name="Google Shape;69;p10"/>
            <p:cNvGrpSpPr/>
            <p:nvPr/>
          </p:nvGrpSpPr>
          <p:grpSpPr>
            <a:xfrm>
              <a:off x="0" y="0"/>
              <a:ext cx="13160829" cy="6858000"/>
              <a:chOff x="0" y="0"/>
              <a:chExt cx="13160829" cy="6858000"/>
            </a:xfrm>
          </p:grpSpPr>
          <p:sp>
            <p:nvSpPr>
              <p:cNvPr id="70" name="Google Shape;70;p10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 w="1270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1" name="Google Shape;71;p1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9207138" y="0"/>
                <a:ext cx="395369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2" name="Google Shape;7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9519" y="6176962"/>
              <a:ext cx="1993418" cy="5445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838201" y="335934"/>
            <a:ext cx="106121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mparison">
  <p:cSld name="1_Comparis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2"/>
          <p:cNvGrpSpPr/>
          <p:nvPr/>
        </p:nvGrpSpPr>
        <p:grpSpPr>
          <a:xfrm>
            <a:off x="0" y="0"/>
            <a:ext cx="13160829" cy="6858000"/>
            <a:chOff x="0" y="0"/>
            <a:chExt cx="13160829" cy="6858000"/>
          </a:xfrm>
        </p:grpSpPr>
        <p:grpSp>
          <p:nvGrpSpPr>
            <p:cNvPr id="84" name="Google Shape;84;p12"/>
            <p:cNvGrpSpPr/>
            <p:nvPr/>
          </p:nvGrpSpPr>
          <p:grpSpPr>
            <a:xfrm>
              <a:off x="0" y="0"/>
              <a:ext cx="13160829" cy="6858000"/>
              <a:chOff x="0" y="0"/>
              <a:chExt cx="13160829" cy="6858000"/>
            </a:xfrm>
          </p:grpSpPr>
          <p:sp>
            <p:nvSpPr>
              <p:cNvPr id="85" name="Google Shape;85;p12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lt2"/>
              </a:solidFill>
              <a:ln w="1270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6" name="Google Shape;86;p1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9207138" y="0"/>
                <a:ext cx="3953691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7" name="Google Shape;87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9519" y="6176962"/>
              <a:ext cx="1993418" cy="5445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" name="Google Shape;8;p2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7717972" y="0"/>
              <a:ext cx="446749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9;p2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1"/>
              <a:ext cx="5257143" cy="2426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2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279519" y="6176964"/>
              <a:ext cx="1993418" cy="5445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3295450"/>
            <a:ext cx="10515600" cy="23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1575913"/>
            <a:ext cx="10515600" cy="1468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vek0712/aws-reskill-ai-services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vivekraja98.medium.com/" TargetMode="External"/><Relationship Id="rId5" Type="http://schemas.openxmlformats.org/officeDocument/2006/relationships/hyperlink" Target="https://github.com/Vivek0712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775F-2BC7-4E49-8066-FF9924552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9380" y="2294363"/>
            <a:ext cx="6992985" cy="1549719"/>
          </a:xfrm>
        </p:spPr>
        <p:txBody>
          <a:bodyPr/>
          <a:lstStyle/>
          <a:p>
            <a:pPr algn="ctr"/>
            <a:r>
              <a:rPr lang="en-US" dirty="0"/>
              <a:t>AWS AI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AE144-F891-D54B-AAE3-FF53C1D01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0418" y="5789183"/>
            <a:ext cx="6969525" cy="3943981"/>
          </a:xfrm>
        </p:spPr>
        <p:txBody>
          <a:bodyPr/>
          <a:lstStyle/>
          <a:p>
            <a:r>
              <a:rPr lang="en-US" dirty="0"/>
              <a:t>Vivek Raja P S</a:t>
            </a:r>
            <a:br>
              <a:rPr lang="en-US" dirty="0"/>
            </a:br>
            <a:r>
              <a:rPr lang="en-US" dirty="0"/>
              <a:t>Data Scientist, </a:t>
            </a:r>
            <a:r>
              <a:rPr lang="en-US" dirty="0" err="1"/>
              <a:t>Nexstem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07CD3E-93F2-4247-B2A1-53EFA9AC61DA}"/>
              </a:ext>
            </a:extLst>
          </p:cNvPr>
          <p:cNvSpPr txBox="1"/>
          <p:nvPr/>
        </p:nvSpPr>
        <p:spPr>
          <a:xfrm>
            <a:off x="2417380" y="1437317"/>
            <a:ext cx="500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Are you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B6D383-E8D6-5449-9FCD-E7DCE76141C2}"/>
              </a:ext>
            </a:extLst>
          </p:cNvPr>
          <p:cNvSpPr/>
          <p:nvPr/>
        </p:nvSpPr>
        <p:spPr>
          <a:xfrm>
            <a:off x="4078014" y="2225538"/>
            <a:ext cx="4487918" cy="6411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New to Machine Learning?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C96A44-C9B3-2E41-8C79-9E3D58DECB82}"/>
              </a:ext>
            </a:extLst>
          </p:cNvPr>
          <p:cNvSpPr/>
          <p:nvPr/>
        </p:nvSpPr>
        <p:spPr>
          <a:xfrm>
            <a:off x="4078014" y="3150449"/>
            <a:ext cx="4487918" cy="6411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 application developer who wants to leverage AI services?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09BB5B3-464C-5B44-9CA7-27343C1FC4DE}"/>
              </a:ext>
            </a:extLst>
          </p:cNvPr>
          <p:cNvSpPr/>
          <p:nvPr/>
        </p:nvSpPr>
        <p:spPr>
          <a:xfrm>
            <a:off x="4078014" y="4075360"/>
            <a:ext cx="4487918" cy="6411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ML enthusiast with limited knowledge?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465697-4152-F648-A938-BDA40A42DCB7}"/>
              </a:ext>
            </a:extLst>
          </p:cNvPr>
          <p:cNvSpPr/>
          <p:nvPr/>
        </p:nvSpPr>
        <p:spPr>
          <a:xfrm>
            <a:off x="4078014" y="5000271"/>
            <a:ext cx="4487918" cy="6411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AI expert who wants to build quick accurate AI models?</a:t>
            </a:r>
          </a:p>
        </p:txBody>
      </p:sp>
    </p:spTree>
    <p:extLst>
      <p:ext uri="{BB962C8B-B14F-4D97-AF65-F5344CB8AC3E}">
        <p14:creationId xmlns:p14="http://schemas.microsoft.com/office/powerpoint/2010/main" val="6678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30CC-68ED-C646-A8CE-4A2F60F4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52"/>
            <a:ext cx="10515600" cy="2852737"/>
          </a:xfrm>
        </p:spPr>
        <p:txBody>
          <a:bodyPr/>
          <a:lstStyle/>
          <a:p>
            <a:r>
              <a:rPr lang="en-US" dirty="0"/>
              <a:t>AWS Artificial Intelligence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71E77-3DF1-1C43-92A4-8A7E7A4B8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Ready-made intelligence for your applications and workflows for common use-cases with quality and accuracy from continuously-learning APIs.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4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55DD460-BB70-4344-AFF5-0C81908E1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9721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2868AC-30B9-2045-A501-7659377473EB}"/>
              </a:ext>
            </a:extLst>
          </p:cNvPr>
          <p:cNvSpPr txBox="1"/>
          <p:nvPr/>
        </p:nvSpPr>
        <p:spPr>
          <a:xfrm>
            <a:off x="3954162" y="6413157"/>
            <a:ext cx="449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/machine-learning/ai-services/</a:t>
            </a:r>
          </a:p>
        </p:txBody>
      </p:sp>
    </p:spTree>
    <p:extLst>
      <p:ext uri="{BB962C8B-B14F-4D97-AF65-F5344CB8AC3E}">
        <p14:creationId xmlns:p14="http://schemas.microsoft.com/office/powerpoint/2010/main" val="237386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73E8-7EFD-C24F-9583-C7264DBB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389" y="817848"/>
            <a:ext cx="6460999" cy="1325563"/>
          </a:xfrm>
        </p:spPr>
        <p:txBody>
          <a:bodyPr/>
          <a:lstStyle/>
          <a:p>
            <a:r>
              <a:rPr lang="en-US" dirty="0"/>
              <a:t>Let’s get started!</a:t>
            </a:r>
          </a:p>
        </p:txBody>
      </p:sp>
      <p:pic>
        <p:nvPicPr>
          <p:cNvPr id="4" name="Picture 3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88F26797-902A-E040-B99A-8051BD73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748" y="1940526"/>
            <a:ext cx="6426200" cy="3619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2E586B-7BB9-B041-A753-389BFBD3ED53}"/>
              </a:ext>
            </a:extLst>
          </p:cNvPr>
          <p:cNvSpPr txBox="1"/>
          <p:nvPr/>
        </p:nvSpPr>
        <p:spPr>
          <a:xfrm>
            <a:off x="5210319" y="5732375"/>
            <a:ext cx="231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hlinkClick r:id="rId3"/>
              </a:rPr>
              <a:t>Github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Demo &amp; 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4E85E-462A-DA42-B92A-E3D87AF5648F}"/>
              </a:ext>
            </a:extLst>
          </p:cNvPr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81375-5085-2849-8B8F-AFF2A8B7CFA5}"/>
              </a:ext>
            </a:extLst>
          </p:cNvPr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0E8AE-4B26-E54C-B74E-CDBECA8EEDBA}"/>
              </a:ext>
            </a:extLst>
          </p:cNvPr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3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FD6CA4-0D9D-9E40-AD76-F228B8C52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569" y="4729656"/>
            <a:ext cx="1526628" cy="152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722234-E986-D840-AEEB-9BCC2F757C05}"/>
              </a:ext>
            </a:extLst>
          </p:cNvPr>
          <p:cNvSpPr/>
          <p:nvPr/>
        </p:nvSpPr>
        <p:spPr>
          <a:xfrm>
            <a:off x="8627681" y="6279934"/>
            <a:ext cx="2229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err="1">
                <a:solidFill>
                  <a:schemeClr val="bg1"/>
                </a:solidFill>
                <a:latin typeface="Lato"/>
              </a:rPr>
              <a:t>Linkedin</a:t>
            </a:r>
            <a:r>
              <a:rPr lang="en-IN" sz="1200" dirty="0">
                <a:solidFill>
                  <a:schemeClr val="bg1"/>
                </a:solidFill>
                <a:latin typeface="Lato"/>
              </a:rPr>
              <a:t>: @Vivek Raja P S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E75D144-DA67-074D-8E88-772E8308A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076" y="4729656"/>
            <a:ext cx="1526628" cy="152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DCA9CB-7A2B-3A43-9100-3065E622B8F2}"/>
              </a:ext>
            </a:extLst>
          </p:cNvPr>
          <p:cNvSpPr/>
          <p:nvPr/>
        </p:nvSpPr>
        <p:spPr>
          <a:xfrm>
            <a:off x="10629628" y="6256284"/>
            <a:ext cx="21020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Lato"/>
              </a:rPr>
              <a:t>Twitter: @vivekraja007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147AC-6972-4F4D-BE5C-D1C6C5E52A95}"/>
              </a:ext>
            </a:extLst>
          </p:cNvPr>
          <p:cNvSpPr txBox="1"/>
          <p:nvPr/>
        </p:nvSpPr>
        <p:spPr>
          <a:xfrm>
            <a:off x="9512168" y="429876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Connect with me!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53700-E4B0-7149-A855-53962D6347A8}"/>
              </a:ext>
            </a:extLst>
          </p:cNvPr>
          <p:cNvSpPr txBox="1"/>
          <p:nvPr/>
        </p:nvSpPr>
        <p:spPr>
          <a:xfrm>
            <a:off x="956440" y="2123090"/>
            <a:ext cx="8441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Check out my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hlinkClick r:id="rId5"/>
              </a:rPr>
              <a:t>GitHub</a:t>
            </a:r>
            <a:r>
              <a:rPr lang="en-US" sz="2400" dirty="0">
                <a:solidFill>
                  <a:schemeClr val="bg1"/>
                </a:solidFill>
              </a:rPr>
              <a:t> – for awesome AI repos</a:t>
            </a:r>
          </a:p>
          <a:p>
            <a:r>
              <a:rPr lang="en-US" sz="2400" dirty="0">
                <a:solidFill>
                  <a:schemeClr val="bg1"/>
                </a:solidFill>
                <a:hlinkClick r:id="rId6"/>
              </a:rPr>
              <a:t>Medium</a:t>
            </a:r>
            <a:r>
              <a:rPr lang="en-US" sz="2400" dirty="0">
                <a:solidFill>
                  <a:schemeClr val="bg1"/>
                </a:solidFill>
              </a:rPr>
              <a:t> -  Interesting blogs on AI related use-cases</a:t>
            </a:r>
          </a:p>
        </p:txBody>
      </p:sp>
    </p:spTree>
    <p:extLst>
      <p:ext uri="{BB962C8B-B14F-4D97-AF65-F5344CB8AC3E}">
        <p14:creationId xmlns:p14="http://schemas.microsoft.com/office/powerpoint/2010/main" val="362545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skill">
      <a:dk1>
        <a:srgbClr val="000000"/>
      </a:dk1>
      <a:lt1>
        <a:srgbClr val="FFFFFF"/>
      </a:lt1>
      <a:dk2>
        <a:srgbClr val="232F3E"/>
      </a:dk2>
      <a:lt2>
        <a:srgbClr val="FFFFFF"/>
      </a:lt2>
      <a:accent1>
        <a:srgbClr val="A1B6BD"/>
      </a:accent1>
      <a:accent2>
        <a:srgbClr val="EC7211"/>
      </a:accent2>
      <a:accent3>
        <a:srgbClr val="12576D"/>
      </a:accent3>
      <a:accent4>
        <a:srgbClr val="FF9900"/>
      </a:accent4>
      <a:accent5>
        <a:srgbClr val="4472C4"/>
      </a:accent5>
      <a:accent6>
        <a:srgbClr val="FFEDCB"/>
      </a:accent6>
      <a:hlink>
        <a:srgbClr val="94ADCF"/>
      </a:hlink>
      <a:folHlink>
        <a:srgbClr val="6863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163</Words>
  <Application>Microsoft Macintosh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Lato</vt:lpstr>
      <vt:lpstr>Office Theme</vt:lpstr>
      <vt:lpstr>AWS AI Services</vt:lpstr>
      <vt:lpstr>PowerPoint Presentation</vt:lpstr>
      <vt:lpstr>AWS Artificial Intelligence Services</vt:lpstr>
      <vt:lpstr>PowerPoint Presentation</vt:lpstr>
      <vt:lpstr>Let’s get started!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AI Services</dc:title>
  <dc:creator>Smile Gupta</dc:creator>
  <cp:lastModifiedBy>Vivek Raja P S</cp:lastModifiedBy>
  <cp:revision>16</cp:revision>
  <dcterms:created xsi:type="dcterms:W3CDTF">2021-02-04T18:33:30Z</dcterms:created>
  <dcterms:modified xsi:type="dcterms:W3CDTF">2021-03-18T17:35:38Z</dcterms:modified>
</cp:coreProperties>
</file>