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11" r:id="rId2"/>
    <p:sldId id="313" r:id="rId3"/>
    <p:sldId id="318" r:id="rId4"/>
    <p:sldId id="260" r:id="rId5"/>
    <p:sldId id="261" r:id="rId6"/>
    <p:sldId id="314" r:id="rId7"/>
    <p:sldId id="263" r:id="rId8"/>
    <p:sldId id="264" r:id="rId9"/>
    <p:sldId id="315" r:id="rId10"/>
    <p:sldId id="266" r:id="rId11"/>
    <p:sldId id="267" r:id="rId12"/>
    <p:sldId id="316" r:id="rId13"/>
    <p:sldId id="317" r:id="rId14"/>
    <p:sldId id="270" r:id="rId15"/>
    <p:sldId id="271" r:id="rId16"/>
    <p:sldId id="272" r:id="rId17"/>
    <p:sldId id="273" r:id="rId18"/>
    <p:sldId id="274" r:id="rId19"/>
    <p:sldId id="275" r:id="rId20"/>
    <p:sldId id="276" r:id="rId21"/>
    <p:sldId id="278" r:id="rId22"/>
    <p:sldId id="279" r:id="rId23"/>
    <p:sldId id="280" r:id="rId24"/>
    <p:sldId id="277" r:id="rId25"/>
    <p:sldId id="310" r:id="rId26"/>
    <p:sldId id="321" r:id="rId27"/>
    <p:sldId id="269" r:id="rId28"/>
    <p:sldId id="320" r:id="rId29"/>
    <p:sldId id="319" r:id="rId30"/>
    <p:sldId id="281" r:id="rId31"/>
    <p:sldId id="304" r:id="rId32"/>
    <p:sldId id="3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694"/>
  </p:normalViewPr>
  <p:slideViewPr>
    <p:cSldViewPr snapToGrid="0">
      <p:cViewPr varScale="1">
        <p:scale>
          <a:sx n="121" d="100"/>
          <a:sy n="121" d="100"/>
        </p:scale>
        <p:origin x="10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8AAF3-550E-47DE-AE89-2C373F9E8D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66669E-E470-4D0C-B40B-DE7832B9AFDB}">
      <dgm:prSet/>
      <dgm:spPr/>
      <dgm:t>
        <a:bodyPr/>
        <a:lstStyle/>
        <a:p>
          <a:r>
            <a:rPr lang="en-US" b="1" dirty="0"/>
            <a:t>Supervised learning (Input - Target pairs)</a:t>
          </a:r>
        </a:p>
      </dgm:t>
    </dgm:pt>
    <dgm:pt modelId="{BE2A8949-2FB8-49A2-A49D-78C904C64677}" type="parTrans" cxnId="{49053B78-8B40-426E-928E-6DDDB2B892DD}">
      <dgm:prSet/>
      <dgm:spPr/>
      <dgm:t>
        <a:bodyPr/>
        <a:lstStyle/>
        <a:p>
          <a:endParaRPr lang="en-US"/>
        </a:p>
      </dgm:t>
    </dgm:pt>
    <dgm:pt modelId="{0D697B04-94FD-4078-B67B-32F0819969C5}" type="sibTrans" cxnId="{49053B78-8B40-426E-928E-6DDDB2B892DD}">
      <dgm:prSet/>
      <dgm:spPr/>
      <dgm:t>
        <a:bodyPr/>
        <a:lstStyle/>
        <a:p>
          <a:endParaRPr lang="en-US"/>
        </a:p>
      </dgm:t>
    </dgm:pt>
    <dgm:pt modelId="{FEAB4F1B-4365-4ADF-A113-7A49A9CCC435}">
      <dgm:prSet/>
      <dgm:spPr/>
      <dgm:t>
        <a:bodyPr/>
        <a:lstStyle/>
        <a:p>
          <a:r>
            <a:rPr lang="en-US"/>
            <a:t>Addressing datasets with labels or structure, data acts as a teacher and “trains” the machine, increasing in its ability to make a prediction or decision.</a:t>
          </a:r>
        </a:p>
      </dgm:t>
    </dgm:pt>
    <dgm:pt modelId="{44279C3C-388D-40EC-A349-4D3561F3348C}" type="parTrans" cxnId="{A39693AF-DDE5-4DA1-92F6-16AB6792F6D8}">
      <dgm:prSet/>
      <dgm:spPr/>
      <dgm:t>
        <a:bodyPr/>
        <a:lstStyle/>
        <a:p>
          <a:endParaRPr lang="en-US"/>
        </a:p>
      </dgm:t>
    </dgm:pt>
    <dgm:pt modelId="{B83509DC-336B-4E10-9BEE-FB1CB523F008}" type="sibTrans" cxnId="{A39693AF-DDE5-4DA1-92F6-16AB6792F6D8}">
      <dgm:prSet/>
      <dgm:spPr/>
      <dgm:t>
        <a:bodyPr/>
        <a:lstStyle/>
        <a:p>
          <a:endParaRPr lang="en-US"/>
        </a:p>
      </dgm:t>
    </dgm:pt>
    <dgm:pt modelId="{5D3D4837-1E30-4563-BD53-C06449543E5D}">
      <dgm:prSet/>
      <dgm:spPr/>
      <dgm:t>
        <a:bodyPr/>
        <a:lstStyle/>
        <a:p>
          <a:r>
            <a:rPr lang="en-US" b="0" dirty="0"/>
            <a:t>Unsupervised learning (Input data only)</a:t>
          </a:r>
        </a:p>
      </dgm:t>
    </dgm:pt>
    <dgm:pt modelId="{F66E02D2-9A06-4EFC-A2D9-EF1E8FA151EC}" type="parTrans" cxnId="{B95C3B13-0E7E-4E34-9DAA-B1A6C7D7F536}">
      <dgm:prSet/>
      <dgm:spPr/>
      <dgm:t>
        <a:bodyPr/>
        <a:lstStyle/>
        <a:p>
          <a:endParaRPr lang="en-US"/>
        </a:p>
      </dgm:t>
    </dgm:pt>
    <dgm:pt modelId="{7F7487C0-3360-421E-808C-AEF8901A88C0}" type="sibTrans" cxnId="{B95C3B13-0E7E-4E34-9DAA-B1A6C7D7F536}">
      <dgm:prSet/>
      <dgm:spPr/>
      <dgm:t>
        <a:bodyPr/>
        <a:lstStyle/>
        <a:p>
          <a:endParaRPr lang="en-US"/>
        </a:p>
      </dgm:t>
    </dgm:pt>
    <dgm:pt modelId="{888633ED-C99D-4754-989F-B1576DC1641A}">
      <dgm:prSet/>
      <dgm:spPr/>
      <dgm:t>
        <a:bodyPr/>
        <a:lstStyle/>
        <a:p>
          <a:r>
            <a:rPr lang="en-US"/>
            <a:t>Addressing datasets without any labels or structure, finding patterns and relationships by grouping data into clusters.</a:t>
          </a:r>
        </a:p>
      </dgm:t>
    </dgm:pt>
    <dgm:pt modelId="{C014A651-606A-4934-88A9-1819402D4699}" type="parTrans" cxnId="{350D3255-F224-4392-9B8A-859F9D52ECB9}">
      <dgm:prSet/>
      <dgm:spPr/>
      <dgm:t>
        <a:bodyPr/>
        <a:lstStyle/>
        <a:p>
          <a:endParaRPr lang="en-US"/>
        </a:p>
      </dgm:t>
    </dgm:pt>
    <dgm:pt modelId="{96886F0A-6F15-4725-872B-D75A987D29E2}" type="sibTrans" cxnId="{350D3255-F224-4392-9B8A-859F9D52ECB9}">
      <dgm:prSet/>
      <dgm:spPr/>
      <dgm:t>
        <a:bodyPr/>
        <a:lstStyle/>
        <a:p>
          <a:endParaRPr lang="en-US"/>
        </a:p>
      </dgm:t>
    </dgm:pt>
    <dgm:pt modelId="{FB36A92A-B014-4635-8F03-8DBAFB031412}">
      <dgm:prSet/>
      <dgm:spPr/>
      <dgm:t>
        <a:bodyPr/>
        <a:lstStyle/>
        <a:p>
          <a:r>
            <a:rPr lang="en-US" b="0" dirty="0"/>
            <a:t>Reinforcement learning (Reward/Penalty based learning)</a:t>
          </a:r>
        </a:p>
      </dgm:t>
    </dgm:pt>
    <dgm:pt modelId="{0D9E4D7C-E729-45E5-8CF9-E13DB240CCC5}" type="parTrans" cxnId="{B5610221-E88E-4FEE-B57B-077743DE94AD}">
      <dgm:prSet/>
      <dgm:spPr/>
      <dgm:t>
        <a:bodyPr/>
        <a:lstStyle/>
        <a:p>
          <a:endParaRPr lang="en-US"/>
        </a:p>
      </dgm:t>
    </dgm:pt>
    <dgm:pt modelId="{45CCD726-6D92-4189-BBA3-2BAFE9B1E486}" type="sibTrans" cxnId="{B5610221-E88E-4FEE-B57B-077743DE94AD}">
      <dgm:prSet/>
      <dgm:spPr/>
      <dgm:t>
        <a:bodyPr/>
        <a:lstStyle/>
        <a:p>
          <a:endParaRPr lang="en-US"/>
        </a:p>
      </dgm:t>
    </dgm:pt>
    <dgm:pt modelId="{91BA9EC5-A08F-449B-B445-2E1179BA8AD2}">
      <dgm:prSet/>
      <dgm:spPr/>
      <dgm:t>
        <a:bodyPr/>
        <a:lstStyle/>
        <a:p>
          <a:r>
            <a:rPr lang="en-US"/>
            <a:t>Replacing the human operator, an agent—a computer program acting on behalf of someone or something—helps determine outcome based upon a feedback loop.</a:t>
          </a:r>
        </a:p>
      </dgm:t>
    </dgm:pt>
    <dgm:pt modelId="{076A22AC-9F62-4E1C-8660-47CDCF3DF54F}" type="parTrans" cxnId="{7C6EF43D-F191-4D63-98A5-98050F54F6C1}">
      <dgm:prSet/>
      <dgm:spPr/>
      <dgm:t>
        <a:bodyPr/>
        <a:lstStyle/>
        <a:p>
          <a:endParaRPr lang="en-US"/>
        </a:p>
      </dgm:t>
    </dgm:pt>
    <dgm:pt modelId="{351C6319-4365-4270-B11C-6478AC0B6E7B}" type="sibTrans" cxnId="{7C6EF43D-F191-4D63-98A5-98050F54F6C1}">
      <dgm:prSet/>
      <dgm:spPr/>
      <dgm:t>
        <a:bodyPr/>
        <a:lstStyle/>
        <a:p>
          <a:endParaRPr lang="en-US"/>
        </a:p>
      </dgm:t>
    </dgm:pt>
    <dgm:pt modelId="{DEAA1B73-244B-4404-97B9-0C641E5CB541}" type="pres">
      <dgm:prSet presAssocID="{1A08AAF3-550E-47DE-AE89-2C373F9E8D81}" presName="root" presStyleCnt="0">
        <dgm:presLayoutVars>
          <dgm:dir/>
          <dgm:resizeHandles val="exact"/>
        </dgm:presLayoutVars>
      </dgm:prSet>
      <dgm:spPr/>
    </dgm:pt>
    <dgm:pt modelId="{FDF0D1E9-A44A-432B-B752-0114CE894CD5}" type="pres">
      <dgm:prSet presAssocID="{5466669E-E470-4D0C-B40B-DE7832B9AFDB}" presName="compNode" presStyleCnt="0"/>
      <dgm:spPr/>
    </dgm:pt>
    <dgm:pt modelId="{D4937009-EFAA-4CE9-BFE2-68BBD2985097}" type="pres">
      <dgm:prSet presAssocID="{5466669E-E470-4D0C-B40B-DE7832B9AFDB}" presName="bgRect" presStyleLbl="bgShp" presStyleIdx="0" presStyleCnt="6"/>
      <dgm:spPr/>
    </dgm:pt>
    <dgm:pt modelId="{E36E02AD-C6B1-49C7-A03E-11E59BEC0630}" type="pres">
      <dgm:prSet presAssocID="{5466669E-E470-4D0C-B40B-DE7832B9AFD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A56C13EE-71AB-40C9-A326-E7FA5335E8D5}" type="pres">
      <dgm:prSet presAssocID="{5466669E-E470-4D0C-B40B-DE7832B9AFDB}" presName="spaceRect" presStyleCnt="0"/>
      <dgm:spPr/>
    </dgm:pt>
    <dgm:pt modelId="{18144064-C49C-4B77-8DF2-00A00A2ED435}" type="pres">
      <dgm:prSet presAssocID="{5466669E-E470-4D0C-B40B-DE7832B9AFDB}" presName="parTx" presStyleLbl="revTx" presStyleIdx="0" presStyleCnt="6">
        <dgm:presLayoutVars>
          <dgm:chMax val="0"/>
          <dgm:chPref val="0"/>
        </dgm:presLayoutVars>
      </dgm:prSet>
      <dgm:spPr/>
    </dgm:pt>
    <dgm:pt modelId="{4C61954D-2890-44B8-9F9D-F7D4542E9399}" type="pres">
      <dgm:prSet presAssocID="{0D697B04-94FD-4078-B67B-32F0819969C5}" presName="sibTrans" presStyleCnt="0"/>
      <dgm:spPr/>
    </dgm:pt>
    <dgm:pt modelId="{15AFBE57-2F25-49EA-B9DD-A1575433C605}" type="pres">
      <dgm:prSet presAssocID="{FEAB4F1B-4365-4ADF-A113-7A49A9CCC435}" presName="compNode" presStyleCnt="0"/>
      <dgm:spPr/>
    </dgm:pt>
    <dgm:pt modelId="{5954997F-9BF3-43CC-8E7A-86F39A2561EB}" type="pres">
      <dgm:prSet presAssocID="{FEAB4F1B-4365-4ADF-A113-7A49A9CCC435}" presName="bgRect" presStyleLbl="bgShp" presStyleIdx="1" presStyleCnt="6"/>
      <dgm:spPr/>
    </dgm:pt>
    <dgm:pt modelId="{BECABB0A-B0D0-49FE-942A-27CE0D08F6DC}" type="pres">
      <dgm:prSet presAssocID="{FEAB4F1B-4365-4ADF-A113-7A49A9CCC43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EED689FF-0A12-42D5-BDF5-F8E057DD87A9}" type="pres">
      <dgm:prSet presAssocID="{FEAB4F1B-4365-4ADF-A113-7A49A9CCC435}" presName="spaceRect" presStyleCnt="0"/>
      <dgm:spPr/>
    </dgm:pt>
    <dgm:pt modelId="{979C5170-1D19-402D-934C-25269A0EE055}" type="pres">
      <dgm:prSet presAssocID="{FEAB4F1B-4365-4ADF-A113-7A49A9CCC435}" presName="parTx" presStyleLbl="revTx" presStyleIdx="1" presStyleCnt="6">
        <dgm:presLayoutVars>
          <dgm:chMax val="0"/>
          <dgm:chPref val="0"/>
        </dgm:presLayoutVars>
      </dgm:prSet>
      <dgm:spPr/>
    </dgm:pt>
    <dgm:pt modelId="{47E7CBD2-4A9A-45DA-911C-0524649A4EC6}" type="pres">
      <dgm:prSet presAssocID="{B83509DC-336B-4E10-9BEE-FB1CB523F008}" presName="sibTrans" presStyleCnt="0"/>
      <dgm:spPr/>
    </dgm:pt>
    <dgm:pt modelId="{7CE391A9-0B4A-4C1F-B7B3-F7AAC80C3BBC}" type="pres">
      <dgm:prSet presAssocID="{5D3D4837-1E30-4563-BD53-C06449543E5D}" presName="compNode" presStyleCnt="0"/>
      <dgm:spPr/>
    </dgm:pt>
    <dgm:pt modelId="{9DB1510F-D329-4C3E-A00B-D237E63072AD}" type="pres">
      <dgm:prSet presAssocID="{5D3D4837-1E30-4563-BD53-C06449543E5D}" presName="bgRect" presStyleLbl="bgShp" presStyleIdx="2" presStyleCnt="6"/>
      <dgm:spPr/>
    </dgm:pt>
    <dgm:pt modelId="{887A2E11-BB4C-4DAC-9952-07DA2F855181}" type="pres">
      <dgm:prSet presAssocID="{5D3D4837-1E30-4563-BD53-C06449543E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lamation Mark"/>
        </a:ext>
      </dgm:extLst>
    </dgm:pt>
    <dgm:pt modelId="{018112A6-9D7F-4515-8DCD-87201D9C7E6E}" type="pres">
      <dgm:prSet presAssocID="{5D3D4837-1E30-4563-BD53-C06449543E5D}" presName="spaceRect" presStyleCnt="0"/>
      <dgm:spPr/>
    </dgm:pt>
    <dgm:pt modelId="{BF596EA2-EB7C-4041-9891-146138B7F9D0}" type="pres">
      <dgm:prSet presAssocID="{5D3D4837-1E30-4563-BD53-C06449543E5D}" presName="parTx" presStyleLbl="revTx" presStyleIdx="2" presStyleCnt="6">
        <dgm:presLayoutVars>
          <dgm:chMax val="0"/>
          <dgm:chPref val="0"/>
        </dgm:presLayoutVars>
      </dgm:prSet>
      <dgm:spPr/>
    </dgm:pt>
    <dgm:pt modelId="{36DD2E75-1BB8-4553-9502-09BE7F56BD44}" type="pres">
      <dgm:prSet presAssocID="{7F7487C0-3360-421E-808C-AEF8901A88C0}" presName="sibTrans" presStyleCnt="0"/>
      <dgm:spPr/>
    </dgm:pt>
    <dgm:pt modelId="{E4DEBD48-2688-41BD-B443-1FCA291657DE}" type="pres">
      <dgm:prSet presAssocID="{888633ED-C99D-4754-989F-B1576DC1641A}" presName="compNode" presStyleCnt="0"/>
      <dgm:spPr/>
    </dgm:pt>
    <dgm:pt modelId="{41EEE73D-3841-4476-A61A-805426BBE82C}" type="pres">
      <dgm:prSet presAssocID="{888633ED-C99D-4754-989F-B1576DC1641A}" presName="bgRect" presStyleLbl="bgShp" presStyleIdx="3" presStyleCnt="6"/>
      <dgm:spPr/>
    </dgm:pt>
    <dgm:pt modelId="{BBDF7152-DF13-49F7-ABB3-FEA1CD371EBB}" type="pres">
      <dgm:prSet presAssocID="{888633ED-C99D-4754-989F-B1576DC1641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5D8C5DC5-E38A-4FAF-A0EE-9AD69C6F9900}" type="pres">
      <dgm:prSet presAssocID="{888633ED-C99D-4754-989F-B1576DC1641A}" presName="spaceRect" presStyleCnt="0"/>
      <dgm:spPr/>
    </dgm:pt>
    <dgm:pt modelId="{6630C7A5-B0CA-4ACC-9268-4A736DF9F6A4}" type="pres">
      <dgm:prSet presAssocID="{888633ED-C99D-4754-989F-B1576DC1641A}" presName="parTx" presStyleLbl="revTx" presStyleIdx="3" presStyleCnt="6">
        <dgm:presLayoutVars>
          <dgm:chMax val="0"/>
          <dgm:chPref val="0"/>
        </dgm:presLayoutVars>
      </dgm:prSet>
      <dgm:spPr/>
    </dgm:pt>
    <dgm:pt modelId="{10286EA9-A433-4E69-B2C0-CEFF19F8460B}" type="pres">
      <dgm:prSet presAssocID="{96886F0A-6F15-4725-872B-D75A987D29E2}" presName="sibTrans" presStyleCnt="0"/>
      <dgm:spPr/>
    </dgm:pt>
    <dgm:pt modelId="{AF0664EF-BC79-4193-A9EE-7AD36018A44E}" type="pres">
      <dgm:prSet presAssocID="{FB36A92A-B014-4635-8F03-8DBAFB031412}" presName="compNode" presStyleCnt="0"/>
      <dgm:spPr/>
    </dgm:pt>
    <dgm:pt modelId="{6BF97A71-3AE0-49EE-A2EC-FD55AB86D72F}" type="pres">
      <dgm:prSet presAssocID="{FB36A92A-B014-4635-8F03-8DBAFB031412}" presName="bgRect" presStyleLbl="bgShp" presStyleIdx="4" presStyleCnt="6"/>
      <dgm:spPr/>
    </dgm:pt>
    <dgm:pt modelId="{B50C2A8D-A9D5-4C30-9CDF-6D96ACFE53FC}" type="pres">
      <dgm:prSet presAssocID="{FB36A92A-B014-4635-8F03-8DBAFB03141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3D601F0-E258-4587-A9E6-B8E15835E679}" type="pres">
      <dgm:prSet presAssocID="{FB36A92A-B014-4635-8F03-8DBAFB031412}" presName="spaceRect" presStyleCnt="0"/>
      <dgm:spPr/>
    </dgm:pt>
    <dgm:pt modelId="{97F03202-A15D-4353-9962-7D91452CCE98}" type="pres">
      <dgm:prSet presAssocID="{FB36A92A-B014-4635-8F03-8DBAFB031412}" presName="parTx" presStyleLbl="revTx" presStyleIdx="4" presStyleCnt="6">
        <dgm:presLayoutVars>
          <dgm:chMax val="0"/>
          <dgm:chPref val="0"/>
        </dgm:presLayoutVars>
      </dgm:prSet>
      <dgm:spPr/>
    </dgm:pt>
    <dgm:pt modelId="{04BE30F1-B078-4FE0-902C-8428A6FA3CC9}" type="pres">
      <dgm:prSet presAssocID="{45CCD726-6D92-4189-BBA3-2BAFE9B1E486}" presName="sibTrans" presStyleCnt="0"/>
      <dgm:spPr/>
    </dgm:pt>
    <dgm:pt modelId="{96F37B6D-0EB9-45B8-8D6C-AF2F252A5E63}" type="pres">
      <dgm:prSet presAssocID="{91BA9EC5-A08F-449B-B445-2E1179BA8AD2}" presName="compNode" presStyleCnt="0"/>
      <dgm:spPr/>
    </dgm:pt>
    <dgm:pt modelId="{3448DBF2-514A-4766-9C7A-AA395950FE2D}" type="pres">
      <dgm:prSet presAssocID="{91BA9EC5-A08F-449B-B445-2E1179BA8AD2}" presName="bgRect" presStyleLbl="bgShp" presStyleIdx="5" presStyleCnt="6"/>
      <dgm:spPr/>
    </dgm:pt>
    <dgm:pt modelId="{9070A1B2-97F4-4EFD-83E5-FB04E950213C}" type="pres">
      <dgm:prSet presAssocID="{91BA9EC5-A08F-449B-B445-2E1179BA8A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grammer"/>
        </a:ext>
      </dgm:extLst>
    </dgm:pt>
    <dgm:pt modelId="{99E84412-E3E4-4A02-A835-0A1AFB36600B}" type="pres">
      <dgm:prSet presAssocID="{91BA9EC5-A08F-449B-B445-2E1179BA8AD2}" presName="spaceRect" presStyleCnt="0"/>
      <dgm:spPr/>
    </dgm:pt>
    <dgm:pt modelId="{1015126B-7CDA-4012-A41A-74179741F888}" type="pres">
      <dgm:prSet presAssocID="{91BA9EC5-A08F-449B-B445-2E1179BA8AD2}" presName="parTx" presStyleLbl="revTx" presStyleIdx="5" presStyleCnt="6">
        <dgm:presLayoutVars>
          <dgm:chMax val="0"/>
          <dgm:chPref val="0"/>
        </dgm:presLayoutVars>
      </dgm:prSet>
      <dgm:spPr/>
    </dgm:pt>
  </dgm:ptLst>
  <dgm:cxnLst>
    <dgm:cxn modelId="{B95C3B13-0E7E-4E34-9DAA-B1A6C7D7F536}" srcId="{1A08AAF3-550E-47DE-AE89-2C373F9E8D81}" destId="{5D3D4837-1E30-4563-BD53-C06449543E5D}" srcOrd="2" destOrd="0" parTransId="{F66E02D2-9A06-4EFC-A2D9-EF1E8FA151EC}" sibTransId="{7F7487C0-3360-421E-808C-AEF8901A88C0}"/>
    <dgm:cxn modelId="{B7F7C116-085A-412B-94B1-C7523A7D4664}" type="presOf" srcId="{1A08AAF3-550E-47DE-AE89-2C373F9E8D81}" destId="{DEAA1B73-244B-4404-97B9-0C641E5CB541}" srcOrd="0" destOrd="0" presId="urn:microsoft.com/office/officeart/2018/2/layout/IconVerticalSolidList"/>
    <dgm:cxn modelId="{43CDEE18-F016-4A6B-A039-9A29766DF49C}" type="presOf" srcId="{888633ED-C99D-4754-989F-B1576DC1641A}" destId="{6630C7A5-B0CA-4ACC-9268-4A736DF9F6A4}" srcOrd="0" destOrd="0" presId="urn:microsoft.com/office/officeart/2018/2/layout/IconVerticalSolidList"/>
    <dgm:cxn modelId="{B5610221-E88E-4FEE-B57B-077743DE94AD}" srcId="{1A08AAF3-550E-47DE-AE89-2C373F9E8D81}" destId="{FB36A92A-B014-4635-8F03-8DBAFB031412}" srcOrd="4" destOrd="0" parTransId="{0D9E4D7C-E729-45E5-8CF9-E13DB240CCC5}" sibTransId="{45CCD726-6D92-4189-BBA3-2BAFE9B1E486}"/>
    <dgm:cxn modelId="{7C6EF43D-F191-4D63-98A5-98050F54F6C1}" srcId="{1A08AAF3-550E-47DE-AE89-2C373F9E8D81}" destId="{91BA9EC5-A08F-449B-B445-2E1179BA8AD2}" srcOrd="5" destOrd="0" parTransId="{076A22AC-9F62-4E1C-8660-47CDCF3DF54F}" sibTransId="{351C6319-4365-4270-B11C-6478AC0B6E7B}"/>
    <dgm:cxn modelId="{350D3255-F224-4392-9B8A-859F9D52ECB9}" srcId="{1A08AAF3-550E-47DE-AE89-2C373F9E8D81}" destId="{888633ED-C99D-4754-989F-B1576DC1641A}" srcOrd="3" destOrd="0" parTransId="{C014A651-606A-4934-88A9-1819402D4699}" sibTransId="{96886F0A-6F15-4725-872B-D75A987D29E2}"/>
    <dgm:cxn modelId="{49053B78-8B40-426E-928E-6DDDB2B892DD}" srcId="{1A08AAF3-550E-47DE-AE89-2C373F9E8D81}" destId="{5466669E-E470-4D0C-B40B-DE7832B9AFDB}" srcOrd="0" destOrd="0" parTransId="{BE2A8949-2FB8-49A2-A49D-78C904C64677}" sibTransId="{0D697B04-94FD-4078-B67B-32F0819969C5}"/>
    <dgm:cxn modelId="{A39693AF-DDE5-4DA1-92F6-16AB6792F6D8}" srcId="{1A08AAF3-550E-47DE-AE89-2C373F9E8D81}" destId="{FEAB4F1B-4365-4ADF-A113-7A49A9CCC435}" srcOrd="1" destOrd="0" parTransId="{44279C3C-388D-40EC-A349-4D3561F3348C}" sibTransId="{B83509DC-336B-4E10-9BEE-FB1CB523F008}"/>
    <dgm:cxn modelId="{4440CEB0-B428-4D27-95A6-C9004767F9D6}" type="presOf" srcId="{FEAB4F1B-4365-4ADF-A113-7A49A9CCC435}" destId="{979C5170-1D19-402D-934C-25269A0EE055}" srcOrd="0" destOrd="0" presId="urn:microsoft.com/office/officeart/2018/2/layout/IconVerticalSolidList"/>
    <dgm:cxn modelId="{50F440BB-1E7E-48A7-90C6-AB92C902286C}" type="presOf" srcId="{FB36A92A-B014-4635-8F03-8DBAFB031412}" destId="{97F03202-A15D-4353-9962-7D91452CCE98}" srcOrd="0" destOrd="0" presId="urn:microsoft.com/office/officeart/2018/2/layout/IconVerticalSolidList"/>
    <dgm:cxn modelId="{E259E1C7-7F42-419E-987B-FED1D7BA727F}" type="presOf" srcId="{5D3D4837-1E30-4563-BD53-C06449543E5D}" destId="{BF596EA2-EB7C-4041-9891-146138B7F9D0}" srcOrd="0" destOrd="0" presId="urn:microsoft.com/office/officeart/2018/2/layout/IconVerticalSolidList"/>
    <dgm:cxn modelId="{749248E5-87DE-462B-9EB9-52C3A1A02D96}" type="presOf" srcId="{5466669E-E470-4D0C-B40B-DE7832B9AFDB}" destId="{18144064-C49C-4B77-8DF2-00A00A2ED435}" srcOrd="0" destOrd="0" presId="urn:microsoft.com/office/officeart/2018/2/layout/IconVerticalSolidList"/>
    <dgm:cxn modelId="{7DB2C8F0-D9E7-4AB4-B686-B12F5DB22BCE}" type="presOf" srcId="{91BA9EC5-A08F-449B-B445-2E1179BA8AD2}" destId="{1015126B-7CDA-4012-A41A-74179741F888}" srcOrd="0" destOrd="0" presId="urn:microsoft.com/office/officeart/2018/2/layout/IconVerticalSolidList"/>
    <dgm:cxn modelId="{C2A998C1-7E6A-42AA-957E-A21DCB0AD841}" type="presParOf" srcId="{DEAA1B73-244B-4404-97B9-0C641E5CB541}" destId="{FDF0D1E9-A44A-432B-B752-0114CE894CD5}" srcOrd="0" destOrd="0" presId="urn:microsoft.com/office/officeart/2018/2/layout/IconVerticalSolidList"/>
    <dgm:cxn modelId="{A57A3425-5087-4534-B8BD-14E08303E893}" type="presParOf" srcId="{FDF0D1E9-A44A-432B-B752-0114CE894CD5}" destId="{D4937009-EFAA-4CE9-BFE2-68BBD2985097}" srcOrd="0" destOrd="0" presId="urn:microsoft.com/office/officeart/2018/2/layout/IconVerticalSolidList"/>
    <dgm:cxn modelId="{ECAA12FE-6544-4B3E-A6F6-1374B1F5B0FA}" type="presParOf" srcId="{FDF0D1E9-A44A-432B-B752-0114CE894CD5}" destId="{E36E02AD-C6B1-49C7-A03E-11E59BEC0630}" srcOrd="1" destOrd="0" presId="urn:microsoft.com/office/officeart/2018/2/layout/IconVerticalSolidList"/>
    <dgm:cxn modelId="{BDA907CB-CF1D-4F79-B21D-7FB0DD33D4DC}" type="presParOf" srcId="{FDF0D1E9-A44A-432B-B752-0114CE894CD5}" destId="{A56C13EE-71AB-40C9-A326-E7FA5335E8D5}" srcOrd="2" destOrd="0" presId="urn:microsoft.com/office/officeart/2018/2/layout/IconVerticalSolidList"/>
    <dgm:cxn modelId="{D60124E0-7B9A-4E8B-BD93-64A76E072606}" type="presParOf" srcId="{FDF0D1E9-A44A-432B-B752-0114CE894CD5}" destId="{18144064-C49C-4B77-8DF2-00A00A2ED435}" srcOrd="3" destOrd="0" presId="urn:microsoft.com/office/officeart/2018/2/layout/IconVerticalSolidList"/>
    <dgm:cxn modelId="{0E340879-FE92-42F6-999D-99F4EDC691E5}" type="presParOf" srcId="{DEAA1B73-244B-4404-97B9-0C641E5CB541}" destId="{4C61954D-2890-44B8-9F9D-F7D4542E9399}" srcOrd="1" destOrd="0" presId="urn:microsoft.com/office/officeart/2018/2/layout/IconVerticalSolidList"/>
    <dgm:cxn modelId="{07A0CFCF-3682-479E-8C7B-8F3401120584}" type="presParOf" srcId="{DEAA1B73-244B-4404-97B9-0C641E5CB541}" destId="{15AFBE57-2F25-49EA-B9DD-A1575433C605}" srcOrd="2" destOrd="0" presId="urn:microsoft.com/office/officeart/2018/2/layout/IconVerticalSolidList"/>
    <dgm:cxn modelId="{529BB0B4-EC79-4A17-B824-7F64DCAD0F27}" type="presParOf" srcId="{15AFBE57-2F25-49EA-B9DD-A1575433C605}" destId="{5954997F-9BF3-43CC-8E7A-86F39A2561EB}" srcOrd="0" destOrd="0" presId="urn:microsoft.com/office/officeart/2018/2/layout/IconVerticalSolidList"/>
    <dgm:cxn modelId="{A3A9A6A5-614E-4823-A6E2-E3CDAFC4E921}" type="presParOf" srcId="{15AFBE57-2F25-49EA-B9DD-A1575433C605}" destId="{BECABB0A-B0D0-49FE-942A-27CE0D08F6DC}" srcOrd="1" destOrd="0" presId="urn:microsoft.com/office/officeart/2018/2/layout/IconVerticalSolidList"/>
    <dgm:cxn modelId="{4FDCC360-B348-4757-B66D-DA10147FFBFA}" type="presParOf" srcId="{15AFBE57-2F25-49EA-B9DD-A1575433C605}" destId="{EED689FF-0A12-42D5-BDF5-F8E057DD87A9}" srcOrd="2" destOrd="0" presId="urn:microsoft.com/office/officeart/2018/2/layout/IconVerticalSolidList"/>
    <dgm:cxn modelId="{127922D2-DFEF-40F9-886E-FFDB572749F7}" type="presParOf" srcId="{15AFBE57-2F25-49EA-B9DD-A1575433C605}" destId="{979C5170-1D19-402D-934C-25269A0EE055}" srcOrd="3" destOrd="0" presId="urn:microsoft.com/office/officeart/2018/2/layout/IconVerticalSolidList"/>
    <dgm:cxn modelId="{FF811853-41B3-407E-8CA7-0EB43E2E0AF4}" type="presParOf" srcId="{DEAA1B73-244B-4404-97B9-0C641E5CB541}" destId="{47E7CBD2-4A9A-45DA-911C-0524649A4EC6}" srcOrd="3" destOrd="0" presId="urn:microsoft.com/office/officeart/2018/2/layout/IconVerticalSolidList"/>
    <dgm:cxn modelId="{34D816A2-9EFC-45FE-9684-76C0D8B42CD6}" type="presParOf" srcId="{DEAA1B73-244B-4404-97B9-0C641E5CB541}" destId="{7CE391A9-0B4A-4C1F-B7B3-F7AAC80C3BBC}" srcOrd="4" destOrd="0" presId="urn:microsoft.com/office/officeart/2018/2/layout/IconVerticalSolidList"/>
    <dgm:cxn modelId="{331F6CF6-802A-40D6-814F-B3B3E5E62F30}" type="presParOf" srcId="{7CE391A9-0B4A-4C1F-B7B3-F7AAC80C3BBC}" destId="{9DB1510F-D329-4C3E-A00B-D237E63072AD}" srcOrd="0" destOrd="0" presId="urn:microsoft.com/office/officeart/2018/2/layout/IconVerticalSolidList"/>
    <dgm:cxn modelId="{54A97FA1-3670-4C5D-9A9E-8FF5CCE39EAE}" type="presParOf" srcId="{7CE391A9-0B4A-4C1F-B7B3-F7AAC80C3BBC}" destId="{887A2E11-BB4C-4DAC-9952-07DA2F855181}" srcOrd="1" destOrd="0" presId="urn:microsoft.com/office/officeart/2018/2/layout/IconVerticalSolidList"/>
    <dgm:cxn modelId="{EC1E807A-7BA1-4553-8A46-7AD4C7B7FCF5}" type="presParOf" srcId="{7CE391A9-0B4A-4C1F-B7B3-F7AAC80C3BBC}" destId="{018112A6-9D7F-4515-8DCD-87201D9C7E6E}" srcOrd="2" destOrd="0" presId="urn:microsoft.com/office/officeart/2018/2/layout/IconVerticalSolidList"/>
    <dgm:cxn modelId="{CFEB3A64-9C6E-4856-9BB1-8B8F620361F1}" type="presParOf" srcId="{7CE391A9-0B4A-4C1F-B7B3-F7AAC80C3BBC}" destId="{BF596EA2-EB7C-4041-9891-146138B7F9D0}" srcOrd="3" destOrd="0" presId="urn:microsoft.com/office/officeart/2018/2/layout/IconVerticalSolidList"/>
    <dgm:cxn modelId="{A5BAA638-5BA5-4448-BA1A-303A3FF5D248}" type="presParOf" srcId="{DEAA1B73-244B-4404-97B9-0C641E5CB541}" destId="{36DD2E75-1BB8-4553-9502-09BE7F56BD44}" srcOrd="5" destOrd="0" presId="urn:microsoft.com/office/officeart/2018/2/layout/IconVerticalSolidList"/>
    <dgm:cxn modelId="{91214A63-9E83-472E-AECB-62660242370F}" type="presParOf" srcId="{DEAA1B73-244B-4404-97B9-0C641E5CB541}" destId="{E4DEBD48-2688-41BD-B443-1FCA291657DE}" srcOrd="6" destOrd="0" presId="urn:microsoft.com/office/officeart/2018/2/layout/IconVerticalSolidList"/>
    <dgm:cxn modelId="{154CD0D1-5171-42FA-AF75-D2F47A190ADA}" type="presParOf" srcId="{E4DEBD48-2688-41BD-B443-1FCA291657DE}" destId="{41EEE73D-3841-4476-A61A-805426BBE82C}" srcOrd="0" destOrd="0" presId="urn:microsoft.com/office/officeart/2018/2/layout/IconVerticalSolidList"/>
    <dgm:cxn modelId="{E56024DD-59F7-45EE-8907-968F091716A4}" type="presParOf" srcId="{E4DEBD48-2688-41BD-B443-1FCA291657DE}" destId="{BBDF7152-DF13-49F7-ABB3-FEA1CD371EBB}" srcOrd="1" destOrd="0" presId="urn:microsoft.com/office/officeart/2018/2/layout/IconVerticalSolidList"/>
    <dgm:cxn modelId="{295C20CA-CDC0-4D27-96A9-B5E33238BE5C}" type="presParOf" srcId="{E4DEBD48-2688-41BD-B443-1FCA291657DE}" destId="{5D8C5DC5-E38A-4FAF-A0EE-9AD69C6F9900}" srcOrd="2" destOrd="0" presId="urn:microsoft.com/office/officeart/2018/2/layout/IconVerticalSolidList"/>
    <dgm:cxn modelId="{5D180739-D550-4C11-A381-FBDD9D8B784C}" type="presParOf" srcId="{E4DEBD48-2688-41BD-B443-1FCA291657DE}" destId="{6630C7A5-B0CA-4ACC-9268-4A736DF9F6A4}" srcOrd="3" destOrd="0" presId="urn:microsoft.com/office/officeart/2018/2/layout/IconVerticalSolidList"/>
    <dgm:cxn modelId="{AC0A5DDC-6794-4BC6-948F-CDB4EE3D590F}" type="presParOf" srcId="{DEAA1B73-244B-4404-97B9-0C641E5CB541}" destId="{10286EA9-A433-4E69-B2C0-CEFF19F8460B}" srcOrd="7" destOrd="0" presId="urn:microsoft.com/office/officeart/2018/2/layout/IconVerticalSolidList"/>
    <dgm:cxn modelId="{8CDB4849-3BF4-42B5-A57E-FA90A2EFC8B8}" type="presParOf" srcId="{DEAA1B73-244B-4404-97B9-0C641E5CB541}" destId="{AF0664EF-BC79-4193-A9EE-7AD36018A44E}" srcOrd="8" destOrd="0" presId="urn:microsoft.com/office/officeart/2018/2/layout/IconVerticalSolidList"/>
    <dgm:cxn modelId="{113BA625-67BB-421A-9043-41D99729B9C8}" type="presParOf" srcId="{AF0664EF-BC79-4193-A9EE-7AD36018A44E}" destId="{6BF97A71-3AE0-49EE-A2EC-FD55AB86D72F}" srcOrd="0" destOrd="0" presId="urn:microsoft.com/office/officeart/2018/2/layout/IconVerticalSolidList"/>
    <dgm:cxn modelId="{ABBCF290-3CC6-41E5-8439-617AA7B0596C}" type="presParOf" srcId="{AF0664EF-BC79-4193-A9EE-7AD36018A44E}" destId="{B50C2A8D-A9D5-4C30-9CDF-6D96ACFE53FC}" srcOrd="1" destOrd="0" presId="urn:microsoft.com/office/officeart/2018/2/layout/IconVerticalSolidList"/>
    <dgm:cxn modelId="{D764C7E8-9251-412F-B7B6-CE106D93CB31}" type="presParOf" srcId="{AF0664EF-BC79-4193-A9EE-7AD36018A44E}" destId="{53D601F0-E258-4587-A9E6-B8E15835E679}" srcOrd="2" destOrd="0" presId="urn:microsoft.com/office/officeart/2018/2/layout/IconVerticalSolidList"/>
    <dgm:cxn modelId="{407D5030-A906-40CD-8305-7E1010205083}" type="presParOf" srcId="{AF0664EF-BC79-4193-A9EE-7AD36018A44E}" destId="{97F03202-A15D-4353-9962-7D91452CCE98}" srcOrd="3" destOrd="0" presId="urn:microsoft.com/office/officeart/2018/2/layout/IconVerticalSolidList"/>
    <dgm:cxn modelId="{CD2F2D8C-98C7-492C-B883-5F509C8F22F9}" type="presParOf" srcId="{DEAA1B73-244B-4404-97B9-0C641E5CB541}" destId="{04BE30F1-B078-4FE0-902C-8428A6FA3CC9}" srcOrd="9" destOrd="0" presId="urn:microsoft.com/office/officeart/2018/2/layout/IconVerticalSolidList"/>
    <dgm:cxn modelId="{B71178FF-41C0-43BC-ACBA-1AC45620FB4E}" type="presParOf" srcId="{DEAA1B73-244B-4404-97B9-0C641E5CB541}" destId="{96F37B6D-0EB9-45B8-8D6C-AF2F252A5E63}" srcOrd="10" destOrd="0" presId="urn:microsoft.com/office/officeart/2018/2/layout/IconVerticalSolidList"/>
    <dgm:cxn modelId="{15C3C8DC-2588-4F08-B0A1-7B3994B78CFC}" type="presParOf" srcId="{96F37B6D-0EB9-45B8-8D6C-AF2F252A5E63}" destId="{3448DBF2-514A-4766-9C7A-AA395950FE2D}" srcOrd="0" destOrd="0" presId="urn:microsoft.com/office/officeart/2018/2/layout/IconVerticalSolidList"/>
    <dgm:cxn modelId="{580AC1B0-3C66-4393-A8E7-E5CEE1902325}" type="presParOf" srcId="{96F37B6D-0EB9-45B8-8D6C-AF2F252A5E63}" destId="{9070A1B2-97F4-4EFD-83E5-FB04E950213C}" srcOrd="1" destOrd="0" presId="urn:microsoft.com/office/officeart/2018/2/layout/IconVerticalSolidList"/>
    <dgm:cxn modelId="{8B51E8E9-B2C0-4318-8DD8-34A79C861071}" type="presParOf" srcId="{96F37B6D-0EB9-45B8-8D6C-AF2F252A5E63}" destId="{99E84412-E3E4-4A02-A835-0A1AFB36600B}" srcOrd="2" destOrd="0" presId="urn:microsoft.com/office/officeart/2018/2/layout/IconVerticalSolidList"/>
    <dgm:cxn modelId="{90789742-4042-49CC-82B2-64A94F8BB27F}" type="presParOf" srcId="{96F37B6D-0EB9-45B8-8D6C-AF2F252A5E63}" destId="{1015126B-7CDA-4012-A41A-74179741F8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85F30-6C93-4150-86E5-05746C78CB5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CEF154C-37A4-4CDD-945B-46200C4C9FF1}">
      <dgm:prSet/>
      <dgm:spPr/>
      <dgm:t>
        <a:bodyPr/>
        <a:lstStyle/>
        <a:p>
          <a:r>
            <a:rPr lang="en-US" b="1"/>
            <a:t>Uncover insight</a:t>
          </a:r>
          <a:endParaRPr lang="en-US"/>
        </a:p>
      </dgm:t>
    </dgm:pt>
    <dgm:pt modelId="{09FF6998-2F02-4396-A9E6-20C3717C4774}" type="parTrans" cxnId="{DB84EBFF-C8A2-45A4-BEAB-CFFE6AF4CE36}">
      <dgm:prSet/>
      <dgm:spPr/>
      <dgm:t>
        <a:bodyPr/>
        <a:lstStyle/>
        <a:p>
          <a:endParaRPr lang="en-US"/>
        </a:p>
      </dgm:t>
    </dgm:pt>
    <dgm:pt modelId="{793658D4-FAA1-4C6F-98F9-FEAF2893EECD}" type="sibTrans" cxnId="{DB84EBFF-C8A2-45A4-BEAB-CFFE6AF4CE36}">
      <dgm:prSet/>
      <dgm:spPr/>
      <dgm:t>
        <a:bodyPr/>
        <a:lstStyle/>
        <a:p>
          <a:endParaRPr lang="en-US"/>
        </a:p>
      </dgm:t>
    </dgm:pt>
    <dgm:pt modelId="{4B468A32-3B17-4B37-91F1-32D61E600532}">
      <dgm:prSet/>
      <dgm:spPr/>
      <dgm:t>
        <a:bodyPr/>
        <a:lstStyle/>
        <a:p>
          <a:r>
            <a:rPr lang="en-US" b="1"/>
            <a:t>Improve data integrity</a:t>
          </a:r>
          <a:endParaRPr lang="en-US"/>
        </a:p>
      </dgm:t>
    </dgm:pt>
    <dgm:pt modelId="{C75F22D9-6428-4F21-B273-E295FFB00AC1}" type="parTrans" cxnId="{A618C7C9-246E-4A06-96C9-BDE509234C82}">
      <dgm:prSet/>
      <dgm:spPr/>
      <dgm:t>
        <a:bodyPr/>
        <a:lstStyle/>
        <a:p>
          <a:endParaRPr lang="en-US"/>
        </a:p>
      </dgm:t>
    </dgm:pt>
    <dgm:pt modelId="{F02E06E9-8453-48DC-A97C-0797285811E8}" type="sibTrans" cxnId="{A618C7C9-246E-4A06-96C9-BDE509234C82}">
      <dgm:prSet/>
      <dgm:spPr/>
      <dgm:t>
        <a:bodyPr/>
        <a:lstStyle/>
        <a:p>
          <a:endParaRPr lang="en-US"/>
        </a:p>
      </dgm:t>
    </dgm:pt>
    <dgm:pt modelId="{4F6312BB-C9B7-4BD2-9AB6-D63A059D9CB9}">
      <dgm:prSet/>
      <dgm:spPr/>
      <dgm:t>
        <a:bodyPr/>
        <a:lstStyle/>
        <a:p>
          <a:r>
            <a:rPr lang="en-US" b="1"/>
            <a:t>Enhance user experience</a:t>
          </a:r>
          <a:endParaRPr lang="en-US"/>
        </a:p>
      </dgm:t>
    </dgm:pt>
    <dgm:pt modelId="{4DD5D0E1-CBFD-4BF0-B162-50D3C78DD70B}" type="parTrans" cxnId="{3AB32CC0-9804-4FC6-BC68-586845996E5D}">
      <dgm:prSet/>
      <dgm:spPr/>
      <dgm:t>
        <a:bodyPr/>
        <a:lstStyle/>
        <a:p>
          <a:endParaRPr lang="en-US"/>
        </a:p>
      </dgm:t>
    </dgm:pt>
    <dgm:pt modelId="{A8F9ABA8-1E41-40DE-AB85-C48E7CC6F13A}" type="sibTrans" cxnId="{3AB32CC0-9804-4FC6-BC68-586845996E5D}">
      <dgm:prSet/>
      <dgm:spPr/>
      <dgm:t>
        <a:bodyPr/>
        <a:lstStyle/>
        <a:p>
          <a:endParaRPr lang="en-US"/>
        </a:p>
      </dgm:t>
    </dgm:pt>
    <dgm:pt modelId="{A9DBCFC0-7700-4FA5-962C-3C85B5C4D6AB}">
      <dgm:prSet/>
      <dgm:spPr/>
      <dgm:t>
        <a:bodyPr/>
        <a:lstStyle/>
        <a:p>
          <a:r>
            <a:rPr lang="en-US" b="1"/>
            <a:t>Reduce risk</a:t>
          </a:r>
          <a:endParaRPr lang="en-US"/>
        </a:p>
      </dgm:t>
    </dgm:pt>
    <dgm:pt modelId="{0C1FB171-86C8-4101-B182-65567ADEDD99}" type="parTrans" cxnId="{BF367963-47D9-4D7E-B5B7-3CC316E128AD}">
      <dgm:prSet/>
      <dgm:spPr/>
      <dgm:t>
        <a:bodyPr/>
        <a:lstStyle/>
        <a:p>
          <a:endParaRPr lang="en-US"/>
        </a:p>
      </dgm:t>
    </dgm:pt>
    <dgm:pt modelId="{3C6A8243-6102-4750-8279-7286423945F8}" type="sibTrans" cxnId="{BF367963-47D9-4D7E-B5B7-3CC316E128AD}">
      <dgm:prSet/>
      <dgm:spPr/>
      <dgm:t>
        <a:bodyPr/>
        <a:lstStyle/>
        <a:p>
          <a:endParaRPr lang="en-US"/>
        </a:p>
      </dgm:t>
    </dgm:pt>
    <dgm:pt modelId="{281E5E73-EDB0-43F1-85FB-B4BA957077A1}">
      <dgm:prSet/>
      <dgm:spPr/>
      <dgm:t>
        <a:bodyPr/>
        <a:lstStyle/>
        <a:p>
          <a:r>
            <a:rPr lang="en-US" b="1"/>
            <a:t>Anticipate customer behavior</a:t>
          </a:r>
          <a:endParaRPr lang="en-US"/>
        </a:p>
      </dgm:t>
    </dgm:pt>
    <dgm:pt modelId="{214FA485-3F00-44FA-8B33-4912BEB48642}" type="parTrans" cxnId="{4BE42803-514E-49CE-A264-A59AC4EEDF21}">
      <dgm:prSet/>
      <dgm:spPr/>
      <dgm:t>
        <a:bodyPr/>
        <a:lstStyle/>
        <a:p>
          <a:endParaRPr lang="en-US"/>
        </a:p>
      </dgm:t>
    </dgm:pt>
    <dgm:pt modelId="{67FA2C59-F234-4F25-93F3-ED56DC49808D}" type="sibTrans" cxnId="{4BE42803-514E-49CE-A264-A59AC4EEDF21}">
      <dgm:prSet/>
      <dgm:spPr/>
      <dgm:t>
        <a:bodyPr/>
        <a:lstStyle/>
        <a:p>
          <a:endParaRPr lang="en-US"/>
        </a:p>
      </dgm:t>
    </dgm:pt>
    <dgm:pt modelId="{5705508D-971A-4718-983A-115F1B6A7BD5}">
      <dgm:prSet/>
      <dgm:spPr/>
      <dgm:t>
        <a:bodyPr/>
        <a:lstStyle/>
        <a:p>
          <a:r>
            <a:rPr lang="en-US" b="1"/>
            <a:t>Lower costs</a:t>
          </a:r>
          <a:endParaRPr lang="en-US"/>
        </a:p>
      </dgm:t>
    </dgm:pt>
    <dgm:pt modelId="{1B85503A-618C-4A01-BC2C-F8D41EC0E88F}" type="parTrans" cxnId="{EFF3CEE9-B262-4639-9524-16C6BA651CA4}">
      <dgm:prSet/>
      <dgm:spPr/>
      <dgm:t>
        <a:bodyPr/>
        <a:lstStyle/>
        <a:p>
          <a:endParaRPr lang="en-US"/>
        </a:p>
      </dgm:t>
    </dgm:pt>
    <dgm:pt modelId="{D892D36C-9C0B-4B79-9AEE-C430579B88D1}" type="sibTrans" cxnId="{EFF3CEE9-B262-4639-9524-16C6BA651CA4}">
      <dgm:prSet/>
      <dgm:spPr/>
      <dgm:t>
        <a:bodyPr/>
        <a:lstStyle/>
        <a:p>
          <a:endParaRPr lang="en-US"/>
        </a:p>
      </dgm:t>
    </dgm:pt>
    <dgm:pt modelId="{F7C7B485-3299-824B-A910-A4FDFC1296B0}" type="pres">
      <dgm:prSet presAssocID="{A9B85F30-6C93-4150-86E5-05746C78CB52}" presName="linear" presStyleCnt="0">
        <dgm:presLayoutVars>
          <dgm:animLvl val="lvl"/>
          <dgm:resizeHandles val="exact"/>
        </dgm:presLayoutVars>
      </dgm:prSet>
      <dgm:spPr/>
    </dgm:pt>
    <dgm:pt modelId="{6A37D405-3ECA-1443-89BF-14BB332B336A}" type="pres">
      <dgm:prSet presAssocID="{DCEF154C-37A4-4CDD-945B-46200C4C9FF1}" presName="parentText" presStyleLbl="node1" presStyleIdx="0" presStyleCnt="6">
        <dgm:presLayoutVars>
          <dgm:chMax val="0"/>
          <dgm:bulletEnabled val="1"/>
        </dgm:presLayoutVars>
      </dgm:prSet>
      <dgm:spPr/>
    </dgm:pt>
    <dgm:pt modelId="{FD021F03-553E-4F44-AF77-EEBD39E01E25}" type="pres">
      <dgm:prSet presAssocID="{793658D4-FAA1-4C6F-98F9-FEAF2893EECD}" presName="spacer" presStyleCnt="0"/>
      <dgm:spPr/>
    </dgm:pt>
    <dgm:pt modelId="{43BFCACA-35A9-8149-A5C4-87E3F50B4C04}" type="pres">
      <dgm:prSet presAssocID="{4B468A32-3B17-4B37-91F1-32D61E600532}" presName="parentText" presStyleLbl="node1" presStyleIdx="1" presStyleCnt="6">
        <dgm:presLayoutVars>
          <dgm:chMax val="0"/>
          <dgm:bulletEnabled val="1"/>
        </dgm:presLayoutVars>
      </dgm:prSet>
      <dgm:spPr/>
    </dgm:pt>
    <dgm:pt modelId="{FDE693CA-9C51-8E40-AEAD-6F6F8DE0467F}" type="pres">
      <dgm:prSet presAssocID="{F02E06E9-8453-48DC-A97C-0797285811E8}" presName="spacer" presStyleCnt="0"/>
      <dgm:spPr/>
    </dgm:pt>
    <dgm:pt modelId="{1B69FD85-04DA-4947-9511-CEC1CAD39DDF}" type="pres">
      <dgm:prSet presAssocID="{4F6312BB-C9B7-4BD2-9AB6-D63A059D9CB9}" presName="parentText" presStyleLbl="node1" presStyleIdx="2" presStyleCnt="6">
        <dgm:presLayoutVars>
          <dgm:chMax val="0"/>
          <dgm:bulletEnabled val="1"/>
        </dgm:presLayoutVars>
      </dgm:prSet>
      <dgm:spPr/>
    </dgm:pt>
    <dgm:pt modelId="{68470866-F930-F447-81C3-A7CF7B453E26}" type="pres">
      <dgm:prSet presAssocID="{A8F9ABA8-1E41-40DE-AB85-C48E7CC6F13A}" presName="spacer" presStyleCnt="0"/>
      <dgm:spPr/>
    </dgm:pt>
    <dgm:pt modelId="{F79B9DCE-9F04-424B-9F11-83424D6FE3AB}" type="pres">
      <dgm:prSet presAssocID="{A9DBCFC0-7700-4FA5-962C-3C85B5C4D6AB}" presName="parentText" presStyleLbl="node1" presStyleIdx="3" presStyleCnt="6">
        <dgm:presLayoutVars>
          <dgm:chMax val="0"/>
          <dgm:bulletEnabled val="1"/>
        </dgm:presLayoutVars>
      </dgm:prSet>
      <dgm:spPr/>
    </dgm:pt>
    <dgm:pt modelId="{177E4978-EFC3-9E4E-8877-DC9DD3FC45BA}" type="pres">
      <dgm:prSet presAssocID="{3C6A8243-6102-4750-8279-7286423945F8}" presName="spacer" presStyleCnt="0"/>
      <dgm:spPr/>
    </dgm:pt>
    <dgm:pt modelId="{A05B153A-13BF-714F-8DC0-16D07C4EE4F2}" type="pres">
      <dgm:prSet presAssocID="{281E5E73-EDB0-43F1-85FB-B4BA957077A1}" presName="parentText" presStyleLbl="node1" presStyleIdx="4" presStyleCnt="6">
        <dgm:presLayoutVars>
          <dgm:chMax val="0"/>
          <dgm:bulletEnabled val="1"/>
        </dgm:presLayoutVars>
      </dgm:prSet>
      <dgm:spPr/>
    </dgm:pt>
    <dgm:pt modelId="{65011D69-2AA4-C94D-B899-440FECF65E08}" type="pres">
      <dgm:prSet presAssocID="{67FA2C59-F234-4F25-93F3-ED56DC49808D}" presName="spacer" presStyleCnt="0"/>
      <dgm:spPr/>
    </dgm:pt>
    <dgm:pt modelId="{1FC2232A-2C90-2C40-9C71-0117DAD11B70}" type="pres">
      <dgm:prSet presAssocID="{5705508D-971A-4718-983A-115F1B6A7BD5}" presName="parentText" presStyleLbl="node1" presStyleIdx="5" presStyleCnt="6">
        <dgm:presLayoutVars>
          <dgm:chMax val="0"/>
          <dgm:bulletEnabled val="1"/>
        </dgm:presLayoutVars>
      </dgm:prSet>
      <dgm:spPr/>
    </dgm:pt>
  </dgm:ptLst>
  <dgm:cxnLst>
    <dgm:cxn modelId="{4BE42803-514E-49CE-A264-A59AC4EEDF21}" srcId="{A9B85F30-6C93-4150-86E5-05746C78CB52}" destId="{281E5E73-EDB0-43F1-85FB-B4BA957077A1}" srcOrd="4" destOrd="0" parTransId="{214FA485-3F00-44FA-8B33-4912BEB48642}" sibTransId="{67FA2C59-F234-4F25-93F3-ED56DC49808D}"/>
    <dgm:cxn modelId="{E5BB9B53-0EB6-C044-8B2F-EFEFC22935F6}" type="presOf" srcId="{A9B85F30-6C93-4150-86E5-05746C78CB52}" destId="{F7C7B485-3299-824B-A910-A4FDFC1296B0}" srcOrd="0" destOrd="0" presId="urn:microsoft.com/office/officeart/2005/8/layout/vList2"/>
    <dgm:cxn modelId="{BF367963-47D9-4D7E-B5B7-3CC316E128AD}" srcId="{A9B85F30-6C93-4150-86E5-05746C78CB52}" destId="{A9DBCFC0-7700-4FA5-962C-3C85B5C4D6AB}" srcOrd="3" destOrd="0" parTransId="{0C1FB171-86C8-4101-B182-65567ADEDD99}" sibTransId="{3C6A8243-6102-4750-8279-7286423945F8}"/>
    <dgm:cxn modelId="{5DC90966-3140-A941-99B0-3BBB7107FC0F}" type="presOf" srcId="{A9DBCFC0-7700-4FA5-962C-3C85B5C4D6AB}" destId="{F79B9DCE-9F04-424B-9F11-83424D6FE3AB}" srcOrd="0" destOrd="0" presId="urn:microsoft.com/office/officeart/2005/8/layout/vList2"/>
    <dgm:cxn modelId="{47CE4E7F-0254-6348-8C32-7083ACD33276}" type="presOf" srcId="{4F6312BB-C9B7-4BD2-9AB6-D63A059D9CB9}" destId="{1B69FD85-04DA-4947-9511-CEC1CAD39DDF}" srcOrd="0" destOrd="0" presId="urn:microsoft.com/office/officeart/2005/8/layout/vList2"/>
    <dgm:cxn modelId="{52C3AC89-CE9A-EE4F-A901-D54FE0B3C39F}" type="presOf" srcId="{DCEF154C-37A4-4CDD-945B-46200C4C9FF1}" destId="{6A37D405-3ECA-1443-89BF-14BB332B336A}" srcOrd="0" destOrd="0" presId="urn:microsoft.com/office/officeart/2005/8/layout/vList2"/>
    <dgm:cxn modelId="{D10458A5-480F-5040-A41C-8222EBEEBAA4}" type="presOf" srcId="{5705508D-971A-4718-983A-115F1B6A7BD5}" destId="{1FC2232A-2C90-2C40-9C71-0117DAD11B70}" srcOrd="0" destOrd="0" presId="urn:microsoft.com/office/officeart/2005/8/layout/vList2"/>
    <dgm:cxn modelId="{6C1C6AB5-6497-E646-9446-EDDAB15BC91E}" type="presOf" srcId="{281E5E73-EDB0-43F1-85FB-B4BA957077A1}" destId="{A05B153A-13BF-714F-8DC0-16D07C4EE4F2}" srcOrd="0" destOrd="0" presId="urn:microsoft.com/office/officeart/2005/8/layout/vList2"/>
    <dgm:cxn modelId="{3AB32CC0-9804-4FC6-BC68-586845996E5D}" srcId="{A9B85F30-6C93-4150-86E5-05746C78CB52}" destId="{4F6312BB-C9B7-4BD2-9AB6-D63A059D9CB9}" srcOrd="2" destOrd="0" parTransId="{4DD5D0E1-CBFD-4BF0-B162-50D3C78DD70B}" sibTransId="{A8F9ABA8-1E41-40DE-AB85-C48E7CC6F13A}"/>
    <dgm:cxn modelId="{A618C7C9-246E-4A06-96C9-BDE509234C82}" srcId="{A9B85F30-6C93-4150-86E5-05746C78CB52}" destId="{4B468A32-3B17-4B37-91F1-32D61E600532}" srcOrd="1" destOrd="0" parTransId="{C75F22D9-6428-4F21-B273-E295FFB00AC1}" sibTransId="{F02E06E9-8453-48DC-A97C-0797285811E8}"/>
    <dgm:cxn modelId="{EFF3CEE9-B262-4639-9524-16C6BA651CA4}" srcId="{A9B85F30-6C93-4150-86E5-05746C78CB52}" destId="{5705508D-971A-4718-983A-115F1B6A7BD5}" srcOrd="5" destOrd="0" parTransId="{1B85503A-618C-4A01-BC2C-F8D41EC0E88F}" sibTransId="{D892D36C-9C0B-4B79-9AEE-C430579B88D1}"/>
    <dgm:cxn modelId="{FC1708EE-7CDD-944B-8BF5-CEEBED52204B}" type="presOf" srcId="{4B468A32-3B17-4B37-91F1-32D61E600532}" destId="{43BFCACA-35A9-8149-A5C4-87E3F50B4C04}" srcOrd="0" destOrd="0" presId="urn:microsoft.com/office/officeart/2005/8/layout/vList2"/>
    <dgm:cxn modelId="{DB84EBFF-C8A2-45A4-BEAB-CFFE6AF4CE36}" srcId="{A9B85F30-6C93-4150-86E5-05746C78CB52}" destId="{DCEF154C-37A4-4CDD-945B-46200C4C9FF1}" srcOrd="0" destOrd="0" parTransId="{09FF6998-2F02-4396-A9E6-20C3717C4774}" sibTransId="{793658D4-FAA1-4C6F-98F9-FEAF2893EECD}"/>
    <dgm:cxn modelId="{7699A545-8869-0643-A3CD-86D3DE858F62}" type="presParOf" srcId="{F7C7B485-3299-824B-A910-A4FDFC1296B0}" destId="{6A37D405-3ECA-1443-89BF-14BB332B336A}" srcOrd="0" destOrd="0" presId="urn:microsoft.com/office/officeart/2005/8/layout/vList2"/>
    <dgm:cxn modelId="{1E81DFB6-D48F-B348-90B8-0318A2A1C223}" type="presParOf" srcId="{F7C7B485-3299-824B-A910-A4FDFC1296B0}" destId="{FD021F03-553E-4F44-AF77-EEBD39E01E25}" srcOrd="1" destOrd="0" presId="urn:microsoft.com/office/officeart/2005/8/layout/vList2"/>
    <dgm:cxn modelId="{12AC77EE-F452-304E-8EAC-527E6F7EDD6C}" type="presParOf" srcId="{F7C7B485-3299-824B-A910-A4FDFC1296B0}" destId="{43BFCACA-35A9-8149-A5C4-87E3F50B4C04}" srcOrd="2" destOrd="0" presId="urn:microsoft.com/office/officeart/2005/8/layout/vList2"/>
    <dgm:cxn modelId="{190614A9-0CAA-E64B-B0A9-A7DA82130E73}" type="presParOf" srcId="{F7C7B485-3299-824B-A910-A4FDFC1296B0}" destId="{FDE693CA-9C51-8E40-AEAD-6F6F8DE0467F}" srcOrd="3" destOrd="0" presId="urn:microsoft.com/office/officeart/2005/8/layout/vList2"/>
    <dgm:cxn modelId="{6E37AD41-1540-A044-878B-50C5870BED38}" type="presParOf" srcId="{F7C7B485-3299-824B-A910-A4FDFC1296B0}" destId="{1B69FD85-04DA-4947-9511-CEC1CAD39DDF}" srcOrd="4" destOrd="0" presId="urn:microsoft.com/office/officeart/2005/8/layout/vList2"/>
    <dgm:cxn modelId="{5862FAC2-1B42-F345-8279-915600BF4EE2}" type="presParOf" srcId="{F7C7B485-3299-824B-A910-A4FDFC1296B0}" destId="{68470866-F930-F447-81C3-A7CF7B453E26}" srcOrd="5" destOrd="0" presId="urn:microsoft.com/office/officeart/2005/8/layout/vList2"/>
    <dgm:cxn modelId="{40442185-24B6-7F44-8B05-EB0FC34E8D1A}" type="presParOf" srcId="{F7C7B485-3299-824B-A910-A4FDFC1296B0}" destId="{F79B9DCE-9F04-424B-9F11-83424D6FE3AB}" srcOrd="6" destOrd="0" presId="urn:microsoft.com/office/officeart/2005/8/layout/vList2"/>
    <dgm:cxn modelId="{824F6646-33F7-CA49-BFBB-E023D74ACEB1}" type="presParOf" srcId="{F7C7B485-3299-824B-A910-A4FDFC1296B0}" destId="{177E4978-EFC3-9E4E-8877-DC9DD3FC45BA}" srcOrd="7" destOrd="0" presId="urn:microsoft.com/office/officeart/2005/8/layout/vList2"/>
    <dgm:cxn modelId="{B74A12E8-4F6E-6E4B-BC5E-2A5337C99B59}" type="presParOf" srcId="{F7C7B485-3299-824B-A910-A4FDFC1296B0}" destId="{A05B153A-13BF-714F-8DC0-16D07C4EE4F2}" srcOrd="8" destOrd="0" presId="urn:microsoft.com/office/officeart/2005/8/layout/vList2"/>
    <dgm:cxn modelId="{D0F2B6A2-CAE8-D941-BB39-95BA4B9F8CAC}" type="presParOf" srcId="{F7C7B485-3299-824B-A910-A4FDFC1296B0}" destId="{65011D69-2AA4-C94D-B899-440FECF65E08}" srcOrd="9" destOrd="0" presId="urn:microsoft.com/office/officeart/2005/8/layout/vList2"/>
    <dgm:cxn modelId="{0644A16E-4A63-DF42-8614-BC0A812AA852}" type="presParOf" srcId="{F7C7B485-3299-824B-A910-A4FDFC1296B0}" destId="{1FC2232A-2C90-2C40-9C71-0117DAD11B7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E00DF-A281-4402-8BD6-D86155E3A2F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92DE5D-49A5-4B4A-A8B9-3C3D71ACF394}">
      <dgm:prSet/>
      <dgm:spPr/>
      <dgm:t>
        <a:bodyPr/>
        <a:lstStyle/>
        <a:p>
          <a:r>
            <a:rPr lang="en-US"/>
            <a:t>Implement ML solutions without extensive programming knowledge</a:t>
          </a:r>
        </a:p>
      </dgm:t>
    </dgm:pt>
    <dgm:pt modelId="{541C4EB7-04A8-4083-B183-351339D41C9E}" type="parTrans" cxnId="{AFDC3423-CDE8-49F6-AF7B-8B64CD22E648}">
      <dgm:prSet/>
      <dgm:spPr/>
      <dgm:t>
        <a:bodyPr/>
        <a:lstStyle/>
        <a:p>
          <a:endParaRPr lang="en-US"/>
        </a:p>
      </dgm:t>
    </dgm:pt>
    <dgm:pt modelId="{C0FA6BF7-8295-4ED7-A9BC-D4E96DA82CBA}" type="sibTrans" cxnId="{AFDC3423-CDE8-49F6-AF7B-8B64CD22E648}">
      <dgm:prSet/>
      <dgm:spPr/>
      <dgm:t>
        <a:bodyPr/>
        <a:lstStyle/>
        <a:p>
          <a:endParaRPr lang="en-US"/>
        </a:p>
      </dgm:t>
    </dgm:pt>
    <dgm:pt modelId="{1CBFE3BA-8361-4BB3-8DDE-7A1C9A03787C}">
      <dgm:prSet/>
      <dgm:spPr/>
      <dgm:t>
        <a:bodyPr/>
        <a:lstStyle/>
        <a:p>
          <a:r>
            <a:rPr lang="en-US"/>
            <a:t>Save time and resources</a:t>
          </a:r>
        </a:p>
      </dgm:t>
    </dgm:pt>
    <dgm:pt modelId="{4EAD27E8-0E70-488A-888F-6BDF6F26828F}" type="parTrans" cxnId="{EE4CA168-FC80-44E9-9FD8-A3FA52EA7091}">
      <dgm:prSet/>
      <dgm:spPr/>
      <dgm:t>
        <a:bodyPr/>
        <a:lstStyle/>
        <a:p>
          <a:endParaRPr lang="en-US"/>
        </a:p>
      </dgm:t>
    </dgm:pt>
    <dgm:pt modelId="{A635E4CC-2D12-4E02-AF81-7B1AC9CBB727}" type="sibTrans" cxnId="{EE4CA168-FC80-44E9-9FD8-A3FA52EA7091}">
      <dgm:prSet/>
      <dgm:spPr/>
      <dgm:t>
        <a:bodyPr/>
        <a:lstStyle/>
        <a:p>
          <a:endParaRPr lang="en-US"/>
        </a:p>
      </dgm:t>
    </dgm:pt>
    <dgm:pt modelId="{1996C19E-DFBB-42C5-878B-3AA0EB87E7A6}">
      <dgm:prSet/>
      <dgm:spPr/>
      <dgm:t>
        <a:bodyPr/>
        <a:lstStyle/>
        <a:p>
          <a:r>
            <a:rPr lang="en-US"/>
            <a:t>Leverage data science best practices</a:t>
          </a:r>
        </a:p>
      </dgm:t>
    </dgm:pt>
    <dgm:pt modelId="{AB9BECCF-9BA2-44C0-8AAA-D9C0E795D806}" type="parTrans" cxnId="{BE42BCD7-805A-4EF1-AD0E-52EB641657C9}">
      <dgm:prSet/>
      <dgm:spPr/>
      <dgm:t>
        <a:bodyPr/>
        <a:lstStyle/>
        <a:p>
          <a:endParaRPr lang="en-US"/>
        </a:p>
      </dgm:t>
    </dgm:pt>
    <dgm:pt modelId="{0AD9D273-49FE-4466-B80C-2AA0105AEF61}" type="sibTrans" cxnId="{BE42BCD7-805A-4EF1-AD0E-52EB641657C9}">
      <dgm:prSet/>
      <dgm:spPr/>
      <dgm:t>
        <a:bodyPr/>
        <a:lstStyle/>
        <a:p>
          <a:endParaRPr lang="en-US"/>
        </a:p>
      </dgm:t>
    </dgm:pt>
    <dgm:pt modelId="{6219E731-656F-429C-A0DE-EFE3E9B435BD}">
      <dgm:prSet/>
      <dgm:spPr/>
      <dgm:t>
        <a:bodyPr/>
        <a:lstStyle/>
        <a:p>
          <a:r>
            <a:rPr lang="en-US"/>
            <a:t>Provide agile problem-solving</a:t>
          </a:r>
        </a:p>
      </dgm:t>
    </dgm:pt>
    <dgm:pt modelId="{24A5C0E5-BE01-4F1D-AABB-F37B7F9669C7}" type="parTrans" cxnId="{981E755A-2D96-43CA-AECB-C49B9FF32567}">
      <dgm:prSet/>
      <dgm:spPr/>
      <dgm:t>
        <a:bodyPr/>
        <a:lstStyle/>
        <a:p>
          <a:endParaRPr lang="en-US"/>
        </a:p>
      </dgm:t>
    </dgm:pt>
    <dgm:pt modelId="{0EAE74B0-1FDA-4B28-A943-3C913812B627}" type="sibTrans" cxnId="{981E755A-2D96-43CA-AECB-C49B9FF32567}">
      <dgm:prSet/>
      <dgm:spPr/>
      <dgm:t>
        <a:bodyPr/>
        <a:lstStyle/>
        <a:p>
          <a:endParaRPr lang="en-US"/>
        </a:p>
      </dgm:t>
    </dgm:pt>
    <dgm:pt modelId="{A07E6240-F5E3-4A37-99F9-6BC56B026B8C}" type="pres">
      <dgm:prSet presAssocID="{B8FE00DF-A281-4402-8BD6-D86155E3A2F3}" presName="root" presStyleCnt="0">
        <dgm:presLayoutVars>
          <dgm:dir/>
          <dgm:resizeHandles val="exact"/>
        </dgm:presLayoutVars>
      </dgm:prSet>
      <dgm:spPr/>
    </dgm:pt>
    <dgm:pt modelId="{18283487-3F5B-46A1-B178-7DDD6D5B7C49}" type="pres">
      <dgm:prSet presAssocID="{6E92DE5D-49A5-4B4A-A8B9-3C3D71ACF394}" presName="compNode" presStyleCnt="0"/>
      <dgm:spPr/>
    </dgm:pt>
    <dgm:pt modelId="{9A33546C-3E31-4251-A7B6-FC237CFB203B}" type="pres">
      <dgm:prSet presAssocID="{6E92DE5D-49A5-4B4A-A8B9-3C3D71ACF3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41F22EB-99C1-4022-8ED0-AA9F950C23E1}" type="pres">
      <dgm:prSet presAssocID="{6E92DE5D-49A5-4B4A-A8B9-3C3D71ACF394}" presName="spaceRect" presStyleCnt="0"/>
      <dgm:spPr/>
    </dgm:pt>
    <dgm:pt modelId="{1E7D0CCF-27BF-47C3-B986-DBB851FCFF46}" type="pres">
      <dgm:prSet presAssocID="{6E92DE5D-49A5-4B4A-A8B9-3C3D71ACF394}" presName="textRect" presStyleLbl="revTx" presStyleIdx="0" presStyleCnt="4">
        <dgm:presLayoutVars>
          <dgm:chMax val="1"/>
          <dgm:chPref val="1"/>
        </dgm:presLayoutVars>
      </dgm:prSet>
      <dgm:spPr/>
    </dgm:pt>
    <dgm:pt modelId="{E2D411BE-23B7-4A52-9EF6-2BA7A42F4A35}" type="pres">
      <dgm:prSet presAssocID="{C0FA6BF7-8295-4ED7-A9BC-D4E96DA82CBA}" presName="sibTrans" presStyleCnt="0"/>
      <dgm:spPr/>
    </dgm:pt>
    <dgm:pt modelId="{7A4A3FE6-4106-4D0F-92BD-98692FD60927}" type="pres">
      <dgm:prSet presAssocID="{1CBFE3BA-8361-4BB3-8DDE-7A1C9A03787C}" presName="compNode" presStyleCnt="0"/>
      <dgm:spPr/>
    </dgm:pt>
    <dgm:pt modelId="{A0DBDFA8-A7B1-4157-8D7B-ED5300D1CB84}" type="pres">
      <dgm:prSet presAssocID="{1CBFE3BA-8361-4BB3-8DDE-7A1C9A0378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E3804D7A-C7C8-4634-9995-70776578CE4C}" type="pres">
      <dgm:prSet presAssocID="{1CBFE3BA-8361-4BB3-8DDE-7A1C9A03787C}" presName="spaceRect" presStyleCnt="0"/>
      <dgm:spPr/>
    </dgm:pt>
    <dgm:pt modelId="{B10A1BF1-7276-47EC-B293-E3872B3539FC}" type="pres">
      <dgm:prSet presAssocID="{1CBFE3BA-8361-4BB3-8DDE-7A1C9A03787C}" presName="textRect" presStyleLbl="revTx" presStyleIdx="1" presStyleCnt="4">
        <dgm:presLayoutVars>
          <dgm:chMax val="1"/>
          <dgm:chPref val="1"/>
        </dgm:presLayoutVars>
      </dgm:prSet>
      <dgm:spPr/>
    </dgm:pt>
    <dgm:pt modelId="{1318CCC9-7F94-4FBA-9E21-0AF9206025D5}" type="pres">
      <dgm:prSet presAssocID="{A635E4CC-2D12-4E02-AF81-7B1AC9CBB727}" presName="sibTrans" presStyleCnt="0"/>
      <dgm:spPr/>
    </dgm:pt>
    <dgm:pt modelId="{3C985FC8-D8F4-44F9-8B25-14FC1B1D8469}" type="pres">
      <dgm:prSet presAssocID="{1996C19E-DFBB-42C5-878B-3AA0EB87E7A6}" presName="compNode" presStyleCnt="0"/>
      <dgm:spPr/>
    </dgm:pt>
    <dgm:pt modelId="{17F7F9D7-1E63-4F3A-A3B3-DB59E969BFCB}" type="pres">
      <dgm:prSet presAssocID="{1996C19E-DFBB-42C5-878B-3AA0EB87E7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375346A7-1C21-42DC-AAF3-F2E58E817AF1}" type="pres">
      <dgm:prSet presAssocID="{1996C19E-DFBB-42C5-878B-3AA0EB87E7A6}" presName="spaceRect" presStyleCnt="0"/>
      <dgm:spPr/>
    </dgm:pt>
    <dgm:pt modelId="{EED121A2-EF40-48DC-B371-2FE5B9ACEEF0}" type="pres">
      <dgm:prSet presAssocID="{1996C19E-DFBB-42C5-878B-3AA0EB87E7A6}" presName="textRect" presStyleLbl="revTx" presStyleIdx="2" presStyleCnt="4">
        <dgm:presLayoutVars>
          <dgm:chMax val="1"/>
          <dgm:chPref val="1"/>
        </dgm:presLayoutVars>
      </dgm:prSet>
      <dgm:spPr/>
    </dgm:pt>
    <dgm:pt modelId="{C5815A82-09BE-4A32-9738-7ED7E24FECF5}" type="pres">
      <dgm:prSet presAssocID="{0AD9D273-49FE-4466-B80C-2AA0105AEF61}" presName="sibTrans" presStyleCnt="0"/>
      <dgm:spPr/>
    </dgm:pt>
    <dgm:pt modelId="{49A9C727-78DC-4B9A-A4F0-7CB3D26A8B15}" type="pres">
      <dgm:prSet presAssocID="{6219E731-656F-429C-A0DE-EFE3E9B435BD}" presName="compNode" presStyleCnt="0"/>
      <dgm:spPr/>
    </dgm:pt>
    <dgm:pt modelId="{9AABAA17-AA53-4E00-A1F4-3BB54C95FD38}" type="pres">
      <dgm:prSet presAssocID="{6219E731-656F-429C-A0DE-EFE3E9B435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F2B07C79-8DA6-4BBB-AB64-921A494B61D9}" type="pres">
      <dgm:prSet presAssocID="{6219E731-656F-429C-A0DE-EFE3E9B435BD}" presName="spaceRect" presStyleCnt="0"/>
      <dgm:spPr/>
    </dgm:pt>
    <dgm:pt modelId="{CF49BBBF-228C-4182-B26A-A3ACC683D7B9}" type="pres">
      <dgm:prSet presAssocID="{6219E731-656F-429C-A0DE-EFE3E9B435BD}" presName="textRect" presStyleLbl="revTx" presStyleIdx="3" presStyleCnt="4">
        <dgm:presLayoutVars>
          <dgm:chMax val="1"/>
          <dgm:chPref val="1"/>
        </dgm:presLayoutVars>
      </dgm:prSet>
      <dgm:spPr/>
    </dgm:pt>
  </dgm:ptLst>
  <dgm:cxnLst>
    <dgm:cxn modelId="{D4DDEC04-CAA8-4A3D-88DE-A8AE1A394C55}" type="presOf" srcId="{6E92DE5D-49A5-4B4A-A8B9-3C3D71ACF394}" destId="{1E7D0CCF-27BF-47C3-B986-DBB851FCFF46}" srcOrd="0" destOrd="0" presId="urn:microsoft.com/office/officeart/2018/2/layout/IconLabelList"/>
    <dgm:cxn modelId="{AFDC3423-CDE8-49F6-AF7B-8B64CD22E648}" srcId="{B8FE00DF-A281-4402-8BD6-D86155E3A2F3}" destId="{6E92DE5D-49A5-4B4A-A8B9-3C3D71ACF394}" srcOrd="0" destOrd="0" parTransId="{541C4EB7-04A8-4083-B183-351339D41C9E}" sibTransId="{C0FA6BF7-8295-4ED7-A9BC-D4E96DA82CBA}"/>
    <dgm:cxn modelId="{949E7F2F-18D7-445A-81C3-FF888F26D19C}" type="presOf" srcId="{B8FE00DF-A281-4402-8BD6-D86155E3A2F3}" destId="{A07E6240-F5E3-4A37-99F9-6BC56B026B8C}" srcOrd="0" destOrd="0" presId="urn:microsoft.com/office/officeart/2018/2/layout/IconLabelList"/>
    <dgm:cxn modelId="{981E755A-2D96-43CA-AECB-C49B9FF32567}" srcId="{B8FE00DF-A281-4402-8BD6-D86155E3A2F3}" destId="{6219E731-656F-429C-A0DE-EFE3E9B435BD}" srcOrd="3" destOrd="0" parTransId="{24A5C0E5-BE01-4F1D-AABB-F37B7F9669C7}" sibTransId="{0EAE74B0-1FDA-4B28-A943-3C913812B627}"/>
    <dgm:cxn modelId="{EE4CA168-FC80-44E9-9FD8-A3FA52EA7091}" srcId="{B8FE00DF-A281-4402-8BD6-D86155E3A2F3}" destId="{1CBFE3BA-8361-4BB3-8DDE-7A1C9A03787C}" srcOrd="1" destOrd="0" parTransId="{4EAD27E8-0E70-488A-888F-6BDF6F26828F}" sibTransId="{A635E4CC-2D12-4E02-AF81-7B1AC9CBB727}"/>
    <dgm:cxn modelId="{6C976F8C-37F1-4551-9D40-7E90A044419E}" type="presOf" srcId="{1996C19E-DFBB-42C5-878B-3AA0EB87E7A6}" destId="{EED121A2-EF40-48DC-B371-2FE5B9ACEEF0}" srcOrd="0" destOrd="0" presId="urn:microsoft.com/office/officeart/2018/2/layout/IconLabelList"/>
    <dgm:cxn modelId="{1E1CC0C2-0DFE-451C-8853-27B24AE13B40}" type="presOf" srcId="{1CBFE3BA-8361-4BB3-8DDE-7A1C9A03787C}" destId="{B10A1BF1-7276-47EC-B293-E3872B3539FC}" srcOrd="0" destOrd="0" presId="urn:microsoft.com/office/officeart/2018/2/layout/IconLabelList"/>
    <dgm:cxn modelId="{BE42BCD7-805A-4EF1-AD0E-52EB641657C9}" srcId="{B8FE00DF-A281-4402-8BD6-D86155E3A2F3}" destId="{1996C19E-DFBB-42C5-878B-3AA0EB87E7A6}" srcOrd="2" destOrd="0" parTransId="{AB9BECCF-9BA2-44C0-8AAA-D9C0E795D806}" sibTransId="{0AD9D273-49FE-4466-B80C-2AA0105AEF61}"/>
    <dgm:cxn modelId="{9DEAF1FB-731B-430E-AF9E-F9985E870E44}" type="presOf" srcId="{6219E731-656F-429C-A0DE-EFE3E9B435BD}" destId="{CF49BBBF-228C-4182-B26A-A3ACC683D7B9}" srcOrd="0" destOrd="0" presId="urn:microsoft.com/office/officeart/2018/2/layout/IconLabelList"/>
    <dgm:cxn modelId="{0D014980-053E-44B8-BEE8-636279A84F0C}" type="presParOf" srcId="{A07E6240-F5E3-4A37-99F9-6BC56B026B8C}" destId="{18283487-3F5B-46A1-B178-7DDD6D5B7C49}" srcOrd="0" destOrd="0" presId="urn:microsoft.com/office/officeart/2018/2/layout/IconLabelList"/>
    <dgm:cxn modelId="{290B3B73-110E-4020-9F54-AA49CBB80CEB}" type="presParOf" srcId="{18283487-3F5B-46A1-B178-7DDD6D5B7C49}" destId="{9A33546C-3E31-4251-A7B6-FC237CFB203B}" srcOrd="0" destOrd="0" presId="urn:microsoft.com/office/officeart/2018/2/layout/IconLabelList"/>
    <dgm:cxn modelId="{F07CF979-52AB-4920-8A68-2CE0830F6037}" type="presParOf" srcId="{18283487-3F5B-46A1-B178-7DDD6D5B7C49}" destId="{141F22EB-99C1-4022-8ED0-AA9F950C23E1}" srcOrd="1" destOrd="0" presId="urn:microsoft.com/office/officeart/2018/2/layout/IconLabelList"/>
    <dgm:cxn modelId="{A93118AF-2212-45B5-BB0A-7FCE31CDF96C}" type="presParOf" srcId="{18283487-3F5B-46A1-B178-7DDD6D5B7C49}" destId="{1E7D0CCF-27BF-47C3-B986-DBB851FCFF46}" srcOrd="2" destOrd="0" presId="urn:microsoft.com/office/officeart/2018/2/layout/IconLabelList"/>
    <dgm:cxn modelId="{AF5CA742-9AA6-435F-B2E2-CB32884432A9}" type="presParOf" srcId="{A07E6240-F5E3-4A37-99F9-6BC56B026B8C}" destId="{E2D411BE-23B7-4A52-9EF6-2BA7A42F4A35}" srcOrd="1" destOrd="0" presId="urn:microsoft.com/office/officeart/2018/2/layout/IconLabelList"/>
    <dgm:cxn modelId="{5B741A96-53A8-435B-A71E-DD16AE898861}" type="presParOf" srcId="{A07E6240-F5E3-4A37-99F9-6BC56B026B8C}" destId="{7A4A3FE6-4106-4D0F-92BD-98692FD60927}" srcOrd="2" destOrd="0" presId="urn:microsoft.com/office/officeart/2018/2/layout/IconLabelList"/>
    <dgm:cxn modelId="{1478C6FA-9FA3-432E-895C-B9D8C65E7B78}" type="presParOf" srcId="{7A4A3FE6-4106-4D0F-92BD-98692FD60927}" destId="{A0DBDFA8-A7B1-4157-8D7B-ED5300D1CB84}" srcOrd="0" destOrd="0" presId="urn:microsoft.com/office/officeart/2018/2/layout/IconLabelList"/>
    <dgm:cxn modelId="{5447F75E-10A5-438F-BF6F-AF075FDFE1B7}" type="presParOf" srcId="{7A4A3FE6-4106-4D0F-92BD-98692FD60927}" destId="{E3804D7A-C7C8-4634-9995-70776578CE4C}" srcOrd="1" destOrd="0" presId="urn:microsoft.com/office/officeart/2018/2/layout/IconLabelList"/>
    <dgm:cxn modelId="{A8263AFF-E074-41A4-A15D-8AFF29948478}" type="presParOf" srcId="{7A4A3FE6-4106-4D0F-92BD-98692FD60927}" destId="{B10A1BF1-7276-47EC-B293-E3872B3539FC}" srcOrd="2" destOrd="0" presId="urn:microsoft.com/office/officeart/2018/2/layout/IconLabelList"/>
    <dgm:cxn modelId="{15B24261-C534-403C-A14D-7743D2A92890}" type="presParOf" srcId="{A07E6240-F5E3-4A37-99F9-6BC56B026B8C}" destId="{1318CCC9-7F94-4FBA-9E21-0AF9206025D5}" srcOrd="3" destOrd="0" presId="urn:microsoft.com/office/officeart/2018/2/layout/IconLabelList"/>
    <dgm:cxn modelId="{74F6BDFD-65F4-4C44-B99B-5E968F3077D4}" type="presParOf" srcId="{A07E6240-F5E3-4A37-99F9-6BC56B026B8C}" destId="{3C985FC8-D8F4-44F9-8B25-14FC1B1D8469}" srcOrd="4" destOrd="0" presId="urn:microsoft.com/office/officeart/2018/2/layout/IconLabelList"/>
    <dgm:cxn modelId="{9864DF27-1F5C-4D11-ABBB-5F0BD709D4D2}" type="presParOf" srcId="{3C985FC8-D8F4-44F9-8B25-14FC1B1D8469}" destId="{17F7F9D7-1E63-4F3A-A3B3-DB59E969BFCB}" srcOrd="0" destOrd="0" presId="urn:microsoft.com/office/officeart/2018/2/layout/IconLabelList"/>
    <dgm:cxn modelId="{BB38774F-7DB6-47B4-955B-703CD24073F3}" type="presParOf" srcId="{3C985FC8-D8F4-44F9-8B25-14FC1B1D8469}" destId="{375346A7-1C21-42DC-AAF3-F2E58E817AF1}" srcOrd="1" destOrd="0" presId="urn:microsoft.com/office/officeart/2018/2/layout/IconLabelList"/>
    <dgm:cxn modelId="{F902B753-75B7-4721-A83B-DC623DC30128}" type="presParOf" srcId="{3C985FC8-D8F4-44F9-8B25-14FC1B1D8469}" destId="{EED121A2-EF40-48DC-B371-2FE5B9ACEEF0}" srcOrd="2" destOrd="0" presId="urn:microsoft.com/office/officeart/2018/2/layout/IconLabelList"/>
    <dgm:cxn modelId="{28B9EC76-A261-4CE5-B4CE-1F5906A59938}" type="presParOf" srcId="{A07E6240-F5E3-4A37-99F9-6BC56B026B8C}" destId="{C5815A82-09BE-4A32-9738-7ED7E24FECF5}" srcOrd="5" destOrd="0" presId="urn:microsoft.com/office/officeart/2018/2/layout/IconLabelList"/>
    <dgm:cxn modelId="{A04A4118-FE77-4F3D-9CBF-4D71158A5B83}" type="presParOf" srcId="{A07E6240-F5E3-4A37-99F9-6BC56B026B8C}" destId="{49A9C727-78DC-4B9A-A4F0-7CB3D26A8B15}" srcOrd="6" destOrd="0" presId="urn:microsoft.com/office/officeart/2018/2/layout/IconLabelList"/>
    <dgm:cxn modelId="{9404E6B4-9F14-46F0-B511-168F8451DC29}" type="presParOf" srcId="{49A9C727-78DC-4B9A-A4F0-7CB3D26A8B15}" destId="{9AABAA17-AA53-4E00-A1F4-3BB54C95FD38}" srcOrd="0" destOrd="0" presId="urn:microsoft.com/office/officeart/2018/2/layout/IconLabelList"/>
    <dgm:cxn modelId="{C62EE282-6AD7-4716-8CDC-46A88EC4107F}" type="presParOf" srcId="{49A9C727-78DC-4B9A-A4F0-7CB3D26A8B15}" destId="{F2B07C79-8DA6-4BBB-AB64-921A494B61D9}" srcOrd="1" destOrd="0" presId="urn:microsoft.com/office/officeart/2018/2/layout/IconLabelList"/>
    <dgm:cxn modelId="{E1C9C145-B5F0-4C46-94E9-1A704328B7FE}" type="presParOf" srcId="{49A9C727-78DC-4B9A-A4F0-7CB3D26A8B15}" destId="{CF49BBBF-228C-4182-B26A-A3ACC683D7B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BA416-9C08-460D-85B5-85C040D2D0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179D75-2E19-4C0F-853C-737052FA7258}">
      <dgm:prSet/>
      <dgm:spPr/>
      <dgm:t>
        <a:bodyPr/>
        <a:lstStyle/>
        <a:p>
          <a:r>
            <a:rPr lang="en-US"/>
            <a:t>A non-programmer or non-professional data scientist wants to leverage the power of ML</a:t>
          </a:r>
        </a:p>
      </dgm:t>
    </dgm:pt>
    <dgm:pt modelId="{27A1775D-5501-4BD7-A0BD-5DDA52F89E42}" type="parTrans" cxnId="{BD30462F-E729-4610-9337-1C54CE11066E}">
      <dgm:prSet/>
      <dgm:spPr/>
      <dgm:t>
        <a:bodyPr/>
        <a:lstStyle/>
        <a:p>
          <a:endParaRPr lang="en-US"/>
        </a:p>
      </dgm:t>
    </dgm:pt>
    <dgm:pt modelId="{D9485AA0-8897-4E18-8BF4-1FA9C0EE068E}" type="sibTrans" cxnId="{BD30462F-E729-4610-9337-1C54CE11066E}">
      <dgm:prSet/>
      <dgm:spPr/>
      <dgm:t>
        <a:bodyPr/>
        <a:lstStyle/>
        <a:p>
          <a:endParaRPr lang="en-US"/>
        </a:p>
      </dgm:t>
    </dgm:pt>
    <dgm:pt modelId="{B4ED56B3-AF28-454F-B483-064E07894944}">
      <dgm:prSet/>
      <dgm:spPr/>
      <dgm:t>
        <a:bodyPr/>
        <a:lstStyle/>
        <a:p>
          <a:r>
            <a:rPr lang="en-US"/>
            <a:t>Handling too complex data</a:t>
          </a:r>
        </a:p>
      </dgm:t>
    </dgm:pt>
    <dgm:pt modelId="{25F0ACAE-E0FF-42B1-9208-6D8E3FC68E8D}" type="parTrans" cxnId="{00034FBB-F69C-4824-94CD-DA77271971B1}">
      <dgm:prSet/>
      <dgm:spPr/>
      <dgm:t>
        <a:bodyPr/>
        <a:lstStyle/>
        <a:p>
          <a:endParaRPr lang="en-US"/>
        </a:p>
      </dgm:t>
    </dgm:pt>
    <dgm:pt modelId="{1BDC2375-CDA1-4772-A77E-7BA3AEAC3508}" type="sibTrans" cxnId="{00034FBB-F69C-4824-94CD-DA77271971B1}">
      <dgm:prSet/>
      <dgm:spPr/>
      <dgm:t>
        <a:bodyPr/>
        <a:lstStyle/>
        <a:p>
          <a:endParaRPr lang="en-US"/>
        </a:p>
      </dgm:t>
    </dgm:pt>
    <dgm:pt modelId="{7662712F-DD15-4FE0-8A83-FB52DD25B6E6}">
      <dgm:prSet/>
      <dgm:spPr/>
      <dgm:t>
        <a:bodyPr/>
        <a:lstStyle/>
        <a:p>
          <a:r>
            <a:rPr lang="en-US"/>
            <a:t>Lack of data domain knowledge</a:t>
          </a:r>
        </a:p>
      </dgm:t>
    </dgm:pt>
    <dgm:pt modelId="{8B45BD59-BC21-46B0-8CC0-FC959513966C}" type="parTrans" cxnId="{48F18075-2941-4C62-AC8A-422F3D3FA7E8}">
      <dgm:prSet/>
      <dgm:spPr/>
      <dgm:t>
        <a:bodyPr/>
        <a:lstStyle/>
        <a:p>
          <a:endParaRPr lang="en-US"/>
        </a:p>
      </dgm:t>
    </dgm:pt>
    <dgm:pt modelId="{7A647DAF-34D8-4722-848F-D70FCBE7FA67}" type="sibTrans" cxnId="{48F18075-2941-4C62-AC8A-422F3D3FA7E8}">
      <dgm:prSet/>
      <dgm:spPr/>
      <dgm:t>
        <a:bodyPr/>
        <a:lstStyle/>
        <a:p>
          <a:endParaRPr lang="en-US"/>
        </a:p>
      </dgm:t>
    </dgm:pt>
    <dgm:pt modelId="{4252C6AC-D22F-4E18-B156-76EA34F36834}">
      <dgm:prSet/>
      <dgm:spPr/>
      <dgm:t>
        <a:bodyPr/>
        <a:lstStyle/>
        <a:p>
          <a:r>
            <a:rPr lang="en-US"/>
            <a:t>Quick Implementation</a:t>
          </a:r>
        </a:p>
      </dgm:t>
    </dgm:pt>
    <dgm:pt modelId="{379E5938-8E5A-4E1C-85B9-69EEF9E37DAD}" type="parTrans" cxnId="{771A3AF3-8EDD-471C-868B-434EF6C45A14}">
      <dgm:prSet/>
      <dgm:spPr/>
      <dgm:t>
        <a:bodyPr/>
        <a:lstStyle/>
        <a:p>
          <a:endParaRPr lang="en-US"/>
        </a:p>
      </dgm:t>
    </dgm:pt>
    <dgm:pt modelId="{48FAF933-4919-453B-BADD-2FA4B88A95A7}" type="sibTrans" cxnId="{771A3AF3-8EDD-471C-868B-434EF6C45A14}">
      <dgm:prSet/>
      <dgm:spPr/>
      <dgm:t>
        <a:bodyPr/>
        <a:lstStyle/>
        <a:p>
          <a:endParaRPr lang="en-US"/>
        </a:p>
      </dgm:t>
    </dgm:pt>
    <dgm:pt modelId="{DCF8FA65-351A-4B6C-9F11-66BACF24B9EA}">
      <dgm:prSet/>
      <dgm:spPr/>
      <dgm:t>
        <a:bodyPr/>
        <a:lstStyle/>
        <a:p>
          <a:r>
            <a:rPr lang="en-US"/>
            <a:t>Building complex model with huge number of parameters to finetune</a:t>
          </a:r>
        </a:p>
      </dgm:t>
    </dgm:pt>
    <dgm:pt modelId="{4C0AC096-FF0D-4A02-80E7-BB1477D66A04}" type="parTrans" cxnId="{FDDB492F-6D3C-4344-839C-1C738BB8F707}">
      <dgm:prSet/>
      <dgm:spPr/>
      <dgm:t>
        <a:bodyPr/>
        <a:lstStyle/>
        <a:p>
          <a:endParaRPr lang="en-US"/>
        </a:p>
      </dgm:t>
    </dgm:pt>
    <dgm:pt modelId="{198121C2-4E07-4AC0-8C25-77F1010ACC2D}" type="sibTrans" cxnId="{FDDB492F-6D3C-4344-839C-1C738BB8F707}">
      <dgm:prSet/>
      <dgm:spPr/>
      <dgm:t>
        <a:bodyPr/>
        <a:lstStyle/>
        <a:p>
          <a:endParaRPr lang="en-US"/>
        </a:p>
      </dgm:t>
    </dgm:pt>
    <dgm:pt modelId="{65117E3D-C692-4747-AF54-B2CC9DA2BE48}" type="pres">
      <dgm:prSet presAssocID="{3E4BA416-9C08-460D-85B5-85C040D2D080}" presName="root" presStyleCnt="0">
        <dgm:presLayoutVars>
          <dgm:dir/>
          <dgm:resizeHandles val="exact"/>
        </dgm:presLayoutVars>
      </dgm:prSet>
      <dgm:spPr/>
    </dgm:pt>
    <dgm:pt modelId="{A68E8ECD-2437-421E-98FB-805AE73A15BD}" type="pres">
      <dgm:prSet presAssocID="{22179D75-2E19-4C0F-853C-737052FA7258}" presName="compNode" presStyleCnt="0"/>
      <dgm:spPr/>
    </dgm:pt>
    <dgm:pt modelId="{AE2E1635-59D8-4AC4-B73E-9E1863D0FD94}" type="pres">
      <dgm:prSet presAssocID="{22179D75-2E19-4C0F-853C-737052FA7258}" presName="bgRect" presStyleLbl="bgShp" presStyleIdx="0" presStyleCnt="5"/>
      <dgm:spPr/>
    </dgm:pt>
    <dgm:pt modelId="{7BFC1DCC-2399-453F-A6B0-2BB5496709BE}" type="pres">
      <dgm:prSet presAssocID="{22179D75-2E19-4C0F-853C-737052FA72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4C078BA-FC98-48C4-9376-5CC170765987}" type="pres">
      <dgm:prSet presAssocID="{22179D75-2E19-4C0F-853C-737052FA7258}" presName="spaceRect" presStyleCnt="0"/>
      <dgm:spPr/>
    </dgm:pt>
    <dgm:pt modelId="{A7E4595F-2877-45A8-ACF5-79EB3CF1D1E9}" type="pres">
      <dgm:prSet presAssocID="{22179D75-2E19-4C0F-853C-737052FA7258}" presName="parTx" presStyleLbl="revTx" presStyleIdx="0" presStyleCnt="5">
        <dgm:presLayoutVars>
          <dgm:chMax val="0"/>
          <dgm:chPref val="0"/>
        </dgm:presLayoutVars>
      </dgm:prSet>
      <dgm:spPr/>
    </dgm:pt>
    <dgm:pt modelId="{93820932-2858-45F3-A791-585261000D09}" type="pres">
      <dgm:prSet presAssocID="{D9485AA0-8897-4E18-8BF4-1FA9C0EE068E}" presName="sibTrans" presStyleCnt="0"/>
      <dgm:spPr/>
    </dgm:pt>
    <dgm:pt modelId="{52C76A5E-8631-4FA6-B373-0482C2623A1A}" type="pres">
      <dgm:prSet presAssocID="{B4ED56B3-AF28-454F-B483-064E07894944}" presName="compNode" presStyleCnt="0"/>
      <dgm:spPr/>
    </dgm:pt>
    <dgm:pt modelId="{513031E0-52F0-4CB0-B598-088D6EC992C2}" type="pres">
      <dgm:prSet presAssocID="{B4ED56B3-AF28-454F-B483-064E07894944}" presName="bgRect" presStyleLbl="bgShp" presStyleIdx="1" presStyleCnt="5"/>
      <dgm:spPr/>
    </dgm:pt>
    <dgm:pt modelId="{41F01487-686E-4DDE-9596-3F4E373B8A44}" type="pres">
      <dgm:prSet presAssocID="{B4ED56B3-AF28-454F-B483-064E078949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996D6D6-EADA-47CA-9EB5-842761694D9B}" type="pres">
      <dgm:prSet presAssocID="{B4ED56B3-AF28-454F-B483-064E07894944}" presName="spaceRect" presStyleCnt="0"/>
      <dgm:spPr/>
    </dgm:pt>
    <dgm:pt modelId="{DD53E549-1B61-41BA-A059-48A5447F7EB3}" type="pres">
      <dgm:prSet presAssocID="{B4ED56B3-AF28-454F-B483-064E07894944}" presName="parTx" presStyleLbl="revTx" presStyleIdx="1" presStyleCnt="5">
        <dgm:presLayoutVars>
          <dgm:chMax val="0"/>
          <dgm:chPref val="0"/>
        </dgm:presLayoutVars>
      </dgm:prSet>
      <dgm:spPr/>
    </dgm:pt>
    <dgm:pt modelId="{037690A1-5529-4959-8821-DA482AB7A59F}" type="pres">
      <dgm:prSet presAssocID="{1BDC2375-CDA1-4772-A77E-7BA3AEAC3508}" presName="sibTrans" presStyleCnt="0"/>
      <dgm:spPr/>
    </dgm:pt>
    <dgm:pt modelId="{4AF9F72D-C6EE-4F2E-8B33-F8A499386273}" type="pres">
      <dgm:prSet presAssocID="{7662712F-DD15-4FE0-8A83-FB52DD25B6E6}" presName="compNode" presStyleCnt="0"/>
      <dgm:spPr/>
    </dgm:pt>
    <dgm:pt modelId="{D8CF072D-00D6-4CDB-ACB1-5E7C79E9BEBD}" type="pres">
      <dgm:prSet presAssocID="{7662712F-DD15-4FE0-8A83-FB52DD25B6E6}" presName="bgRect" presStyleLbl="bgShp" presStyleIdx="2" presStyleCnt="5"/>
      <dgm:spPr/>
    </dgm:pt>
    <dgm:pt modelId="{D52336F3-99DF-4428-B6F8-AF5659B8F0EC}" type="pres">
      <dgm:prSet presAssocID="{7662712F-DD15-4FE0-8A83-FB52DD25B6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90B38F5-A8EC-43B4-922F-DFE7AA2392B4}" type="pres">
      <dgm:prSet presAssocID="{7662712F-DD15-4FE0-8A83-FB52DD25B6E6}" presName="spaceRect" presStyleCnt="0"/>
      <dgm:spPr/>
    </dgm:pt>
    <dgm:pt modelId="{1DBA0A76-B0DE-4285-9AB1-ABBDA7769CB0}" type="pres">
      <dgm:prSet presAssocID="{7662712F-DD15-4FE0-8A83-FB52DD25B6E6}" presName="parTx" presStyleLbl="revTx" presStyleIdx="2" presStyleCnt="5">
        <dgm:presLayoutVars>
          <dgm:chMax val="0"/>
          <dgm:chPref val="0"/>
        </dgm:presLayoutVars>
      </dgm:prSet>
      <dgm:spPr/>
    </dgm:pt>
    <dgm:pt modelId="{E3F0D640-7C31-4444-B72F-3D3D0B713C14}" type="pres">
      <dgm:prSet presAssocID="{7A647DAF-34D8-4722-848F-D70FCBE7FA67}" presName="sibTrans" presStyleCnt="0"/>
      <dgm:spPr/>
    </dgm:pt>
    <dgm:pt modelId="{1B4A078E-ED1F-44A9-A6A9-0F2587236D6C}" type="pres">
      <dgm:prSet presAssocID="{4252C6AC-D22F-4E18-B156-76EA34F36834}" presName="compNode" presStyleCnt="0"/>
      <dgm:spPr/>
    </dgm:pt>
    <dgm:pt modelId="{5ABDBA2A-9FED-4638-B7C1-867315786F55}" type="pres">
      <dgm:prSet presAssocID="{4252C6AC-D22F-4E18-B156-76EA34F36834}" presName="bgRect" presStyleLbl="bgShp" presStyleIdx="3" presStyleCnt="5"/>
      <dgm:spPr/>
    </dgm:pt>
    <dgm:pt modelId="{FBA4614D-0D08-45A0-B492-86E2C57990B7}" type="pres">
      <dgm:prSet presAssocID="{4252C6AC-D22F-4E18-B156-76EA34F368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08EA664D-4219-4252-9869-571645A9781E}" type="pres">
      <dgm:prSet presAssocID="{4252C6AC-D22F-4E18-B156-76EA34F36834}" presName="spaceRect" presStyleCnt="0"/>
      <dgm:spPr/>
    </dgm:pt>
    <dgm:pt modelId="{B448CCC0-7FE0-42A2-AB1F-710EC83BEAE9}" type="pres">
      <dgm:prSet presAssocID="{4252C6AC-D22F-4E18-B156-76EA34F36834}" presName="parTx" presStyleLbl="revTx" presStyleIdx="3" presStyleCnt="5">
        <dgm:presLayoutVars>
          <dgm:chMax val="0"/>
          <dgm:chPref val="0"/>
        </dgm:presLayoutVars>
      </dgm:prSet>
      <dgm:spPr/>
    </dgm:pt>
    <dgm:pt modelId="{E081CAFD-B867-4314-A5BD-AAEAD626B35D}" type="pres">
      <dgm:prSet presAssocID="{48FAF933-4919-453B-BADD-2FA4B88A95A7}" presName="sibTrans" presStyleCnt="0"/>
      <dgm:spPr/>
    </dgm:pt>
    <dgm:pt modelId="{A3E18C96-1834-4D12-82B6-17DC69FF91C2}" type="pres">
      <dgm:prSet presAssocID="{DCF8FA65-351A-4B6C-9F11-66BACF24B9EA}" presName="compNode" presStyleCnt="0"/>
      <dgm:spPr/>
    </dgm:pt>
    <dgm:pt modelId="{3C2A3E6F-BFC9-422A-AB82-05E228F58F37}" type="pres">
      <dgm:prSet presAssocID="{DCF8FA65-351A-4B6C-9F11-66BACF24B9EA}" presName="bgRect" presStyleLbl="bgShp" presStyleIdx="4" presStyleCnt="5"/>
      <dgm:spPr/>
    </dgm:pt>
    <dgm:pt modelId="{F5337DBC-3634-429A-84D7-99EB1383BB32}" type="pres">
      <dgm:prSet presAssocID="{DCF8FA65-351A-4B6C-9F11-66BACF24B9E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360E2A1A-71CF-4E19-A3F1-510E06E91572}" type="pres">
      <dgm:prSet presAssocID="{DCF8FA65-351A-4B6C-9F11-66BACF24B9EA}" presName="spaceRect" presStyleCnt="0"/>
      <dgm:spPr/>
    </dgm:pt>
    <dgm:pt modelId="{539C4DC2-76F8-4079-BCEB-45DBF2715261}" type="pres">
      <dgm:prSet presAssocID="{DCF8FA65-351A-4B6C-9F11-66BACF24B9EA}" presName="parTx" presStyleLbl="revTx" presStyleIdx="4" presStyleCnt="5">
        <dgm:presLayoutVars>
          <dgm:chMax val="0"/>
          <dgm:chPref val="0"/>
        </dgm:presLayoutVars>
      </dgm:prSet>
      <dgm:spPr/>
    </dgm:pt>
  </dgm:ptLst>
  <dgm:cxnLst>
    <dgm:cxn modelId="{A390F910-4B3B-4AD4-83E0-E5050C258405}" type="presOf" srcId="{3E4BA416-9C08-460D-85B5-85C040D2D080}" destId="{65117E3D-C692-4747-AF54-B2CC9DA2BE48}" srcOrd="0" destOrd="0" presId="urn:microsoft.com/office/officeart/2018/2/layout/IconVerticalSolidList"/>
    <dgm:cxn modelId="{B0A2961C-5F48-43AD-9659-1223364C23DE}" type="presOf" srcId="{22179D75-2E19-4C0F-853C-737052FA7258}" destId="{A7E4595F-2877-45A8-ACF5-79EB3CF1D1E9}" srcOrd="0" destOrd="0" presId="urn:microsoft.com/office/officeart/2018/2/layout/IconVerticalSolidList"/>
    <dgm:cxn modelId="{BD30462F-E729-4610-9337-1C54CE11066E}" srcId="{3E4BA416-9C08-460D-85B5-85C040D2D080}" destId="{22179D75-2E19-4C0F-853C-737052FA7258}" srcOrd="0" destOrd="0" parTransId="{27A1775D-5501-4BD7-A0BD-5DDA52F89E42}" sibTransId="{D9485AA0-8897-4E18-8BF4-1FA9C0EE068E}"/>
    <dgm:cxn modelId="{FDDB492F-6D3C-4344-839C-1C738BB8F707}" srcId="{3E4BA416-9C08-460D-85B5-85C040D2D080}" destId="{DCF8FA65-351A-4B6C-9F11-66BACF24B9EA}" srcOrd="4" destOrd="0" parTransId="{4C0AC096-FF0D-4A02-80E7-BB1477D66A04}" sibTransId="{198121C2-4E07-4AC0-8C25-77F1010ACC2D}"/>
    <dgm:cxn modelId="{17203558-9FDB-40A3-A366-9B73EE7BAAA6}" type="presOf" srcId="{B4ED56B3-AF28-454F-B483-064E07894944}" destId="{DD53E549-1B61-41BA-A059-48A5447F7EB3}" srcOrd="0" destOrd="0" presId="urn:microsoft.com/office/officeart/2018/2/layout/IconVerticalSolidList"/>
    <dgm:cxn modelId="{48F18075-2941-4C62-AC8A-422F3D3FA7E8}" srcId="{3E4BA416-9C08-460D-85B5-85C040D2D080}" destId="{7662712F-DD15-4FE0-8A83-FB52DD25B6E6}" srcOrd="2" destOrd="0" parTransId="{8B45BD59-BC21-46B0-8CC0-FC959513966C}" sibTransId="{7A647DAF-34D8-4722-848F-D70FCBE7FA67}"/>
    <dgm:cxn modelId="{00034FBB-F69C-4824-94CD-DA77271971B1}" srcId="{3E4BA416-9C08-460D-85B5-85C040D2D080}" destId="{B4ED56B3-AF28-454F-B483-064E07894944}" srcOrd="1" destOrd="0" parTransId="{25F0ACAE-E0FF-42B1-9208-6D8E3FC68E8D}" sibTransId="{1BDC2375-CDA1-4772-A77E-7BA3AEAC3508}"/>
    <dgm:cxn modelId="{35E6A9BF-EF3B-4F8E-8826-B09056545A78}" type="presOf" srcId="{4252C6AC-D22F-4E18-B156-76EA34F36834}" destId="{B448CCC0-7FE0-42A2-AB1F-710EC83BEAE9}" srcOrd="0" destOrd="0" presId="urn:microsoft.com/office/officeart/2018/2/layout/IconVerticalSolidList"/>
    <dgm:cxn modelId="{6EC07DC6-691B-4859-94A6-9CE0374FF9B9}" type="presOf" srcId="{7662712F-DD15-4FE0-8A83-FB52DD25B6E6}" destId="{1DBA0A76-B0DE-4285-9AB1-ABBDA7769CB0}" srcOrd="0" destOrd="0" presId="urn:microsoft.com/office/officeart/2018/2/layout/IconVerticalSolidList"/>
    <dgm:cxn modelId="{04B5BBCB-6F04-43A3-BE57-F8687316AEBF}" type="presOf" srcId="{DCF8FA65-351A-4B6C-9F11-66BACF24B9EA}" destId="{539C4DC2-76F8-4079-BCEB-45DBF2715261}" srcOrd="0" destOrd="0" presId="urn:microsoft.com/office/officeart/2018/2/layout/IconVerticalSolidList"/>
    <dgm:cxn modelId="{771A3AF3-8EDD-471C-868B-434EF6C45A14}" srcId="{3E4BA416-9C08-460D-85B5-85C040D2D080}" destId="{4252C6AC-D22F-4E18-B156-76EA34F36834}" srcOrd="3" destOrd="0" parTransId="{379E5938-8E5A-4E1C-85B9-69EEF9E37DAD}" sibTransId="{48FAF933-4919-453B-BADD-2FA4B88A95A7}"/>
    <dgm:cxn modelId="{86D8A8E8-951B-4360-B2E9-9C634195F3A9}" type="presParOf" srcId="{65117E3D-C692-4747-AF54-B2CC9DA2BE48}" destId="{A68E8ECD-2437-421E-98FB-805AE73A15BD}" srcOrd="0" destOrd="0" presId="urn:microsoft.com/office/officeart/2018/2/layout/IconVerticalSolidList"/>
    <dgm:cxn modelId="{3A9E4423-DD60-4532-91C0-00D7EDB8267E}" type="presParOf" srcId="{A68E8ECD-2437-421E-98FB-805AE73A15BD}" destId="{AE2E1635-59D8-4AC4-B73E-9E1863D0FD94}" srcOrd="0" destOrd="0" presId="urn:microsoft.com/office/officeart/2018/2/layout/IconVerticalSolidList"/>
    <dgm:cxn modelId="{067F1554-768F-4F8F-90BD-BD53BAB01073}" type="presParOf" srcId="{A68E8ECD-2437-421E-98FB-805AE73A15BD}" destId="{7BFC1DCC-2399-453F-A6B0-2BB5496709BE}" srcOrd="1" destOrd="0" presId="urn:microsoft.com/office/officeart/2018/2/layout/IconVerticalSolidList"/>
    <dgm:cxn modelId="{39BD5274-11CF-4331-A95B-65C8D806F7BD}" type="presParOf" srcId="{A68E8ECD-2437-421E-98FB-805AE73A15BD}" destId="{F4C078BA-FC98-48C4-9376-5CC170765987}" srcOrd="2" destOrd="0" presId="urn:microsoft.com/office/officeart/2018/2/layout/IconVerticalSolidList"/>
    <dgm:cxn modelId="{AB4828E0-DD28-43A4-9629-85BE6F6A2099}" type="presParOf" srcId="{A68E8ECD-2437-421E-98FB-805AE73A15BD}" destId="{A7E4595F-2877-45A8-ACF5-79EB3CF1D1E9}" srcOrd="3" destOrd="0" presId="urn:microsoft.com/office/officeart/2018/2/layout/IconVerticalSolidList"/>
    <dgm:cxn modelId="{3A361F22-1F6C-4A49-9695-0C34974A3777}" type="presParOf" srcId="{65117E3D-C692-4747-AF54-B2CC9DA2BE48}" destId="{93820932-2858-45F3-A791-585261000D09}" srcOrd="1" destOrd="0" presId="urn:microsoft.com/office/officeart/2018/2/layout/IconVerticalSolidList"/>
    <dgm:cxn modelId="{82F0ED4C-5526-4FAD-A894-B749E5EEB012}" type="presParOf" srcId="{65117E3D-C692-4747-AF54-B2CC9DA2BE48}" destId="{52C76A5E-8631-4FA6-B373-0482C2623A1A}" srcOrd="2" destOrd="0" presId="urn:microsoft.com/office/officeart/2018/2/layout/IconVerticalSolidList"/>
    <dgm:cxn modelId="{83E0C5CF-4340-4FC9-80D4-8A299DC5B6F4}" type="presParOf" srcId="{52C76A5E-8631-4FA6-B373-0482C2623A1A}" destId="{513031E0-52F0-4CB0-B598-088D6EC992C2}" srcOrd="0" destOrd="0" presId="urn:microsoft.com/office/officeart/2018/2/layout/IconVerticalSolidList"/>
    <dgm:cxn modelId="{C989B17D-C284-45F0-86D9-37BD51749030}" type="presParOf" srcId="{52C76A5E-8631-4FA6-B373-0482C2623A1A}" destId="{41F01487-686E-4DDE-9596-3F4E373B8A44}" srcOrd="1" destOrd="0" presId="urn:microsoft.com/office/officeart/2018/2/layout/IconVerticalSolidList"/>
    <dgm:cxn modelId="{BDEDFC25-48A5-4C76-BCBE-C143407BEA9C}" type="presParOf" srcId="{52C76A5E-8631-4FA6-B373-0482C2623A1A}" destId="{8996D6D6-EADA-47CA-9EB5-842761694D9B}" srcOrd="2" destOrd="0" presId="urn:microsoft.com/office/officeart/2018/2/layout/IconVerticalSolidList"/>
    <dgm:cxn modelId="{0C157809-5EEE-424C-BD67-12E61B434937}" type="presParOf" srcId="{52C76A5E-8631-4FA6-B373-0482C2623A1A}" destId="{DD53E549-1B61-41BA-A059-48A5447F7EB3}" srcOrd="3" destOrd="0" presId="urn:microsoft.com/office/officeart/2018/2/layout/IconVerticalSolidList"/>
    <dgm:cxn modelId="{B201DA3D-98F9-4C29-91C2-0D6B54565C94}" type="presParOf" srcId="{65117E3D-C692-4747-AF54-B2CC9DA2BE48}" destId="{037690A1-5529-4959-8821-DA482AB7A59F}" srcOrd="3" destOrd="0" presId="urn:microsoft.com/office/officeart/2018/2/layout/IconVerticalSolidList"/>
    <dgm:cxn modelId="{82714339-F832-4DC8-BF9D-5C8319EBA5EB}" type="presParOf" srcId="{65117E3D-C692-4747-AF54-B2CC9DA2BE48}" destId="{4AF9F72D-C6EE-4F2E-8B33-F8A499386273}" srcOrd="4" destOrd="0" presId="urn:microsoft.com/office/officeart/2018/2/layout/IconVerticalSolidList"/>
    <dgm:cxn modelId="{7BD9CF85-C3C4-409A-9F08-421084BADC8E}" type="presParOf" srcId="{4AF9F72D-C6EE-4F2E-8B33-F8A499386273}" destId="{D8CF072D-00D6-4CDB-ACB1-5E7C79E9BEBD}" srcOrd="0" destOrd="0" presId="urn:microsoft.com/office/officeart/2018/2/layout/IconVerticalSolidList"/>
    <dgm:cxn modelId="{886EF8CF-8701-4B9C-833A-B75A966D6C92}" type="presParOf" srcId="{4AF9F72D-C6EE-4F2E-8B33-F8A499386273}" destId="{D52336F3-99DF-4428-B6F8-AF5659B8F0EC}" srcOrd="1" destOrd="0" presId="urn:microsoft.com/office/officeart/2018/2/layout/IconVerticalSolidList"/>
    <dgm:cxn modelId="{74B53DDB-CC19-4C0C-8DF7-24ED7CD62870}" type="presParOf" srcId="{4AF9F72D-C6EE-4F2E-8B33-F8A499386273}" destId="{D90B38F5-A8EC-43B4-922F-DFE7AA2392B4}" srcOrd="2" destOrd="0" presId="urn:microsoft.com/office/officeart/2018/2/layout/IconVerticalSolidList"/>
    <dgm:cxn modelId="{E5908DFC-DD30-4F67-81AD-FF15263EDECA}" type="presParOf" srcId="{4AF9F72D-C6EE-4F2E-8B33-F8A499386273}" destId="{1DBA0A76-B0DE-4285-9AB1-ABBDA7769CB0}" srcOrd="3" destOrd="0" presId="urn:microsoft.com/office/officeart/2018/2/layout/IconVerticalSolidList"/>
    <dgm:cxn modelId="{38BB1C8C-3EE4-48C2-B59F-28048CAE4B60}" type="presParOf" srcId="{65117E3D-C692-4747-AF54-B2CC9DA2BE48}" destId="{E3F0D640-7C31-4444-B72F-3D3D0B713C14}" srcOrd="5" destOrd="0" presId="urn:microsoft.com/office/officeart/2018/2/layout/IconVerticalSolidList"/>
    <dgm:cxn modelId="{BDC90569-4AB0-4FA7-A80E-676A22C21C59}" type="presParOf" srcId="{65117E3D-C692-4747-AF54-B2CC9DA2BE48}" destId="{1B4A078E-ED1F-44A9-A6A9-0F2587236D6C}" srcOrd="6" destOrd="0" presId="urn:microsoft.com/office/officeart/2018/2/layout/IconVerticalSolidList"/>
    <dgm:cxn modelId="{3C49973A-E565-4AA2-B144-B67D4CD205DF}" type="presParOf" srcId="{1B4A078E-ED1F-44A9-A6A9-0F2587236D6C}" destId="{5ABDBA2A-9FED-4638-B7C1-867315786F55}" srcOrd="0" destOrd="0" presId="urn:microsoft.com/office/officeart/2018/2/layout/IconVerticalSolidList"/>
    <dgm:cxn modelId="{049E2FCA-5888-4C1A-86C7-D9BBC134A6F9}" type="presParOf" srcId="{1B4A078E-ED1F-44A9-A6A9-0F2587236D6C}" destId="{FBA4614D-0D08-45A0-B492-86E2C57990B7}" srcOrd="1" destOrd="0" presId="urn:microsoft.com/office/officeart/2018/2/layout/IconVerticalSolidList"/>
    <dgm:cxn modelId="{A9AE6416-3AAE-464E-91F6-DB2F19CE429D}" type="presParOf" srcId="{1B4A078E-ED1F-44A9-A6A9-0F2587236D6C}" destId="{08EA664D-4219-4252-9869-571645A9781E}" srcOrd="2" destOrd="0" presId="urn:microsoft.com/office/officeart/2018/2/layout/IconVerticalSolidList"/>
    <dgm:cxn modelId="{F3FDD374-F49E-4F2B-8BBC-49B19F0E6B82}" type="presParOf" srcId="{1B4A078E-ED1F-44A9-A6A9-0F2587236D6C}" destId="{B448CCC0-7FE0-42A2-AB1F-710EC83BEAE9}" srcOrd="3" destOrd="0" presId="urn:microsoft.com/office/officeart/2018/2/layout/IconVerticalSolidList"/>
    <dgm:cxn modelId="{DC5C8EE6-97E9-46D3-8EE0-B19461BC3349}" type="presParOf" srcId="{65117E3D-C692-4747-AF54-B2CC9DA2BE48}" destId="{E081CAFD-B867-4314-A5BD-AAEAD626B35D}" srcOrd="7" destOrd="0" presId="urn:microsoft.com/office/officeart/2018/2/layout/IconVerticalSolidList"/>
    <dgm:cxn modelId="{16929260-A0F3-4325-98BE-6DAB12BC6A28}" type="presParOf" srcId="{65117E3D-C692-4747-AF54-B2CC9DA2BE48}" destId="{A3E18C96-1834-4D12-82B6-17DC69FF91C2}" srcOrd="8" destOrd="0" presId="urn:microsoft.com/office/officeart/2018/2/layout/IconVerticalSolidList"/>
    <dgm:cxn modelId="{200D8FC2-2C19-4D5C-9D65-0D7B4EFB5830}" type="presParOf" srcId="{A3E18C96-1834-4D12-82B6-17DC69FF91C2}" destId="{3C2A3E6F-BFC9-422A-AB82-05E228F58F37}" srcOrd="0" destOrd="0" presId="urn:microsoft.com/office/officeart/2018/2/layout/IconVerticalSolidList"/>
    <dgm:cxn modelId="{443F43C0-7C01-4EE8-8F6C-E1A70681BCB2}" type="presParOf" srcId="{A3E18C96-1834-4D12-82B6-17DC69FF91C2}" destId="{F5337DBC-3634-429A-84D7-99EB1383BB32}" srcOrd="1" destOrd="0" presId="urn:microsoft.com/office/officeart/2018/2/layout/IconVerticalSolidList"/>
    <dgm:cxn modelId="{E869B15B-B26F-4C33-8605-C4114C6BB47D}" type="presParOf" srcId="{A3E18C96-1834-4D12-82B6-17DC69FF91C2}" destId="{360E2A1A-71CF-4E19-A3F1-510E06E91572}" srcOrd="2" destOrd="0" presId="urn:microsoft.com/office/officeart/2018/2/layout/IconVerticalSolidList"/>
    <dgm:cxn modelId="{2F894824-49DA-43A8-9B49-E4842350F45F}" type="presParOf" srcId="{A3E18C96-1834-4D12-82B6-17DC69FF91C2}" destId="{539C4DC2-76F8-4079-BCEB-45DBF271526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E61804-2569-42C2-A018-C42602DCFE3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C59D4ED-BCA5-4FEA-871F-44EBDB3F797F}">
      <dgm:prSet/>
      <dgm:spPr/>
      <dgm:t>
        <a:bodyPr/>
        <a:lstStyle/>
        <a:p>
          <a:r>
            <a:rPr lang="en-US"/>
            <a:t>During training, Azure Machine Learning creates a number of pipelines in parallel that try different algorithms and parameters for you. </a:t>
          </a:r>
        </a:p>
      </dgm:t>
    </dgm:pt>
    <dgm:pt modelId="{8116611E-F6BE-4E9D-97C3-3FDCABEBBD33}" type="parTrans" cxnId="{AF45116B-2262-4B47-9154-0A3F8AC601E8}">
      <dgm:prSet/>
      <dgm:spPr/>
      <dgm:t>
        <a:bodyPr/>
        <a:lstStyle/>
        <a:p>
          <a:endParaRPr lang="en-US"/>
        </a:p>
      </dgm:t>
    </dgm:pt>
    <dgm:pt modelId="{DFF275B9-3769-4993-92DB-4DEA3162CE43}" type="sibTrans" cxnId="{AF45116B-2262-4B47-9154-0A3F8AC601E8}">
      <dgm:prSet/>
      <dgm:spPr/>
      <dgm:t>
        <a:bodyPr/>
        <a:lstStyle/>
        <a:p>
          <a:endParaRPr lang="en-US"/>
        </a:p>
      </dgm:t>
    </dgm:pt>
    <dgm:pt modelId="{158CFD7B-FD09-43CE-B16D-EFC0D5BE6935}">
      <dgm:prSet/>
      <dgm:spPr/>
      <dgm:t>
        <a:bodyPr/>
        <a:lstStyle/>
        <a:p>
          <a:r>
            <a:rPr lang="en-US"/>
            <a:t>The service iterates through ML algorithms paired with feature selections, where each iteration produces a model with a training score.</a:t>
          </a:r>
        </a:p>
      </dgm:t>
    </dgm:pt>
    <dgm:pt modelId="{6B783DD1-3E18-4718-9E95-7C9211BE09D7}" type="parTrans" cxnId="{89DF185F-05F3-470C-AA42-4CE187C3FD1F}">
      <dgm:prSet/>
      <dgm:spPr/>
      <dgm:t>
        <a:bodyPr/>
        <a:lstStyle/>
        <a:p>
          <a:endParaRPr lang="en-US"/>
        </a:p>
      </dgm:t>
    </dgm:pt>
    <dgm:pt modelId="{3084268A-D8FA-4E57-AB30-B058290BC9FE}" type="sibTrans" cxnId="{89DF185F-05F3-470C-AA42-4CE187C3FD1F}">
      <dgm:prSet/>
      <dgm:spPr/>
      <dgm:t>
        <a:bodyPr/>
        <a:lstStyle/>
        <a:p>
          <a:endParaRPr lang="en-US"/>
        </a:p>
      </dgm:t>
    </dgm:pt>
    <dgm:pt modelId="{6AE2D4E5-1619-40A6-8458-654CAF0C3E88}">
      <dgm:prSet/>
      <dgm:spPr/>
      <dgm:t>
        <a:bodyPr/>
        <a:lstStyle/>
        <a:p>
          <a:r>
            <a:rPr lang="en-US"/>
            <a:t>The higher the score, the better the model is considered to "fit" your data. </a:t>
          </a:r>
        </a:p>
      </dgm:t>
    </dgm:pt>
    <dgm:pt modelId="{1C98E29E-BBC7-4342-BCD1-475EA551BE68}" type="parTrans" cxnId="{227D7DB5-3F4B-4620-95E5-FB97428D7298}">
      <dgm:prSet/>
      <dgm:spPr/>
      <dgm:t>
        <a:bodyPr/>
        <a:lstStyle/>
        <a:p>
          <a:endParaRPr lang="en-US"/>
        </a:p>
      </dgm:t>
    </dgm:pt>
    <dgm:pt modelId="{1BB77696-0CF9-4257-B08D-06D58E59E634}" type="sibTrans" cxnId="{227D7DB5-3F4B-4620-95E5-FB97428D7298}">
      <dgm:prSet/>
      <dgm:spPr/>
      <dgm:t>
        <a:bodyPr/>
        <a:lstStyle/>
        <a:p>
          <a:endParaRPr lang="en-US"/>
        </a:p>
      </dgm:t>
    </dgm:pt>
    <dgm:pt modelId="{50C61B12-E718-46C3-9442-C9C3D0C9700D}">
      <dgm:prSet/>
      <dgm:spPr/>
      <dgm:t>
        <a:bodyPr/>
        <a:lstStyle/>
        <a:p>
          <a:r>
            <a:rPr lang="en-US"/>
            <a:t>It will stop once it hits the exit criteria defined in the experiment.</a:t>
          </a:r>
        </a:p>
      </dgm:t>
    </dgm:pt>
    <dgm:pt modelId="{637A438F-F5B7-472A-BAFB-0D5C1996B90A}" type="parTrans" cxnId="{B23B1879-EC94-4712-BB7A-5B3247706B53}">
      <dgm:prSet/>
      <dgm:spPr/>
      <dgm:t>
        <a:bodyPr/>
        <a:lstStyle/>
        <a:p>
          <a:endParaRPr lang="en-US"/>
        </a:p>
      </dgm:t>
    </dgm:pt>
    <dgm:pt modelId="{5629C0CF-32F3-42B7-A936-E1C3725E1269}" type="sibTrans" cxnId="{B23B1879-EC94-4712-BB7A-5B3247706B53}">
      <dgm:prSet/>
      <dgm:spPr/>
      <dgm:t>
        <a:bodyPr/>
        <a:lstStyle/>
        <a:p>
          <a:endParaRPr lang="en-US"/>
        </a:p>
      </dgm:t>
    </dgm:pt>
    <dgm:pt modelId="{96E2C155-9483-6E4D-9794-1B0B24440E4E}" type="pres">
      <dgm:prSet presAssocID="{50E61804-2569-42C2-A018-C42602DCFE37}" presName="linear" presStyleCnt="0">
        <dgm:presLayoutVars>
          <dgm:animLvl val="lvl"/>
          <dgm:resizeHandles val="exact"/>
        </dgm:presLayoutVars>
      </dgm:prSet>
      <dgm:spPr/>
    </dgm:pt>
    <dgm:pt modelId="{0743EF6A-54B9-F242-9800-2042A0A839D1}" type="pres">
      <dgm:prSet presAssocID="{3C59D4ED-BCA5-4FEA-871F-44EBDB3F797F}" presName="parentText" presStyleLbl="node1" presStyleIdx="0" presStyleCnt="4">
        <dgm:presLayoutVars>
          <dgm:chMax val="0"/>
          <dgm:bulletEnabled val="1"/>
        </dgm:presLayoutVars>
      </dgm:prSet>
      <dgm:spPr/>
    </dgm:pt>
    <dgm:pt modelId="{42099947-02D5-224E-B3DF-F2D33104AB8E}" type="pres">
      <dgm:prSet presAssocID="{DFF275B9-3769-4993-92DB-4DEA3162CE43}" presName="spacer" presStyleCnt="0"/>
      <dgm:spPr/>
    </dgm:pt>
    <dgm:pt modelId="{BED8AE1A-1F1F-8741-8AAF-D2125798EFD5}" type="pres">
      <dgm:prSet presAssocID="{158CFD7B-FD09-43CE-B16D-EFC0D5BE6935}" presName="parentText" presStyleLbl="node1" presStyleIdx="1" presStyleCnt="4">
        <dgm:presLayoutVars>
          <dgm:chMax val="0"/>
          <dgm:bulletEnabled val="1"/>
        </dgm:presLayoutVars>
      </dgm:prSet>
      <dgm:spPr/>
    </dgm:pt>
    <dgm:pt modelId="{AF8DBF1D-667D-1547-83A6-E29448140A75}" type="pres">
      <dgm:prSet presAssocID="{3084268A-D8FA-4E57-AB30-B058290BC9FE}" presName="spacer" presStyleCnt="0"/>
      <dgm:spPr/>
    </dgm:pt>
    <dgm:pt modelId="{87429BA8-FCB7-7B4E-AA53-C49233A54769}" type="pres">
      <dgm:prSet presAssocID="{6AE2D4E5-1619-40A6-8458-654CAF0C3E88}" presName="parentText" presStyleLbl="node1" presStyleIdx="2" presStyleCnt="4">
        <dgm:presLayoutVars>
          <dgm:chMax val="0"/>
          <dgm:bulletEnabled val="1"/>
        </dgm:presLayoutVars>
      </dgm:prSet>
      <dgm:spPr/>
    </dgm:pt>
    <dgm:pt modelId="{9B5B3951-D12B-3343-A3F6-CC3840536ABB}" type="pres">
      <dgm:prSet presAssocID="{1BB77696-0CF9-4257-B08D-06D58E59E634}" presName="spacer" presStyleCnt="0"/>
      <dgm:spPr/>
    </dgm:pt>
    <dgm:pt modelId="{E5A8CF8E-EB9D-4F41-ACAA-5F8B6CD1EE73}" type="pres">
      <dgm:prSet presAssocID="{50C61B12-E718-46C3-9442-C9C3D0C9700D}" presName="parentText" presStyleLbl="node1" presStyleIdx="3" presStyleCnt="4">
        <dgm:presLayoutVars>
          <dgm:chMax val="0"/>
          <dgm:bulletEnabled val="1"/>
        </dgm:presLayoutVars>
      </dgm:prSet>
      <dgm:spPr/>
    </dgm:pt>
  </dgm:ptLst>
  <dgm:cxnLst>
    <dgm:cxn modelId="{33E2EB2F-A6B0-6442-BCE1-172135C35FDD}" type="presOf" srcId="{158CFD7B-FD09-43CE-B16D-EFC0D5BE6935}" destId="{BED8AE1A-1F1F-8741-8AAF-D2125798EFD5}" srcOrd="0" destOrd="0" presId="urn:microsoft.com/office/officeart/2005/8/layout/vList2"/>
    <dgm:cxn modelId="{89DF185F-05F3-470C-AA42-4CE187C3FD1F}" srcId="{50E61804-2569-42C2-A018-C42602DCFE37}" destId="{158CFD7B-FD09-43CE-B16D-EFC0D5BE6935}" srcOrd="1" destOrd="0" parTransId="{6B783DD1-3E18-4718-9E95-7C9211BE09D7}" sibTransId="{3084268A-D8FA-4E57-AB30-B058290BC9FE}"/>
    <dgm:cxn modelId="{0E62525F-14D5-9F44-B0D6-0374D2FBB175}" type="presOf" srcId="{6AE2D4E5-1619-40A6-8458-654CAF0C3E88}" destId="{87429BA8-FCB7-7B4E-AA53-C49233A54769}" srcOrd="0" destOrd="0" presId="urn:microsoft.com/office/officeart/2005/8/layout/vList2"/>
    <dgm:cxn modelId="{AF45116B-2262-4B47-9154-0A3F8AC601E8}" srcId="{50E61804-2569-42C2-A018-C42602DCFE37}" destId="{3C59D4ED-BCA5-4FEA-871F-44EBDB3F797F}" srcOrd="0" destOrd="0" parTransId="{8116611E-F6BE-4E9D-97C3-3FDCABEBBD33}" sibTransId="{DFF275B9-3769-4993-92DB-4DEA3162CE43}"/>
    <dgm:cxn modelId="{B23B1879-EC94-4712-BB7A-5B3247706B53}" srcId="{50E61804-2569-42C2-A018-C42602DCFE37}" destId="{50C61B12-E718-46C3-9442-C9C3D0C9700D}" srcOrd="3" destOrd="0" parTransId="{637A438F-F5B7-472A-BAFB-0D5C1996B90A}" sibTransId="{5629C0CF-32F3-42B7-A936-E1C3725E1269}"/>
    <dgm:cxn modelId="{227D7DB5-3F4B-4620-95E5-FB97428D7298}" srcId="{50E61804-2569-42C2-A018-C42602DCFE37}" destId="{6AE2D4E5-1619-40A6-8458-654CAF0C3E88}" srcOrd="2" destOrd="0" parTransId="{1C98E29E-BBC7-4342-BCD1-475EA551BE68}" sibTransId="{1BB77696-0CF9-4257-B08D-06D58E59E634}"/>
    <dgm:cxn modelId="{8818BCC7-0DE0-8C44-B5EA-F47B6B249A8E}" type="presOf" srcId="{50C61B12-E718-46C3-9442-C9C3D0C9700D}" destId="{E5A8CF8E-EB9D-4F41-ACAA-5F8B6CD1EE73}" srcOrd="0" destOrd="0" presId="urn:microsoft.com/office/officeart/2005/8/layout/vList2"/>
    <dgm:cxn modelId="{1669A9DE-0F40-B242-B8F2-1F5D0D7A08C0}" type="presOf" srcId="{3C59D4ED-BCA5-4FEA-871F-44EBDB3F797F}" destId="{0743EF6A-54B9-F242-9800-2042A0A839D1}" srcOrd="0" destOrd="0" presId="urn:microsoft.com/office/officeart/2005/8/layout/vList2"/>
    <dgm:cxn modelId="{8E4A47FA-25E8-CC4F-AB21-14C16BC8002A}" type="presOf" srcId="{50E61804-2569-42C2-A018-C42602DCFE37}" destId="{96E2C155-9483-6E4D-9794-1B0B24440E4E}" srcOrd="0" destOrd="0" presId="urn:microsoft.com/office/officeart/2005/8/layout/vList2"/>
    <dgm:cxn modelId="{933E6D06-CF25-C849-A8A2-78D70E63CC00}" type="presParOf" srcId="{96E2C155-9483-6E4D-9794-1B0B24440E4E}" destId="{0743EF6A-54B9-F242-9800-2042A0A839D1}" srcOrd="0" destOrd="0" presId="urn:microsoft.com/office/officeart/2005/8/layout/vList2"/>
    <dgm:cxn modelId="{849457B1-604E-664B-8AA8-2A3C5A9E32E5}" type="presParOf" srcId="{96E2C155-9483-6E4D-9794-1B0B24440E4E}" destId="{42099947-02D5-224E-B3DF-F2D33104AB8E}" srcOrd="1" destOrd="0" presId="urn:microsoft.com/office/officeart/2005/8/layout/vList2"/>
    <dgm:cxn modelId="{53BF88AE-DEF6-7D42-BBA2-7A334C5C8022}" type="presParOf" srcId="{96E2C155-9483-6E4D-9794-1B0B24440E4E}" destId="{BED8AE1A-1F1F-8741-8AAF-D2125798EFD5}" srcOrd="2" destOrd="0" presId="urn:microsoft.com/office/officeart/2005/8/layout/vList2"/>
    <dgm:cxn modelId="{796C8BCD-3646-FC46-BD68-3F79EBBECFA3}" type="presParOf" srcId="{96E2C155-9483-6E4D-9794-1B0B24440E4E}" destId="{AF8DBF1D-667D-1547-83A6-E29448140A75}" srcOrd="3" destOrd="0" presId="urn:microsoft.com/office/officeart/2005/8/layout/vList2"/>
    <dgm:cxn modelId="{B8595C5E-508A-ED4A-8F93-0B6079F91633}" type="presParOf" srcId="{96E2C155-9483-6E4D-9794-1B0B24440E4E}" destId="{87429BA8-FCB7-7B4E-AA53-C49233A54769}" srcOrd="4" destOrd="0" presId="urn:microsoft.com/office/officeart/2005/8/layout/vList2"/>
    <dgm:cxn modelId="{5C229F0A-48D9-2C4A-B832-CF3972993B59}" type="presParOf" srcId="{96E2C155-9483-6E4D-9794-1B0B24440E4E}" destId="{9B5B3951-D12B-3343-A3F6-CC3840536ABB}" srcOrd="5" destOrd="0" presId="urn:microsoft.com/office/officeart/2005/8/layout/vList2"/>
    <dgm:cxn modelId="{6D714899-9265-5544-B213-0678167BF5E2}" type="presParOf" srcId="{96E2C155-9483-6E4D-9794-1B0B24440E4E}" destId="{E5A8CF8E-EB9D-4F41-ACAA-5F8B6CD1EE7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F0A01E-2E29-4B1D-A46B-8ECC9019DE2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55E0F88-8A6C-43D5-925F-76D21A2B2C35}">
      <dgm:prSet/>
      <dgm:spPr/>
      <dgm:t>
        <a:bodyPr/>
        <a:lstStyle/>
        <a:p>
          <a:r>
            <a:rPr lang="en-US"/>
            <a:t>Feature engineering is the process of using domain knowledge of the data by eliminating overfitting and imbalanced data to create features that help ML algorithms learn better </a:t>
          </a:r>
        </a:p>
      </dgm:t>
    </dgm:pt>
    <dgm:pt modelId="{4A2F9250-02A1-4A10-B1B5-23C35F288ED8}" type="parTrans" cxnId="{4F6D897E-9982-4086-BA60-6872EDC0E59A}">
      <dgm:prSet/>
      <dgm:spPr/>
      <dgm:t>
        <a:bodyPr/>
        <a:lstStyle/>
        <a:p>
          <a:endParaRPr lang="en-US"/>
        </a:p>
      </dgm:t>
    </dgm:pt>
    <dgm:pt modelId="{CD4D113C-9627-49B3-BED6-87487EDC4E5B}" type="sibTrans" cxnId="{4F6D897E-9982-4086-BA60-6872EDC0E59A}">
      <dgm:prSet/>
      <dgm:spPr/>
      <dgm:t>
        <a:bodyPr/>
        <a:lstStyle/>
        <a:p>
          <a:endParaRPr lang="en-US"/>
        </a:p>
      </dgm:t>
    </dgm:pt>
    <dgm:pt modelId="{5D3CA62D-F95B-4B85-BD65-0DCC74AB8F98}">
      <dgm:prSet/>
      <dgm:spPr/>
      <dgm:t>
        <a:bodyPr/>
        <a:lstStyle/>
        <a:p>
          <a:r>
            <a:rPr lang="en-US"/>
            <a:t>Automated machine learning featurization steps (feature normalization, handling missing data, converting text to numeric, etc.) become part of the underlying model. When using the model for predictions, the same featurization steps applied during training are applied to your input data automatically.</a:t>
          </a:r>
        </a:p>
      </dgm:t>
    </dgm:pt>
    <dgm:pt modelId="{D2BB65F1-56FC-413E-916E-EFFF55EDC8D4}" type="parTrans" cxnId="{5EA6C729-35CE-48FA-B579-A0E21CB54D49}">
      <dgm:prSet/>
      <dgm:spPr/>
      <dgm:t>
        <a:bodyPr/>
        <a:lstStyle/>
        <a:p>
          <a:endParaRPr lang="en-US"/>
        </a:p>
      </dgm:t>
    </dgm:pt>
    <dgm:pt modelId="{B0D8E26D-8C91-4CE0-9B37-50506DCE2125}" type="sibTrans" cxnId="{5EA6C729-35CE-48FA-B579-A0E21CB54D49}">
      <dgm:prSet/>
      <dgm:spPr/>
      <dgm:t>
        <a:bodyPr/>
        <a:lstStyle/>
        <a:p>
          <a:endParaRPr lang="en-US"/>
        </a:p>
      </dgm:t>
    </dgm:pt>
    <dgm:pt modelId="{1B2C5198-07D4-4E45-A9A1-947A27755B38}">
      <dgm:prSet/>
      <dgm:spPr/>
      <dgm:t>
        <a:bodyPr/>
        <a:lstStyle/>
        <a:p>
          <a:r>
            <a:rPr lang="en-US"/>
            <a:t>You can also add your own feature engineering technique</a:t>
          </a:r>
        </a:p>
      </dgm:t>
    </dgm:pt>
    <dgm:pt modelId="{A0F280C2-D920-4C27-BB4F-DD2F6FCF6735}" type="parTrans" cxnId="{665EB65E-B54D-4800-AF4B-97456B269404}">
      <dgm:prSet/>
      <dgm:spPr/>
      <dgm:t>
        <a:bodyPr/>
        <a:lstStyle/>
        <a:p>
          <a:endParaRPr lang="en-US"/>
        </a:p>
      </dgm:t>
    </dgm:pt>
    <dgm:pt modelId="{33FA3C05-865E-4EF3-AE18-96C083744227}" type="sibTrans" cxnId="{665EB65E-B54D-4800-AF4B-97456B269404}">
      <dgm:prSet/>
      <dgm:spPr/>
      <dgm:t>
        <a:bodyPr/>
        <a:lstStyle/>
        <a:p>
          <a:endParaRPr lang="en-US"/>
        </a:p>
      </dgm:t>
    </dgm:pt>
    <dgm:pt modelId="{92BABE8F-C21B-D147-B9DB-E1AA4B9DB6D6}" type="pres">
      <dgm:prSet presAssocID="{24F0A01E-2E29-4B1D-A46B-8ECC9019DE22}" presName="outerComposite" presStyleCnt="0">
        <dgm:presLayoutVars>
          <dgm:chMax val="5"/>
          <dgm:dir/>
          <dgm:resizeHandles val="exact"/>
        </dgm:presLayoutVars>
      </dgm:prSet>
      <dgm:spPr/>
    </dgm:pt>
    <dgm:pt modelId="{18CC4DEA-1027-E841-9DC7-7318805695EC}" type="pres">
      <dgm:prSet presAssocID="{24F0A01E-2E29-4B1D-A46B-8ECC9019DE22}" presName="dummyMaxCanvas" presStyleCnt="0">
        <dgm:presLayoutVars/>
      </dgm:prSet>
      <dgm:spPr/>
    </dgm:pt>
    <dgm:pt modelId="{92EF00C8-57B5-E447-ACAC-17A580030C99}" type="pres">
      <dgm:prSet presAssocID="{24F0A01E-2E29-4B1D-A46B-8ECC9019DE22}" presName="ThreeNodes_1" presStyleLbl="node1" presStyleIdx="0" presStyleCnt="3">
        <dgm:presLayoutVars>
          <dgm:bulletEnabled val="1"/>
        </dgm:presLayoutVars>
      </dgm:prSet>
      <dgm:spPr/>
    </dgm:pt>
    <dgm:pt modelId="{6D932FF5-6B21-7840-9600-B5598C072EFA}" type="pres">
      <dgm:prSet presAssocID="{24F0A01E-2E29-4B1D-A46B-8ECC9019DE22}" presName="ThreeNodes_2" presStyleLbl="node1" presStyleIdx="1" presStyleCnt="3">
        <dgm:presLayoutVars>
          <dgm:bulletEnabled val="1"/>
        </dgm:presLayoutVars>
      </dgm:prSet>
      <dgm:spPr/>
    </dgm:pt>
    <dgm:pt modelId="{03DC2A86-7CE0-F945-A3AE-9BE097C93DAA}" type="pres">
      <dgm:prSet presAssocID="{24F0A01E-2E29-4B1D-A46B-8ECC9019DE22}" presName="ThreeNodes_3" presStyleLbl="node1" presStyleIdx="2" presStyleCnt="3">
        <dgm:presLayoutVars>
          <dgm:bulletEnabled val="1"/>
        </dgm:presLayoutVars>
      </dgm:prSet>
      <dgm:spPr/>
    </dgm:pt>
    <dgm:pt modelId="{17009970-DE06-6F43-85EE-BB37065CFA4E}" type="pres">
      <dgm:prSet presAssocID="{24F0A01E-2E29-4B1D-A46B-8ECC9019DE22}" presName="ThreeConn_1-2" presStyleLbl="fgAccFollowNode1" presStyleIdx="0" presStyleCnt="2">
        <dgm:presLayoutVars>
          <dgm:bulletEnabled val="1"/>
        </dgm:presLayoutVars>
      </dgm:prSet>
      <dgm:spPr/>
    </dgm:pt>
    <dgm:pt modelId="{329633B0-E8CA-9D4E-9BF5-B04D1B7BEA6F}" type="pres">
      <dgm:prSet presAssocID="{24F0A01E-2E29-4B1D-A46B-8ECC9019DE22}" presName="ThreeConn_2-3" presStyleLbl="fgAccFollowNode1" presStyleIdx="1" presStyleCnt="2">
        <dgm:presLayoutVars>
          <dgm:bulletEnabled val="1"/>
        </dgm:presLayoutVars>
      </dgm:prSet>
      <dgm:spPr/>
    </dgm:pt>
    <dgm:pt modelId="{56747A42-8EC4-BE4D-B7B4-3C1DD2DD4997}" type="pres">
      <dgm:prSet presAssocID="{24F0A01E-2E29-4B1D-A46B-8ECC9019DE22}" presName="ThreeNodes_1_text" presStyleLbl="node1" presStyleIdx="2" presStyleCnt="3">
        <dgm:presLayoutVars>
          <dgm:bulletEnabled val="1"/>
        </dgm:presLayoutVars>
      </dgm:prSet>
      <dgm:spPr/>
    </dgm:pt>
    <dgm:pt modelId="{6191F3CD-26F7-D149-B132-1C17A8A0DC96}" type="pres">
      <dgm:prSet presAssocID="{24F0A01E-2E29-4B1D-A46B-8ECC9019DE22}" presName="ThreeNodes_2_text" presStyleLbl="node1" presStyleIdx="2" presStyleCnt="3">
        <dgm:presLayoutVars>
          <dgm:bulletEnabled val="1"/>
        </dgm:presLayoutVars>
      </dgm:prSet>
      <dgm:spPr/>
    </dgm:pt>
    <dgm:pt modelId="{3B7174CE-1885-7C45-B2A2-0351C303BAD2}" type="pres">
      <dgm:prSet presAssocID="{24F0A01E-2E29-4B1D-A46B-8ECC9019DE22}" presName="ThreeNodes_3_text" presStyleLbl="node1" presStyleIdx="2" presStyleCnt="3">
        <dgm:presLayoutVars>
          <dgm:bulletEnabled val="1"/>
        </dgm:presLayoutVars>
      </dgm:prSet>
      <dgm:spPr/>
    </dgm:pt>
  </dgm:ptLst>
  <dgm:cxnLst>
    <dgm:cxn modelId="{71838919-6843-0B43-BC28-BE9BF17F0D3F}" type="presOf" srcId="{5D3CA62D-F95B-4B85-BD65-0DCC74AB8F98}" destId="{6D932FF5-6B21-7840-9600-B5598C072EFA}" srcOrd="0" destOrd="0" presId="urn:microsoft.com/office/officeart/2005/8/layout/vProcess5"/>
    <dgm:cxn modelId="{81C91A23-1506-1C4A-82FB-A95AFF67EF17}" type="presOf" srcId="{1B2C5198-07D4-4E45-A9A1-947A27755B38}" destId="{03DC2A86-7CE0-F945-A3AE-9BE097C93DAA}" srcOrd="0" destOrd="0" presId="urn:microsoft.com/office/officeart/2005/8/layout/vProcess5"/>
    <dgm:cxn modelId="{5EA6C729-35CE-48FA-B579-A0E21CB54D49}" srcId="{24F0A01E-2E29-4B1D-A46B-8ECC9019DE22}" destId="{5D3CA62D-F95B-4B85-BD65-0DCC74AB8F98}" srcOrd="1" destOrd="0" parTransId="{D2BB65F1-56FC-413E-916E-EFFF55EDC8D4}" sibTransId="{B0D8E26D-8C91-4CE0-9B37-50506DCE2125}"/>
    <dgm:cxn modelId="{012FB22F-A1FC-6D40-9742-5A584DF2E4EB}" type="presOf" srcId="{CD4D113C-9627-49B3-BED6-87487EDC4E5B}" destId="{17009970-DE06-6F43-85EE-BB37065CFA4E}" srcOrd="0" destOrd="0" presId="urn:microsoft.com/office/officeart/2005/8/layout/vProcess5"/>
    <dgm:cxn modelId="{37EAF354-8BE8-4B47-BD48-43A28F28944B}" type="presOf" srcId="{E55E0F88-8A6C-43D5-925F-76D21A2B2C35}" destId="{56747A42-8EC4-BE4D-B7B4-3C1DD2DD4997}" srcOrd="1" destOrd="0" presId="urn:microsoft.com/office/officeart/2005/8/layout/vProcess5"/>
    <dgm:cxn modelId="{B2262257-24BE-1E4B-A2E7-5B00615D0634}" type="presOf" srcId="{24F0A01E-2E29-4B1D-A46B-8ECC9019DE22}" destId="{92BABE8F-C21B-D147-B9DB-E1AA4B9DB6D6}" srcOrd="0" destOrd="0" presId="urn:microsoft.com/office/officeart/2005/8/layout/vProcess5"/>
    <dgm:cxn modelId="{AD496658-00A2-6640-BA43-199C3C60A5DE}" type="presOf" srcId="{E55E0F88-8A6C-43D5-925F-76D21A2B2C35}" destId="{92EF00C8-57B5-E447-ACAC-17A580030C99}" srcOrd="0" destOrd="0" presId="urn:microsoft.com/office/officeart/2005/8/layout/vProcess5"/>
    <dgm:cxn modelId="{665EB65E-B54D-4800-AF4B-97456B269404}" srcId="{24F0A01E-2E29-4B1D-A46B-8ECC9019DE22}" destId="{1B2C5198-07D4-4E45-A9A1-947A27755B38}" srcOrd="2" destOrd="0" parTransId="{A0F280C2-D920-4C27-BB4F-DD2F6FCF6735}" sibTransId="{33FA3C05-865E-4EF3-AE18-96C083744227}"/>
    <dgm:cxn modelId="{23EEAA65-1BE3-0742-ACDD-DD91BACC0A6F}" type="presOf" srcId="{5D3CA62D-F95B-4B85-BD65-0DCC74AB8F98}" destId="{6191F3CD-26F7-D149-B132-1C17A8A0DC96}" srcOrd="1" destOrd="0" presId="urn:microsoft.com/office/officeart/2005/8/layout/vProcess5"/>
    <dgm:cxn modelId="{4F6D897E-9982-4086-BA60-6872EDC0E59A}" srcId="{24F0A01E-2E29-4B1D-A46B-8ECC9019DE22}" destId="{E55E0F88-8A6C-43D5-925F-76D21A2B2C35}" srcOrd="0" destOrd="0" parTransId="{4A2F9250-02A1-4A10-B1B5-23C35F288ED8}" sibTransId="{CD4D113C-9627-49B3-BED6-87487EDC4E5B}"/>
    <dgm:cxn modelId="{04259C82-D76D-F949-AE6F-B51A0698CD34}" type="presOf" srcId="{B0D8E26D-8C91-4CE0-9B37-50506DCE2125}" destId="{329633B0-E8CA-9D4E-9BF5-B04D1B7BEA6F}" srcOrd="0" destOrd="0" presId="urn:microsoft.com/office/officeart/2005/8/layout/vProcess5"/>
    <dgm:cxn modelId="{07CF62FD-2AE9-2845-A72B-E97E6BD20F62}" type="presOf" srcId="{1B2C5198-07D4-4E45-A9A1-947A27755B38}" destId="{3B7174CE-1885-7C45-B2A2-0351C303BAD2}" srcOrd="1" destOrd="0" presId="urn:microsoft.com/office/officeart/2005/8/layout/vProcess5"/>
    <dgm:cxn modelId="{7C9FD0A8-F82D-2744-A0B1-4B621285F5B3}" type="presParOf" srcId="{92BABE8F-C21B-D147-B9DB-E1AA4B9DB6D6}" destId="{18CC4DEA-1027-E841-9DC7-7318805695EC}" srcOrd="0" destOrd="0" presId="urn:microsoft.com/office/officeart/2005/8/layout/vProcess5"/>
    <dgm:cxn modelId="{5C5F1951-49C5-064D-A798-BB9EFAE8F4C5}" type="presParOf" srcId="{92BABE8F-C21B-D147-B9DB-E1AA4B9DB6D6}" destId="{92EF00C8-57B5-E447-ACAC-17A580030C99}" srcOrd="1" destOrd="0" presId="urn:microsoft.com/office/officeart/2005/8/layout/vProcess5"/>
    <dgm:cxn modelId="{AE7F9A06-BA7E-114E-8E9B-FCB1A38A86D3}" type="presParOf" srcId="{92BABE8F-C21B-D147-B9DB-E1AA4B9DB6D6}" destId="{6D932FF5-6B21-7840-9600-B5598C072EFA}" srcOrd="2" destOrd="0" presId="urn:microsoft.com/office/officeart/2005/8/layout/vProcess5"/>
    <dgm:cxn modelId="{8735AB03-3B78-DF46-BFF3-8B230106FC4D}" type="presParOf" srcId="{92BABE8F-C21B-D147-B9DB-E1AA4B9DB6D6}" destId="{03DC2A86-7CE0-F945-A3AE-9BE097C93DAA}" srcOrd="3" destOrd="0" presId="urn:microsoft.com/office/officeart/2005/8/layout/vProcess5"/>
    <dgm:cxn modelId="{B19E3357-01F1-8C40-8322-3484CA0D0A84}" type="presParOf" srcId="{92BABE8F-C21B-D147-B9DB-E1AA4B9DB6D6}" destId="{17009970-DE06-6F43-85EE-BB37065CFA4E}" srcOrd="4" destOrd="0" presId="urn:microsoft.com/office/officeart/2005/8/layout/vProcess5"/>
    <dgm:cxn modelId="{0F6315EC-0BC3-1645-82C4-0E35425AC738}" type="presParOf" srcId="{92BABE8F-C21B-D147-B9DB-E1AA4B9DB6D6}" destId="{329633B0-E8CA-9D4E-9BF5-B04D1B7BEA6F}" srcOrd="5" destOrd="0" presId="urn:microsoft.com/office/officeart/2005/8/layout/vProcess5"/>
    <dgm:cxn modelId="{A0679646-7ED5-6442-BCA1-0590E6E6502C}" type="presParOf" srcId="{92BABE8F-C21B-D147-B9DB-E1AA4B9DB6D6}" destId="{56747A42-8EC4-BE4D-B7B4-3C1DD2DD4997}" srcOrd="6" destOrd="0" presId="urn:microsoft.com/office/officeart/2005/8/layout/vProcess5"/>
    <dgm:cxn modelId="{72B70F3D-001D-0945-A9AE-8152106BC6ED}" type="presParOf" srcId="{92BABE8F-C21B-D147-B9DB-E1AA4B9DB6D6}" destId="{6191F3CD-26F7-D149-B132-1C17A8A0DC96}" srcOrd="7" destOrd="0" presId="urn:microsoft.com/office/officeart/2005/8/layout/vProcess5"/>
    <dgm:cxn modelId="{08E2E14D-54E5-6447-8CB1-1ED9E67F0481}" type="presParOf" srcId="{92BABE8F-C21B-D147-B9DB-E1AA4B9DB6D6}" destId="{3B7174CE-1885-7C45-B2A2-0351C303BAD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0BABFF-53E8-43E7-B939-15606F5FFFA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D483F20-E2CC-49B6-818B-065A254041F0}">
      <dgm:prSet/>
      <dgm:spPr/>
      <dgm:t>
        <a:bodyPr/>
        <a:lstStyle/>
        <a:p>
          <a:pPr>
            <a:lnSpc>
              <a:spcPct val="100000"/>
            </a:lnSpc>
          </a:pPr>
          <a:r>
            <a:rPr lang="en-US">
              <a:latin typeface="Arial" panose="020B0604020202020204" pitchFamily="34" charset="0"/>
              <a:cs typeface="Arial" panose="020B0604020202020204" pitchFamily="34" charset="0"/>
            </a:rPr>
            <a:t>Missed attending any meetups?</a:t>
          </a:r>
        </a:p>
      </dgm:t>
    </dgm:pt>
    <dgm:pt modelId="{1BAECCD4-C3F5-4AF7-AEC6-E8F1F41BAA38}" type="parTrans" cxnId="{849F75A2-C3ED-444F-9B0D-4E7A7E7AA97B}">
      <dgm:prSet/>
      <dgm:spPr/>
      <dgm:t>
        <a:bodyPr/>
        <a:lstStyle/>
        <a:p>
          <a:endParaRPr lang="en-US"/>
        </a:p>
      </dgm:t>
    </dgm:pt>
    <dgm:pt modelId="{2CFE3289-EC86-40F3-AC53-04A7EE3263C4}" type="sibTrans" cxnId="{849F75A2-C3ED-444F-9B0D-4E7A7E7AA97B}">
      <dgm:prSet/>
      <dgm:spPr/>
      <dgm:t>
        <a:bodyPr/>
        <a:lstStyle/>
        <a:p>
          <a:pPr>
            <a:lnSpc>
              <a:spcPct val="100000"/>
            </a:lnSpc>
          </a:pPr>
          <a:endParaRPr lang="en-US"/>
        </a:p>
      </dgm:t>
    </dgm:pt>
    <dgm:pt modelId="{1A690171-93B7-4306-98B9-39E18F8F8752}">
      <dgm:prSet/>
      <dgm:spPr/>
      <dgm:t>
        <a:bodyPr/>
        <a:lstStyle/>
        <a:p>
          <a:pPr>
            <a:lnSpc>
              <a:spcPct val="100000"/>
            </a:lnSpc>
          </a:pPr>
          <a:r>
            <a:rPr lang="en-US">
              <a:latin typeface="Arial" panose="020B0604020202020204" pitchFamily="34" charset="0"/>
              <a:cs typeface="Arial" panose="020B0604020202020204" pitchFamily="34" charset="0"/>
            </a:rPr>
            <a:t>Access to presentation decks? </a:t>
          </a:r>
        </a:p>
      </dgm:t>
    </dgm:pt>
    <dgm:pt modelId="{C69C07FC-5EDC-4069-A953-8A20B05567F3}" type="parTrans" cxnId="{4C0BA083-B34E-43CF-9812-502AD97504F0}">
      <dgm:prSet/>
      <dgm:spPr/>
      <dgm:t>
        <a:bodyPr/>
        <a:lstStyle/>
        <a:p>
          <a:endParaRPr lang="en-US"/>
        </a:p>
      </dgm:t>
    </dgm:pt>
    <dgm:pt modelId="{9EFBC008-7B72-40DD-BEE2-69694073E01B}" type="sibTrans" cxnId="{4C0BA083-B34E-43CF-9812-502AD97504F0}">
      <dgm:prSet/>
      <dgm:spPr/>
      <dgm:t>
        <a:bodyPr/>
        <a:lstStyle/>
        <a:p>
          <a:pPr>
            <a:lnSpc>
              <a:spcPct val="100000"/>
            </a:lnSpc>
          </a:pPr>
          <a:endParaRPr lang="en-US"/>
        </a:p>
      </dgm:t>
    </dgm:pt>
    <dgm:pt modelId="{D2EA1D06-CB4C-4240-90D1-FA6AF2B39ACE}">
      <dgm:prSet/>
      <dgm:spPr/>
      <dgm:t>
        <a:bodyPr/>
        <a:lstStyle/>
        <a:p>
          <a:pPr>
            <a:lnSpc>
              <a:spcPct val="100000"/>
            </a:lnSpc>
          </a:pPr>
          <a:r>
            <a:rPr lang="en-US">
              <a:latin typeface="Arial" panose="020B0604020202020204" pitchFamily="34" charset="0"/>
              <a:cs typeface="Arial" panose="020B0604020202020204" pitchFamily="34" charset="0"/>
            </a:rPr>
            <a:t>Stats of every meetup?</a:t>
          </a:r>
        </a:p>
      </dgm:t>
    </dgm:pt>
    <dgm:pt modelId="{C09BCA50-7361-4530-82D7-BCABB9AFC03D}" type="parTrans" cxnId="{6E509EE0-4D10-4799-B3C9-42355C25D425}">
      <dgm:prSet/>
      <dgm:spPr/>
      <dgm:t>
        <a:bodyPr/>
        <a:lstStyle/>
        <a:p>
          <a:endParaRPr lang="en-US"/>
        </a:p>
      </dgm:t>
    </dgm:pt>
    <dgm:pt modelId="{F540446B-970F-4091-887C-BCE01E699B92}" type="sibTrans" cxnId="{6E509EE0-4D10-4799-B3C9-42355C25D425}">
      <dgm:prSet/>
      <dgm:spPr/>
      <dgm:t>
        <a:bodyPr/>
        <a:lstStyle/>
        <a:p>
          <a:pPr>
            <a:lnSpc>
              <a:spcPct val="100000"/>
            </a:lnSpc>
          </a:pPr>
          <a:endParaRPr lang="en-US"/>
        </a:p>
      </dgm:t>
    </dgm:pt>
    <dgm:pt modelId="{727ED24E-E443-4CF0-ACF5-81C78BFD193A}">
      <dgm:prSet/>
      <dgm:spPr/>
      <dgm:t>
        <a:bodyPr/>
        <a:lstStyle/>
        <a:p>
          <a:pPr>
            <a:lnSpc>
              <a:spcPct val="100000"/>
            </a:lnSpc>
          </a:pPr>
          <a:r>
            <a:rPr lang="en-US">
              <a:latin typeface="Arial" panose="020B0604020202020204" pitchFamily="34" charset="0"/>
              <a:cs typeface="Arial" panose="020B0604020202020204" pitchFamily="34" charset="0"/>
            </a:rPr>
            <a:t>Wants to start collaborative Open-source project?</a:t>
          </a:r>
        </a:p>
      </dgm:t>
    </dgm:pt>
    <dgm:pt modelId="{F666D6C2-28BF-44FA-AEFB-ED0C2C62E959}" type="parTrans" cxnId="{172AB2B8-A538-4E5B-9CB8-05B7995AD1DB}">
      <dgm:prSet/>
      <dgm:spPr/>
      <dgm:t>
        <a:bodyPr/>
        <a:lstStyle/>
        <a:p>
          <a:endParaRPr lang="en-US"/>
        </a:p>
      </dgm:t>
    </dgm:pt>
    <dgm:pt modelId="{CC8169E5-1576-4D35-8744-7D47F45C927C}" type="sibTrans" cxnId="{172AB2B8-A538-4E5B-9CB8-05B7995AD1DB}">
      <dgm:prSet/>
      <dgm:spPr/>
      <dgm:t>
        <a:bodyPr/>
        <a:lstStyle/>
        <a:p>
          <a:pPr>
            <a:lnSpc>
              <a:spcPct val="100000"/>
            </a:lnSpc>
          </a:pPr>
          <a:endParaRPr lang="en-US"/>
        </a:p>
      </dgm:t>
    </dgm:pt>
    <dgm:pt modelId="{A347621D-BD16-4C0D-8DC2-697B8CD5EC5D}">
      <dgm:prSet/>
      <dgm:spPr/>
      <dgm:t>
        <a:bodyPr/>
        <a:lstStyle/>
        <a:p>
          <a:pPr>
            <a:lnSpc>
              <a:spcPct val="100000"/>
            </a:lnSpc>
          </a:pPr>
          <a:r>
            <a:rPr lang="en-US">
              <a:latin typeface="Arial" panose="020B0604020202020204" pitchFamily="34" charset="0"/>
              <a:cs typeface="Arial" panose="020B0604020202020204" pitchFamily="34" charset="0"/>
            </a:rPr>
            <a:t>Study Resources for Azure?</a:t>
          </a:r>
        </a:p>
      </dgm:t>
    </dgm:pt>
    <dgm:pt modelId="{94DA16A9-53A8-4F2B-883D-A1E8FCFAC597}" type="parTrans" cxnId="{87626582-D8C3-4784-9CA8-2D0B8C0E0055}">
      <dgm:prSet/>
      <dgm:spPr/>
      <dgm:t>
        <a:bodyPr/>
        <a:lstStyle/>
        <a:p>
          <a:endParaRPr lang="en-US"/>
        </a:p>
      </dgm:t>
    </dgm:pt>
    <dgm:pt modelId="{1471ADF8-866F-43EE-A563-1A0DABE4C9BA}" type="sibTrans" cxnId="{87626582-D8C3-4784-9CA8-2D0B8C0E0055}">
      <dgm:prSet/>
      <dgm:spPr/>
      <dgm:t>
        <a:bodyPr/>
        <a:lstStyle/>
        <a:p>
          <a:pPr>
            <a:lnSpc>
              <a:spcPct val="100000"/>
            </a:lnSpc>
          </a:pPr>
          <a:endParaRPr lang="en-US"/>
        </a:p>
      </dgm:t>
    </dgm:pt>
    <dgm:pt modelId="{7C6F677F-FBDD-44A0-AE7B-07A6588E3F46}">
      <dgm:prSet/>
      <dgm:spPr/>
      <dgm:t>
        <a:bodyPr/>
        <a:lstStyle/>
        <a:p>
          <a:pPr>
            <a:lnSpc>
              <a:spcPct val="100000"/>
            </a:lnSpc>
          </a:pPr>
          <a:r>
            <a:rPr lang="en-US">
              <a:latin typeface="Arial" panose="020B0604020202020204" pitchFamily="34" charset="0"/>
              <a:cs typeface="Arial" panose="020B0604020202020204" pitchFamily="34" charset="0"/>
            </a:rPr>
            <a:t>Code repos for your blogs?</a:t>
          </a:r>
        </a:p>
      </dgm:t>
    </dgm:pt>
    <dgm:pt modelId="{11587F80-E88B-45CC-88B2-C5CA2645E67D}" type="parTrans" cxnId="{2945D4E8-D4A3-4E0B-8B84-DBD3C0A54D0D}">
      <dgm:prSet/>
      <dgm:spPr/>
      <dgm:t>
        <a:bodyPr/>
        <a:lstStyle/>
        <a:p>
          <a:endParaRPr lang="en-US"/>
        </a:p>
      </dgm:t>
    </dgm:pt>
    <dgm:pt modelId="{50FF21A1-0B8C-4A25-AD95-DCF894EC6AF8}" type="sibTrans" cxnId="{2945D4E8-D4A3-4E0B-8B84-DBD3C0A54D0D}">
      <dgm:prSet/>
      <dgm:spPr/>
      <dgm:t>
        <a:bodyPr/>
        <a:lstStyle/>
        <a:p>
          <a:pPr>
            <a:lnSpc>
              <a:spcPct val="100000"/>
            </a:lnSpc>
          </a:pPr>
          <a:endParaRPr lang="en-US"/>
        </a:p>
      </dgm:t>
    </dgm:pt>
    <dgm:pt modelId="{A5775AF6-D71E-4DDD-9EFB-E345C336237C}">
      <dgm:prSet/>
      <dgm:spPr/>
      <dgm:t>
        <a:bodyPr/>
        <a:lstStyle/>
        <a:p>
          <a:pPr>
            <a:lnSpc>
              <a:spcPct val="100000"/>
            </a:lnSpc>
          </a:pPr>
          <a:r>
            <a:rPr lang="en-US" dirty="0">
              <a:latin typeface="Arial" panose="020B0604020202020204" pitchFamily="34" charset="0"/>
              <a:cs typeface="Arial" panose="020B0604020202020204" pitchFamily="34" charset="0"/>
            </a:rPr>
            <a:t>Got some cool memes? </a:t>
          </a:r>
        </a:p>
      </dgm:t>
    </dgm:pt>
    <dgm:pt modelId="{9914D872-8AE0-4957-A91A-97A51373F7F2}" type="parTrans" cxnId="{443BF0C1-B10B-4F4F-A07E-FAABCD524D0B}">
      <dgm:prSet/>
      <dgm:spPr/>
      <dgm:t>
        <a:bodyPr/>
        <a:lstStyle/>
        <a:p>
          <a:endParaRPr lang="en-US"/>
        </a:p>
      </dgm:t>
    </dgm:pt>
    <dgm:pt modelId="{E63A4BE0-0EE0-4C32-868B-4E0C888CE644}" type="sibTrans" cxnId="{443BF0C1-B10B-4F4F-A07E-FAABCD524D0B}">
      <dgm:prSet/>
      <dgm:spPr/>
      <dgm:t>
        <a:bodyPr/>
        <a:lstStyle/>
        <a:p>
          <a:endParaRPr lang="en-US"/>
        </a:p>
      </dgm:t>
    </dgm:pt>
    <dgm:pt modelId="{4590F43B-165F-4B3A-AFD6-6EBC75B8B55C}" type="pres">
      <dgm:prSet presAssocID="{A90BABFF-53E8-43E7-B939-15606F5FFFA4}" presName="root" presStyleCnt="0">
        <dgm:presLayoutVars>
          <dgm:dir/>
          <dgm:resizeHandles val="exact"/>
        </dgm:presLayoutVars>
      </dgm:prSet>
      <dgm:spPr/>
    </dgm:pt>
    <dgm:pt modelId="{1DF98E8F-D78B-431A-9E26-F53506339BCF}" type="pres">
      <dgm:prSet presAssocID="{A90BABFF-53E8-43E7-B939-15606F5FFFA4}" presName="container" presStyleCnt="0">
        <dgm:presLayoutVars>
          <dgm:dir/>
          <dgm:resizeHandles val="exact"/>
        </dgm:presLayoutVars>
      </dgm:prSet>
      <dgm:spPr/>
    </dgm:pt>
    <dgm:pt modelId="{D7E40CDA-25D5-493B-9360-6E23483511DB}" type="pres">
      <dgm:prSet presAssocID="{FD483F20-E2CC-49B6-818B-065A254041F0}" presName="compNode" presStyleCnt="0"/>
      <dgm:spPr/>
    </dgm:pt>
    <dgm:pt modelId="{7B8BFA7E-F3D6-42F4-B2B4-A21AC1BB9CD8}" type="pres">
      <dgm:prSet presAssocID="{FD483F20-E2CC-49B6-818B-065A254041F0}" presName="iconBgRect" presStyleLbl="bgShp" presStyleIdx="0" presStyleCnt="7"/>
      <dgm:spPr/>
    </dgm:pt>
    <dgm:pt modelId="{984E9FDA-38E6-4251-AC03-A4BC1AF033A9}" type="pres">
      <dgm:prSet presAssocID="{FD483F20-E2CC-49B6-818B-065A254041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99B287F3-2099-4668-B546-D8E6DDDA3E8E}" type="pres">
      <dgm:prSet presAssocID="{FD483F20-E2CC-49B6-818B-065A254041F0}" presName="spaceRect" presStyleCnt="0"/>
      <dgm:spPr/>
    </dgm:pt>
    <dgm:pt modelId="{3F8936B9-D16F-44F4-B829-3D5E9D3C1597}" type="pres">
      <dgm:prSet presAssocID="{FD483F20-E2CC-49B6-818B-065A254041F0}" presName="textRect" presStyleLbl="revTx" presStyleIdx="0" presStyleCnt="7">
        <dgm:presLayoutVars>
          <dgm:chMax val="1"/>
          <dgm:chPref val="1"/>
        </dgm:presLayoutVars>
      </dgm:prSet>
      <dgm:spPr/>
    </dgm:pt>
    <dgm:pt modelId="{0DB7C858-2E1A-4288-89FA-7D5E4932E781}" type="pres">
      <dgm:prSet presAssocID="{2CFE3289-EC86-40F3-AC53-04A7EE3263C4}" presName="sibTrans" presStyleLbl="sibTrans2D1" presStyleIdx="0" presStyleCnt="0"/>
      <dgm:spPr/>
    </dgm:pt>
    <dgm:pt modelId="{8BC575E3-15ED-4F25-B321-881DCB697803}" type="pres">
      <dgm:prSet presAssocID="{1A690171-93B7-4306-98B9-39E18F8F8752}" presName="compNode" presStyleCnt="0"/>
      <dgm:spPr/>
    </dgm:pt>
    <dgm:pt modelId="{5C94E76A-867C-418F-B769-FBDA66E4EBD5}" type="pres">
      <dgm:prSet presAssocID="{1A690171-93B7-4306-98B9-39E18F8F8752}" presName="iconBgRect" presStyleLbl="bgShp" presStyleIdx="1" presStyleCnt="7"/>
      <dgm:spPr/>
    </dgm:pt>
    <dgm:pt modelId="{D6850DF3-E609-4B6A-A611-0DD4A3A49F02}" type="pres">
      <dgm:prSet presAssocID="{1A690171-93B7-4306-98B9-39E18F8F875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E58FF91D-6B62-4B96-94A1-F25512682041}" type="pres">
      <dgm:prSet presAssocID="{1A690171-93B7-4306-98B9-39E18F8F8752}" presName="spaceRect" presStyleCnt="0"/>
      <dgm:spPr/>
    </dgm:pt>
    <dgm:pt modelId="{2DC11AE3-8F0F-400E-B924-25358200C27A}" type="pres">
      <dgm:prSet presAssocID="{1A690171-93B7-4306-98B9-39E18F8F8752}" presName="textRect" presStyleLbl="revTx" presStyleIdx="1" presStyleCnt="7">
        <dgm:presLayoutVars>
          <dgm:chMax val="1"/>
          <dgm:chPref val="1"/>
        </dgm:presLayoutVars>
      </dgm:prSet>
      <dgm:spPr/>
    </dgm:pt>
    <dgm:pt modelId="{67AFA546-50F2-47D8-BBAB-1CDC1E5F30E0}" type="pres">
      <dgm:prSet presAssocID="{9EFBC008-7B72-40DD-BEE2-69694073E01B}" presName="sibTrans" presStyleLbl="sibTrans2D1" presStyleIdx="0" presStyleCnt="0"/>
      <dgm:spPr/>
    </dgm:pt>
    <dgm:pt modelId="{1D82658C-20A0-4171-9CBF-7FD86EAD5C48}" type="pres">
      <dgm:prSet presAssocID="{D2EA1D06-CB4C-4240-90D1-FA6AF2B39ACE}" presName="compNode" presStyleCnt="0"/>
      <dgm:spPr/>
    </dgm:pt>
    <dgm:pt modelId="{698B2575-7FE1-4820-811A-C94F8F0123F9}" type="pres">
      <dgm:prSet presAssocID="{D2EA1D06-CB4C-4240-90D1-FA6AF2B39ACE}" presName="iconBgRect" presStyleLbl="bgShp" presStyleIdx="2" presStyleCnt="7"/>
      <dgm:spPr/>
    </dgm:pt>
    <dgm:pt modelId="{1FF4A121-05B0-4355-85D8-CB4782DD7C4A}" type="pres">
      <dgm:prSet presAssocID="{D2EA1D06-CB4C-4240-90D1-FA6AF2B39AC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C06F0EC0-45D3-42A4-92BB-5382EC8A0A0E}" type="pres">
      <dgm:prSet presAssocID="{D2EA1D06-CB4C-4240-90D1-FA6AF2B39ACE}" presName="spaceRect" presStyleCnt="0"/>
      <dgm:spPr/>
    </dgm:pt>
    <dgm:pt modelId="{6E5C8C78-0CB4-48AF-8AAC-CFAC1F1D1297}" type="pres">
      <dgm:prSet presAssocID="{D2EA1D06-CB4C-4240-90D1-FA6AF2B39ACE}" presName="textRect" presStyleLbl="revTx" presStyleIdx="2" presStyleCnt="7">
        <dgm:presLayoutVars>
          <dgm:chMax val="1"/>
          <dgm:chPref val="1"/>
        </dgm:presLayoutVars>
      </dgm:prSet>
      <dgm:spPr/>
    </dgm:pt>
    <dgm:pt modelId="{9EB62B1A-A20D-4C2D-8125-F468A7AA3E3B}" type="pres">
      <dgm:prSet presAssocID="{F540446B-970F-4091-887C-BCE01E699B92}" presName="sibTrans" presStyleLbl="sibTrans2D1" presStyleIdx="0" presStyleCnt="0"/>
      <dgm:spPr/>
    </dgm:pt>
    <dgm:pt modelId="{6F3F77A9-82F6-4FF1-BDCB-5E94EFA29F44}" type="pres">
      <dgm:prSet presAssocID="{727ED24E-E443-4CF0-ACF5-81C78BFD193A}" presName="compNode" presStyleCnt="0"/>
      <dgm:spPr/>
    </dgm:pt>
    <dgm:pt modelId="{D158B084-2D73-4900-A4E7-C0ABABC7B97A}" type="pres">
      <dgm:prSet presAssocID="{727ED24E-E443-4CF0-ACF5-81C78BFD193A}" presName="iconBgRect" presStyleLbl="bgShp" presStyleIdx="3" presStyleCnt="7"/>
      <dgm:spPr/>
    </dgm:pt>
    <dgm:pt modelId="{00220BAD-C2E7-4E79-BA3A-D58B1E51B257}" type="pres">
      <dgm:prSet presAssocID="{727ED24E-E443-4CF0-ACF5-81C78BFD19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rrow Circle"/>
        </a:ext>
      </dgm:extLst>
    </dgm:pt>
    <dgm:pt modelId="{598B7A6E-BB6F-4303-ADDC-A9F837BC5739}" type="pres">
      <dgm:prSet presAssocID="{727ED24E-E443-4CF0-ACF5-81C78BFD193A}" presName="spaceRect" presStyleCnt="0"/>
      <dgm:spPr/>
    </dgm:pt>
    <dgm:pt modelId="{66226C41-8234-416A-BD54-47AE14BD71EC}" type="pres">
      <dgm:prSet presAssocID="{727ED24E-E443-4CF0-ACF5-81C78BFD193A}" presName="textRect" presStyleLbl="revTx" presStyleIdx="3" presStyleCnt="7">
        <dgm:presLayoutVars>
          <dgm:chMax val="1"/>
          <dgm:chPref val="1"/>
        </dgm:presLayoutVars>
      </dgm:prSet>
      <dgm:spPr/>
    </dgm:pt>
    <dgm:pt modelId="{E77C56D7-9458-4EC2-AC5F-6524A91C853B}" type="pres">
      <dgm:prSet presAssocID="{CC8169E5-1576-4D35-8744-7D47F45C927C}" presName="sibTrans" presStyleLbl="sibTrans2D1" presStyleIdx="0" presStyleCnt="0"/>
      <dgm:spPr/>
    </dgm:pt>
    <dgm:pt modelId="{C4EFADD9-0B4A-410B-A054-B30F9D292BB4}" type="pres">
      <dgm:prSet presAssocID="{A347621D-BD16-4C0D-8DC2-697B8CD5EC5D}" presName="compNode" presStyleCnt="0"/>
      <dgm:spPr/>
    </dgm:pt>
    <dgm:pt modelId="{AC019C97-CABB-44D3-9527-D61517699C73}" type="pres">
      <dgm:prSet presAssocID="{A347621D-BD16-4C0D-8DC2-697B8CD5EC5D}" presName="iconBgRect" presStyleLbl="bgShp" presStyleIdx="4" presStyleCnt="7"/>
      <dgm:spPr/>
    </dgm:pt>
    <dgm:pt modelId="{2E8B8BF1-580F-4645-B0B5-1794D340B033}" type="pres">
      <dgm:prSet presAssocID="{A347621D-BD16-4C0D-8DC2-697B8CD5EC5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7DE90F9D-ED08-4B40-92FF-2CB1145C4754}" type="pres">
      <dgm:prSet presAssocID="{A347621D-BD16-4C0D-8DC2-697B8CD5EC5D}" presName="spaceRect" presStyleCnt="0"/>
      <dgm:spPr/>
    </dgm:pt>
    <dgm:pt modelId="{AD05F512-80E6-44E8-8A4D-3FA62FB03CAC}" type="pres">
      <dgm:prSet presAssocID="{A347621D-BD16-4C0D-8DC2-697B8CD5EC5D}" presName="textRect" presStyleLbl="revTx" presStyleIdx="4" presStyleCnt="7">
        <dgm:presLayoutVars>
          <dgm:chMax val="1"/>
          <dgm:chPref val="1"/>
        </dgm:presLayoutVars>
      </dgm:prSet>
      <dgm:spPr/>
    </dgm:pt>
    <dgm:pt modelId="{78EC8CE2-0509-4B0D-AE09-217EC275E5C6}" type="pres">
      <dgm:prSet presAssocID="{1471ADF8-866F-43EE-A563-1A0DABE4C9BA}" presName="sibTrans" presStyleLbl="sibTrans2D1" presStyleIdx="0" presStyleCnt="0"/>
      <dgm:spPr/>
    </dgm:pt>
    <dgm:pt modelId="{1E2BFD2A-995A-49A3-8131-DD1FCD5E1C58}" type="pres">
      <dgm:prSet presAssocID="{7C6F677F-FBDD-44A0-AE7B-07A6588E3F46}" presName="compNode" presStyleCnt="0"/>
      <dgm:spPr/>
    </dgm:pt>
    <dgm:pt modelId="{28284D88-22EA-4CA8-ABFC-77E7B89B16B6}" type="pres">
      <dgm:prSet presAssocID="{7C6F677F-FBDD-44A0-AE7B-07A6588E3F46}" presName="iconBgRect" presStyleLbl="bgShp" presStyleIdx="5" presStyleCnt="7"/>
      <dgm:spPr/>
    </dgm:pt>
    <dgm:pt modelId="{A31254F1-F0FE-4552-B3FB-5F06423B07FD}" type="pres">
      <dgm:prSet presAssocID="{7C6F677F-FBDD-44A0-AE7B-07A6588E3F4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ubtitles"/>
        </a:ext>
      </dgm:extLst>
    </dgm:pt>
    <dgm:pt modelId="{D80A705F-8E20-47D3-B246-BB0DAB780D3F}" type="pres">
      <dgm:prSet presAssocID="{7C6F677F-FBDD-44A0-AE7B-07A6588E3F46}" presName="spaceRect" presStyleCnt="0"/>
      <dgm:spPr/>
    </dgm:pt>
    <dgm:pt modelId="{431428D2-15EB-41A3-B650-D8C71070B20C}" type="pres">
      <dgm:prSet presAssocID="{7C6F677F-FBDD-44A0-AE7B-07A6588E3F46}" presName="textRect" presStyleLbl="revTx" presStyleIdx="5" presStyleCnt="7">
        <dgm:presLayoutVars>
          <dgm:chMax val="1"/>
          <dgm:chPref val="1"/>
        </dgm:presLayoutVars>
      </dgm:prSet>
      <dgm:spPr/>
    </dgm:pt>
    <dgm:pt modelId="{E292393B-1B16-413B-A9C5-F1165EB62A01}" type="pres">
      <dgm:prSet presAssocID="{50FF21A1-0B8C-4A25-AD95-DCF894EC6AF8}" presName="sibTrans" presStyleLbl="sibTrans2D1" presStyleIdx="0" presStyleCnt="0"/>
      <dgm:spPr/>
    </dgm:pt>
    <dgm:pt modelId="{1865D60D-10EA-4AC9-B4D6-B93B66B3EBCB}" type="pres">
      <dgm:prSet presAssocID="{A5775AF6-D71E-4DDD-9EFB-E345C336237C}" presName="compNode" presStyleCnt="0"/>
      <dgm:spPr/>
    </dgm:pt>
    <dgm:pt modelId="{DC948F93-DD67-483C-8BF7-FFD799978AE5}" type="pres">
      <dgm:prSet presAssocID="{A5775AF6-D71E-4DDD-9EFB-E345C336237C}" presName="iconBgRect" presStyleLbl="bgShp" presStyleIdx="6" presStyleCnt="7"/>
      <dgm:spPr/>
    </dgm:pt>
    <dgm:pt modelId="{01AF49B6-5E9A-4486-A831-CC6FC09B6465}" type="pres">
      <dgm:prSet presAssocID="{A5775AF6-D71E-4DDD-9EFB-E345C336237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axophone"/>
        </a:ext>
      </dgm:extLst>
    </dgm:pt>
    <dgm:pt modelId="{2288C144-1277-42B8-8CA9-801E2B98B229}" type="pres">
      <dgm:prSet presAssocID="{A5775AF6-D71E-4DDD-9EFB-E345C336237C}" presName="spaceRect" presStyleCnt="0"/>
      <dgm:spPr/>
    </dgm:pt>
    <dgm:pt modelId="{69B7232B-585E-4A07-9FD6-E00663FFFAC5}" type="pres">
      <dgm:prSet presAssocID="{A5775AF6-D71E-4DDD-9EFB-E345C336237C}" presName="textRect" presStyleLbl="revTx" presStyleIdx="6" presStyleCnt="7">
        <dgm:presLayoutVars>
          <dgm:chMax val="1"/>
          <dgm:chPref val="1"/>
        </dgm:presLayoutVars>
      </dgm:prSet>
      <dgm:spPr/>
    </dgm:pt>
  </dgm:ptLst>
  <dgm:cxnLst>
    <dgm:cxn modelId="{9447E021-777D-4B06-B739-85974AC4934B}" type="presOf" srcId="{F540446B-970F-4091-887C-BCE01E699B92}" destId="{9EB62B1A-A20D-4C2D-8125-F468A7AA3E3B}" srcOrd="0" destOrd="0" presId="urn:microsoft.com/office/officeart/2018/2/layout/IconCircleList"/>
    <dgm:cxn modelId="{E803742C-894F-4A65-A738-615750EC5ABE}" type="presOf" srcId="{D2EA1D06-CB4C-4240-90D1-FA6AF2B39ACE}" destId="{6E5C8C78-0CB4-48AF-8AAC-CFAC1F1D1297}" srcOrd="0" destOrd="0" presId="urn:microsoft.com/office/officeart/2018/2/layout/IconCircleList"/>
    <dgm:cxn modelId="{5E5EBD53-F27C-44B1-913F-AC467E122FC1}" type="presOf" srcId="{50FF21A1-0B8C-4A25-AD95-DCF894EC6AF8}" destId="{E292393B-1B16-413B-A9C5-F1165EB62A01}" srcOrd="0" destOrd="0" presId="urn:microsoft.com/office/officeart/2018/2/layout/IconCircleList"/>
    <dgm:cxn modelId="{C9CF4556-4A3E-48BC-912B-3EC4751C8ED7}" type="presOf" srcId="{1A690171-93B7-4306-98B9-39E18F8F8752}" destId="{2DC11AE3-8F0F-400E-B924-25358200C27A}" srcOrd="0" destOrd="0" presId="urn:microsoft.com/office/officeart/2018/2/layout/IconCircleList"/>
    <dgm:cxn modelId="{87626582-D8C3-4784-9CA8-2D0B8C0E0055}" srcId="{A90BABFF-53E8-43E7-B939-15606F5FFFA4}" destId="{A347621D-BD16-4C0D-8DC2-697B8CD5EC5D}" srcOrd="4" destOrd="0" parTransId="{94DA16A9-53A8-4F2B-883D-A1E8FCFAC597}" sibTransId="{1471ADF8-866F-43EE-A563-1A0DABE4C9BA}"/>
    <dgm:cxn modelId="{4C0BA083-B34E-43CF-9812-502AD97504F0}" srcId="{A90BABFF-53E8-43E7-B939-15606F5FFFA4}" destId="{1A690171-93B7-4306-98B9-39E18F8F8752}" srcOrd="1" destOrd="0" parTransId="{C69C07FC-5EDC-4069-A953-8A20B05567F3}" sibTransId="{9EFBC008-7B72-40DD-BEE2-69694073E01B}"/>
    <dgm:cxn modelId="{5249458E-3E49-4EA9-BE7F-EAF1B20A9E23}" type="presOf" srcId="{A347621D-BD16-4C0D-8DC2-697B8CD5EC5D}" destId="{AD05F512-80E6-44E8-8A4D-3FA62FB03CAC}" srcOrd="0" destOrd="0" presId="urn:microsoft.com/office/officeart/2018/2/layout/IconCircleList"/>
    <dgm:cxn modelId="{0CD44198-8FFF-47CE-8897-EF69F8B4125B}" type="presOf" srcId="{9EFBC008-7B72-40DD-BEE2-69694073E01B}" destId="{67AFA546-50F2-47D8-BBAB-1CDC1E5F30E0}" srcOrd="0" destOrd="0" presId="urn:microsoft.com/office/officeart/2018/2/layout/IconCircleList"/>
    <dgm:cxn modelId="{849F75A2-C3ED-444F-9B0D-4E7A7E7AA97B}" srcId="{A90BABFF-53E8-43E7-B939-15606F5FFFA4}" destId="{FD483F20-E2CC-49B6-818B-065A254041F0}" srcOrd="0" destOrd="0" parTransId="{1BAECCD4-C3F5-4AF7-AEC6-E8F1F41BAA38}" sibTransId="{2CFE3289-EC86-40F3-AC53-04A7EE3263C4}"/>
    <dgm:cxn modelId="{43F489AC-D98A-4027-AFEE-21E85483E364}" type="presOf" srcId="{2CFE3289-EC86-40F3-AC53-04A7EE3263C4}" destId="{0DB7C858-2E1A-4288-89FA-7D5E4932E781}" srcOrd="0" destOrd="0" presId="urn:microsoft.com/office/officeart/2018/2/layout/IconCircleList"/>
    <dgm:cxn modelId="{04D733B0-171A-4ABB-8AD7-27F8A5E56BC1}" type="presOf" srcId="{A5775AF6-D71E-4DDD-9EFB-E345C336237C}" destId="{69B7232B-585E-4A07-9FD6-E00663FFFAC5}" srcOrd="0" destOrd="0" presId="urn:microsoft.com/office/officeart/2018/2/layout/IconCircleList"/>
    <dgm:cxn modelId="{172AB2B8-A538-4E5B-9CB8-05B7995AD1DB}" srcId="{A90BABFF-53E8-43E7-B939-15606F5FFFA4}" destId="{727ED24E-E443-4CF0-ACF5-81C78BFD193A}" srcOrd="3" destOrd="0" parTransId="{F666D6C2-28BF-44FA-AEFB-ED0C2C62E959}" sibTransId="{CC8169E5-1576-4D35-8744-7D47F45C927C}"/>
    <dgm:cxn modelId="{443BF0C1-B10B-4F4F-A07E-FAABCD524D0B}" srcId="{A90BABFF-53E8-43E7-B939-15606F5FFFA4}" destId="{A5775AF6-D71E-4DDD-9EFB-E345C336237C}" srcOrd="6" destOrd="0" parTransId="{9914D872-8AE0-4957-A91A-97A51373F7F2}" sibTransId="{E63A4BE0-0EE0-4C32-868B-4E0C888CE644}"/>
    <dgm:cxn modelId="{B88B0FCF-97AF-4A3F-844A-B8B454D73F41}" type="presOf" srcId="{CC8169E5-1576-4D35-8744-7D47F45C927C}" destId="{E77C56D7-9458-4EC2-AC5F-6524A91C853B}" srcOrd="0" destOrd="0" presId="urn:microsoft.com/office/officeart/2018/2/layout/IconCircleList"/>
    <dgm:cxn modelId="{81D26DDD-04D4-4FD8-B00C-9C655DD53E73}" type="presOf" srcId="{727ED24E-E443-4CF0-ACF5-81C78BFD193A}" destId="{66226C41-8234-416A-BD54-47AE14BD71EC}" srcOrd="0" destOrd="0" presId="urn:microsoft.com/office/officeart/2018/2/layout/IconCircleList"/>
    <dgm:cxn modelId="{6E509EE0-4D10-4799-B3C9-42355C25D425}" srcId="{A90BABFF-53E8-43E7-B939-15606F5FFFA4}" destId="{D2EA1D06-CB4C-4240-90D1-FA6AF2B39ACE}" srcOrd="2" destOrd="0" parTransId="{C09BCA50-7361-4530-82D7-BCABB9AFC03D}" sibTransId="{F540446B-970F-4091-887C-BCE01E699B92}"/>
    <dgm:cxn modelId="{031534E4-48E7-438C-B2E6-A39D7F390B00}" type="presOf" srcId="{1471ADF8-866F-43EE-A563-1A0DABE4C9BA}" destId="{78EC8CE2-0509-4B0D-AE09-217EC275E5C6}" srcOrd="0" destOrd="0" presId="urn:microsoft.com/office/officeart/2018/2/layout/IconCircleList"/>
    <dgm:cxn modelId="{2945D4E8-D4A3-4E0B-8B84-DBD3C0A54D0D}" srcId="{A90BABFF-53E8-43E7-B939-15606F5FFFA4}" destId="{7C6F677F-FBDD-44A0-AE7B-07A6588E3F46}" srcOrd="5" destOrd="0" parTransId="{11587F80-E88B-45CC-88B2-C5CA2645E67D}" sibTransId="{50FF21A1-0B8C-4A25-AD95-DCF894EC6AF8}"/>
    <dgm:cxn modelId="{672879EA-98FA-45DD-A60C-F0D3ECA98775}" type="presOf" srcId="{7C6F677F-FBDD-44A0-AE7B-07A6588E3F46}" destId="{431428D2-15EB-41A3-B650-D8C71070B20C}" srcOrd="0" destOrd="0" presId="urn:microsoft.com/office/officeart/2018/2/layout/IconCircleList"/>
    <dgm:cxn modelId="{D8564CF6-9373-416A-956C-2D18597D80F9}" type="presOf" srcId="{A90BABFF-53E8-43E7-B939-15606F5FFFA4}" destId="{4590F43B-165F-4B3A-AFD6-6EBC75B8B55C}" srcOrd="0" destOrd="0" presId="urn:microsoft.com/office/officeart/2018/2/layout/IconCircleList"/>
    <dgm:cxn modelId="{9D4939FC-039F-44C7-AB73-8FBA97436983}" type="presOf" srcId="{FD483F20-E2CC-49B6-818B-065A254041F0}" destId="{3F8936B9-D16F-44F4-B829-3D5E9D3C1597}" srcOrd="0" destOrd="0" presId="urn:microsoft.com/office/officeart/2018/2/layout/IconCircleList"/>
    <dgm:cxn modelId="{DAAF4FD4-B11C-4F29-AE47-96F218A947B8}" type="presParOf" srcId="{4590F43B-165F-4B3A-AFD6-6EBC75B8B55C}" destId="{1DF98E8F-D78B-431A-9E26-F53506339BCF}" srcOrd="0" destOrd="0" presId="urn:microsoft.com/office/officeart/2018/2/layout/IconCircleList"/>
    <dgm:cxn modelId="{B3F0D157-A7E2-4A71-A39C-BE0D8398390F}" type="presParOf" srcId="{1DF98E8F-D78B-431A-9E26-F53506339BCF}" destId="{D7E40CDA-25D5-493B-9360-6E23483511DB}" srcOrd="0" destOrd="0" presId="urn:microsoft.com/office/officeart/2018/2/layout/IconCircleList"/>
    <dgm:cxn modelId="{E0B9E9CB-D3AE-4831-B350-3A717859508E}" type="presParOf" srcId="{D7E40CDA-25D5-493B-9360-6E23483511DB}" destId="{7B8BFA7E-F3D6-42F4-B2B4-A21AC1BB9CD8}" srcOrd="0" destOrd="0" presId="urn:microsoft.com/office/officeart/2018/2/layout/IconCircleList"/>
    <dgm:cxn modelId="{43AEE0B4-70A3-4271-87DB-16DA67B7A6B9}" type="presParOf" srcId="{D7E40CDA-25D5-493B-9360-6E23483511DB}" destId="{984E9FDA-38E6-4251-AC03-A4BC1AF033A9}" srcOrd="1" destOrd="0" presId="urn:microsoft.com/office/officeart/2018/2/layout/IconCircleList"/>
    <dgm:cxn modelId="{0C9F65AF-B8A0-4EFE-9E46-2896424E137E}" type="presParOf" srcId="{D7E40CDA-25D5-493B-9360-6E23483511DB}" destId="{99B287F3-2099-4668-B546-D8E6DDDA3E8E}" srcOrd="2" destOrd="0" presId="urn:microsoft.com/office/officeart/2018/2/layout/IconCircleList"/>
    <dgm:cxn modelId="{A181FB32-0505-4FAD-A773-D7E20FDE4583}" type="presParOf" srcId="{D7E40CDA-25D5-493B-9360-6E23483511DB}" destId="{3F8936B9-D16F-44F4-B829-3D5E9D3C1597}" srcOrd="3" destOrd="0" presId="urn:microsoft.com/office/officeart/2018/2/layout/IconCircleList"/>
    <dgm:cxn modelId="{9435594F-D068-4077-9111-BB3203E40F71}" type="presParOf" srcId="{1DF98E8F-D78B-431A-9E26-F53506339BCF}" destId="{0DB7C858-2E1A-4288-89FA-7D5E4932E781}" srcOrd="1" destOrd="0" presId="urn:microsoft.com/office/officeart/2018/2/layout/IconCircleList"/>
    <dgm:cxn modelId="{BA271104-5988-41A8-8919-920B7C63623E}" type="presParOf" srcId="{1DF98E8F-D78B-431A-9E26-F53506339BCF}" destId="{8BC575E3-15ED-4F25-B321-881DCB697803}" srcOrd="2" destOrd="0" presId="urn:microsoft.com/office/officeart/2018/2/layout/IconCircleList"/>
    <dgm:cxn modelId="{2871939B-24BF-4416-AFA1-E111B0034145}" type="presParOf" srcId="{8BC575E3-15ED-4F25-B321-881DCB697803}" destId="{5C94E76A-867C-418F-B769-FBDA66E4EBD5}" srcOrd="0" destOrd="0" presId="urn:microsoft.com/office/officeart/2018/2/layout/IconCircleList"/>
    <dgm:cxn modelId="{287D47FA-EE29-46A2-80D3-AE44E8F7BCC0}" type="presParOf" srcId="{8BC575E3-15ED-4F25-B321-881DCB697803}" destId="{D6850DF3-E609-4B6A-A611-0DD4A3A49F02}" srcOrd="1" destOrd="0" presId="urn:microsoft.com/office/officeart/2018/2/layout/IconCircleList"/>
    <dgm:cxn modelId="{7DFB71DD-C37D-45E6-AF4B-AA3B4C57BAE0}" type="presParOf" srcId="{8BC575E3-15ED-4F25-B321-881DCB697803}" destId="{E58FF91D-6B62-4B96-94A1-F25512682041}" srcOrd="2" destOrd="0" presId="urn:microsoft.com/office/officeart/2018/2/layout/IconCircleList"/>
    <dgm:cxn modelId="{81B44CE0-C745-4AA8-A20A-5E6B1E6B07FF}" type="presParOf" srcId="{8BC575E3-15ED-4F25-B321-881DCB697803}" destId="{2DC11AE3-8F0F-400E-B924-25358200C27A}" srcOrd="3" destOrd="0" presId="urn:microsoft.com/office/officeart/2018/2/layout/IconCircleList"/>
    <dgm:cxn modelId="{BDA95860-F2FE-43D8-892A-77308CD87282}" type="presParOf" srcId="{1DF98E8F-D78B-431A-9E26-F53506339BCF}" destId="{67AFA546-50F2-47D8-BBAB-1CDC1E5F30E0}" srcOrd="3" destOrd="0" presId="urn:microsoft.com/office/officeart/2018/2/layout/IconCircleList"/>
    <dgm:cxn modelId="{92326C09-8B93-4D6D-82CE-8230EC42B136}" type="presParOf" srcId="{1DF98E8F-D78B-431A-9E26-F53506339BCF}" destId="{1D82658C-20A0-4171-9CBF-7FD86EAD5C48}" srcOrd="4" destOrd="0" presId="urn:microsoft.com/office/officeart/2018/2/layout/IconCircleList"/>
    <dgm:cxn modelId="{20DE96AC-4BF6-4B20-828B-A711B2974C39}" type="presParOf" srcId="{1D82658C-20A0-4171-9CBF-7FD86EAD5C48}" destId="{698B2575-7FE1-4820-811A-C94F8F0123F9}" srcOrd="0" destOrd="0" presId="urn:microsoft.com/office/officeart/2018/2/layout/IconCircleList"/>
    <dgm:cxn modelId="{49D9A058-B7C9-4967-81E5-05114B41E0DA}" type="presParOf" srcId="{1D82658C-20A0-4171-9CBF-7FD86EAD5C48}" destId="{1FF4A121-05B0-4355-85D8-CB4782DD7C4A}" srcOrd="1" destOrd="0" presId="urn:microsoft.com/office/officeart/2018/2/layout/IconCircleList"/>
    <dgm:cxn modelId="{A1574BD8-6754-4B0A-A20E-927C47B58A78}" type="presParOf" srcId="{1D82658C-20A0-4171-9CBF-7FD86EAD5C48}" destId="{C06F0EC0-45D3-42A4-92BB-5382EC8A0A0E}" srcOrd="2" destOrd="0" presId="urn:microsoft.com/office/officeart/2018/2/layout/IconCircleList"/>
    <dgm:cxn modelId="{99FA3320-38DD-4202-98A1-4B342377088A}" type="presParOf" srcId="{1D82658C-20A0-4171-9CBF-7FD86EAD5C48}" destId="{6E5C8C78-0CB4-48AF-8AAC-CFAC1F1D1297}" srcOrd="3" destOrd="0" presId="urn:microsoft.com/office/officeart/2018/2/layout/IconCircleList"/>
    <dgm:cxn modelId="{BF9CECAE-E577-4D19-A36D-1B337F8CBB9E}" type="presParOf" srcId="{1DF98E8F-D78B-431A-9E26-F53506339BCF}" destId="{9EB62B1A-A20D-4C2D-8125-F468A7AA3E3B}" srcOrd="5" destOrd="0" presId="urn:microsoft.com/office/officeart/2018/2/layout/IconCircleList"/>
    <dgm:cxn modelId="{F8409B00-7446-4FC9-917C-2CA2545FD99C}" type="presParOf" srcId="{1DF98E8F-D78B-431A-9E26-F53506339BCF}" destId="{6F3F77A9-82F6-4FF1-BDCB-5E94EFA29F44}" srcOrd="6" destOrd="0" presId="urn:microsoft.com/office/officeart/2018/2/layout/IconCircleList"/>
    <dgm:cxn modelId="{11C5C957-1467-472A-8142-28B72DB3D3CA}" type="presParOf" srcId="{6F3F77A9-82F6-4FF1-BDCB-5E94EFA29F44}" destId="{D158B084-2D73-4900-A4E7-C0ABABC7B97A}" srcOrd="0" destOrd="0" presId="urn:microsoft.com/office/officeart/2018/2/layout/IconCircleList"/>
    <dgm:cxn modelId="{3BB626B9-0440-4537-8B30-843DAB63AA14}" type="presParOf" srcId="{6F3F77A9-82F6-4FF1-BDCB-5E94EFA29F44}" destId="{00220BAD-C2E7-4E79-BA3A-D58B1E51B257}" srcOrd="1" destOrd="0" presId="urn:microsoft.com/office/officeart/2018/2/layout/IconCircleList"/>
    <dgm:cxn modelId="{823B990F-D7BB-4218-B95E-3BB04BAC377F}" type="presParOf" srcId="{6F3F77A9-82F6-4FF1-BDCB-5E94EFA29F44}" destId="{598B7A6E-BB6F-4303-ADDC-A9F837BC5739}" srcOrd="2" destOrd="0" presId="urn:microsoft.com/office/officeart/2018/2/layout/IconCircleList"/>
    <dgm:cxn modelId="{97F90046-3442-46D9-A4AC-5F7466F4D869}" type="presParOf" srcId="{6F3F77A9-82F6-4FF1-BDCB-5E94EFA29F44}" destId="{66226C41-8234-416A-BD54-47AE14BD71EC}" srcOrd="3" destOrd="0" presId="urn:microsoft.com/office/officeart/2018/2/layout/IconCircleList"/>
    <dgm:cxn modelId="{F7A7DC6A-3DF4-4638-9296-DDDA1639F4B7}" type="presParOf" srcId="{1DF98E8F-D78B-431A-9E26-F53506339BCF}" destId="{E77C56D7-9458-4EC2-AC5F-6524A91C853B}" srcOrd="7" destOrd="0" presId="urn:microsoft.com/office/officeart/2018/2/layout/IconCircleList"/>
    <dgm:cxn modelId="{654ACBF0-6835-4529-845A-8266B003AE4E}" type="presParOf" srcId="{1DF98E8F-D78B-431A-9E26-F53506339BCF}" destId="{C4EFADD9-0B4A-410B-A054-B30F9D292BB4}" srcOrd="8" destOrd="0" presId="urn:microsoft.com/office/officeart/2018/2/layout/IconCircleList"/>
    <dgm:cxn modelId="{CC2074C3-C80C-4586-A2AA-1B53BD6A87E1}" type="presParOf" srcId="{C4EFADD9-0B4A-410B-A054-B30F9D292BB4}" destId="{AC019C97-CABB-44D3-9527-D61517699C73}" srcOrd="0" destOrd="0" presId="urn:microsoft.com/office/officeart/2018/2/layout/IconCircleList"/>
    <dgm:cxn modelId="{936D286A-091C-483B-9F5B-4EC57B3E4EF5}" type="presParOf" srcId="{C4EFADD9-0B4A-410B-A054-B30F9D292BB4}" destId="{2E8B8BF1-580F-4645-B0B5-1794D340B033}" srcOrd="1" destOrd="0" presId="urn:microsoft.com/office/officeart/2018/2/layout/IconCircleList"/>
    <dgm:cxn modelId="{F5F32C32-95C9-4BC7-AA19-7F2B033EA5AC}" type="presParOf" srcId="{C4EFADD9-0B4A-410B-A054-B30F9D292BB4}" destId="{7DE90F9D-ED08-4B40-92FF-2CB1145C4754}" srcOrd="2" destOrd="0" presId="urn:microsoft.com/office/officeart/2018/2/layout/IconCircleList"/>
    <dgm:cxn modelId="{F5F9DFA3-5423-4D80-934A-C79144A34ED3}" type="presParOf" srcId="{C4EFADD9-0B4A-410B-A054-B30F9D292BB4}" destId="{AD05F512-80E6-44E8-8A4D-3FA62FB03CAC}" srcOrd="3" destOrd="0" presId="urn:microsoft.com/office/officeart/2018/2/layout/IconCircleList"/>
    <dgm:cxn modelId="{31DA6AB0-2D7E-4BC5-9465-16194EDD5749}" type="presParOf" srcId="{1DF98E8F-D78B-431A-9E26-F53506339BCF}" destId="{78EC8CE2-0509-4B0D-AE09-217EC275E5C6}" srcOrd="9" destOrd="0" presId="urn:microsoft.com/office/officeart/2018/2/layout/IconCircleList"/>
    <dgm:cxn modelId="{BAD9DE7F-7899-406E-BB49-2B3ADF3E8F45}" type="presParOf" srcId="{1DF98E8F-D78B-431A-9E26-F53506339BCF}" destId="{1E2BFD2A-995A-49A3-8131-DD1FCD5E1C58}" srcOrd="10" destOrd="0" presId="urn:microsoft.com/office/officeart/2018/2/layout/IconCircleList"/>
    <dgm:cxn modelId="{1EC702CB-B9E1-4869-A433-3E5F135C463B}" type="presParOf" srcId="{1E2BFD2A-995A-49A3-8131-DD1FCD5E1C58}" destId="{28284D88-22EA-4CA8-ABFC-77E7B89B16B6}" srcOrd="0" destOrd="0" presId="urn:microsoft.com/office/officeart/2018/2/layout/IconCircleList"/>
    <dgm:cxn modelId="{301169DC-2C02-4E56-882A-6CF44A01F72B}" type="presParOf" srcId="{1E2BFD2A-995A-49A3-8131-DD1FCD5E1C58}" destId="{A31254F1-F0FE-4552-B3FB-5F06423B07FD}" srcOrd="1" destOrd="0" presId="urn:microsoft.com/office/officeart/2018/2/layout/IconCircleList"/>
    <dgm:cxn modelId="{81B14DD3-E7A1-4DAF-B197-3C6E9E9EA908}" type="presParOf" srcId="{1E2BFD2A-995A-49A3-8131-DD1FCD5E1C58}" destId="{D80A705F-8E20-47D3-B246-BB0DAB780D3F}" srcOrd="2" destOrd="0" presId="urn:microsoft.com/office/officeart/2018/2/layout/IconCircleList"/>
    <dgm:cxn modelId="{17212D9B-CC55-4A5B-8CD2-149F2A6C54E0}" type="presParOf" srcId="{1E2BFD2A-995A-49A3-8131-DD1FCD5E1C58}" destId="{431428D2-15EB-41A3-B650-D8C71070B20C}" srcOrd="3" destOrd="0" presId="urn:microsoft.com/office/officeart/2018/2/layout/IconCircleList"/>
    <dgm:cxn modelId="{852E69E7-0D42-4DD2-821A-2F624E480240}" type="presParOf" srcId="{1DF98E8F-D78B-431A-9E26-F53506339BCF}" destId="{E292393B-1B16-413B-A9C5-F1165EB62A01}" srcOrd="11" destOrd="0" presId="urn:microsoft.com/office/officeart/2018/2/layout/IconCircleList"/>
    <dgm:cxn modelId="{FF3DCCE1-4A27-4D10-8CEB-54D264EEB62F}" type="presParOf" srcId="{1DF98E8F-D78B-431A-9E26-F53506339BCF}" destId="{1865D60D-10EA-4AC9-B4D6-B93B66B3EBCB}" srcOrd="12" destOrd="0" presId="urn:microsoft.com/office/officeart/2018/2/layout/IconCircleList"/>
    <dgm:cxn modelId="{2223CAB7-B9A7-4297-985F-025CF7EC7111}" type="presParOf" srcId="{1865D60D-10EA-4AC9-B4D6-B93B66B3EBCB}" destId="{DC948F93-DD67-483C-8BF7-FFD799978AE5}" srcOrd="0" destOrd="0" presId="urn:microsoft.com/office/officeart/2018/2/layout/IconCircleList"/>
    <dgm:cxn modelId="{74269FEA-6CD0-4584-A797-8FC40F3FC6C5}" type="presParOf" srcId="{1865D60D-10EA-4AC9-B4D6-B93B66B3EBCB}" destId="{01AF49B6-5E9A-4486-A831-CC6FC09B6465}" srcOrd="1" destOrd="0" presId="urn:microsoft.com/office/officeart/2018/2/layout/IconCircleList"/>
    <dgm:cxn modelId="{4AA0621A-8719-41BA-974F-0D6E11D2014C}" type="presParOf" srcId="{1865D60D-10EA-4AC9-B4D6-B93B66B3EBCB}" destId="{2288C144-1277-42B8-8CA9-801E2B98B229}" srcOrd="2" destOrd="0" presId="urn:microsoft.com/office/officeart/2018/2/layout/IconCircleList"/>
    <dgm:cxn modelId="{27440F4D-4433-4AD6-B122-A7D1D6B96FF0}" type="presParOf" srcId="{1865D60D-10EA-4AC9-B4D6-B93B66B3EBCB}" destId="{69B7232B-585E-4A07-9FD6-E00663FFFAC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37009-EFAA-4CE9-BFE2-68BBD2985097}">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E02AD-C6B1-49C7-A03E-11E59BEC0630}">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144064-C49C-4B77-8DF2-00A00A2ED435}">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66750">
            <a:lnSpc>
              <a:spcPct val="90000"/>
            </a:lnSpc>
            <a:spcBef>
              <a:spcPct val="0"/>
            </a:spcBef>
            <a:spcAft>
              <a:spcPct val="35000"/>
            </a:spcAft>
            <a:buNone/>
          </a:pPr>
          <a:r>
            <a:rPr lang="en-US" sz="1500" b="1" kern="1200" dirty="0"/>
            <a:t>Supervised learning (Input - Target pairs)</a:t>
          </a:r>
        </a:p>
      </dsp:txBody>
      <dsp:txXfrm>
        <a:off x="938804" y="1907"/>
        <a:ext cx="5649886" cy="812817"/>
      </dsp:txXfrm>
    </dsp:sp>
    <dsp:sp modelId="{5954997F-9BF3-43CC-8E7A-86F39A2561EB}">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ABB0A-B0D0-49FE-942A-27CE0D08F6DC}">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9C5170-1D19-402D-934C-25269A0EE055}">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66750">
            <a:lnSpc>
              <a:spcPct val="90000"/>
            </a:lnSpc>
            <a:spcBef>
              <a:spcPct val="0"/>
            </a:spcBef>
            <a:spcAft>
              <a:spcPct val="35000"/>
            </a:spcAft>
            <a:buNone/>
          </a:pPr>
          <a:r>
            <a:rPr lang="en-US" sz="1500" kern="1200"/>
            <a:t>Addressing datasets with labels or structure, data acts as a teacher and “trains” the machine, increasing in its ability to make a prediction or decision.</a:t>
          </a:r>
        </a:p>
      </dsp:txBody>
      <dsp:txXfrm>
        <a:off x="938804" y="1017929"/>
        <a:ext cx="5649886" cy="812817"/>
      </dsp:txXfrm>
    </dsp:sp>
    <dsp:sp modelId="{9DB1510F-D329-4C3E-A00B-D237E63072AD}">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A2E11-BB4C-4DAC-9952-07DA2F855181}">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596EA2-EB7C-4041-9891-146138B7F9D0}">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66750">
            <a:lnSpc>
              <a:spcPct val="90000"/>
            </a:lnSpc>
            <a:spcBef>
              <a:spcPct val="0"/>
            </a:spcBef>
            <a:spcAft>
              <a:spcPct val="35000"/>
            </a:spcAft>
            <a:buNone/>
          </a:pPr>
          <a:r>
            <a:rPr lang="en-US" sz="1500" b="0" kern="1200" dirty="0"/>
            <a:t>Unsupervised learning (Input data only)</a:t>
          </a:r>
        </a:p>
      </dsp:txBody>
      <dsp:txXfrm>
        <a:off x="938804" y="2033951"/>
        <a:ext cx="5649886" cy="812817"/>
      </dsp:txXfrm>
    </dsp:sp>
    <dsp:sp modelId="{41EEE73D-3841-4476-A61A-805426BBE82C}">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F7152-DF13-49F7-ABB3-FEA1CD371EBB}">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30C7A5-B0CA-4ACC-9268-4A736DF9F6A4}">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66750">
            <a:lnSpc>
              <a:spcPct val="90000"/>
            </a:lnSpc>
            <a:spcBef>
              <a:spcPct val="0"/>
            </a:spcBef>
            <a:spcAft>
              <a:spcPct val="35000"/>
            </a:spcAft>
            <a:buNone/>
          </a:pPr>
          <a:r>
            <a:rPr lang="en-US" sz="1500" kern="1200"/>
            <a:t>Addressing datasets without any labels or structure, finding patterns and relationships by grouping data into clusters.</a:t>
          </a:r>
        </a:p>
      </dsp:txBody>
      <dsp:txXfrm>
        <a:off x="938804" y="3049973"/>
        <a:ext cx="5649886" cy="812817"/>
      </dsp:txXfrm>
    </dsp:sp>
    <dsp:sp modelId="{6BF97A71-3AE0-49EE-A2EC-FD55AB86D72F}">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C2A8D-A9D5-4C30-9CDF-6D96ACFE53FC}">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03202-A15D-4353-9962-7D91452CCE98}">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66750">
            <a:lnSpc>
              <a:spcPct val="90000"/>
            </a:lnSpc>
            <a:spcBef>
              <a:spcPct val="0"/>
            </a:spcBef>
            <a:spcAft>
              <a:spcPct val="35000"/>
            </a:spcAft>
            <a:buNone/>
          </a:pPr>
          <a:r>
            <a:rPr lang="en-US" sz="1500" b="0" kern="1200" dirty="0"/>
            <a:t>Reinforcement learning (Reward/Penalty based learning)</a:t>
          </a:r>
        </a:p>
      </dsp:txBody>
      <dsp:txXfrm>
        <a:off x="938804" y="4065995"/>
        <a:ext cx="5649886" cy="812817"/>
      </dsp:txXfrm>
    </dsp:sp>
    <dsp:sp modelId="{3448DBF2-514A-4766-9C7A-AA395950FE2D}">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0A1B2-97F4-4EFD-83E5-FB04E950213C}">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5126B-7CDA-4012-A41A-74179741F888}">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666750">
            <a:lnSpc>
              <a:spcPct val="90000"/>
            </a:lnSpc>
            <a:spcBef>
              <a:spcPct val="0"/>
            </a:spcBef>
            <a:spcAft>
              <a:spcPct val="35000"/>
            </a:spcAft>
            <a:buNone/>
          </a:pPr>
          <a:r>
            <a:rPr lang="en-US" sz="1500" kern="1200"/>
            <a:t>Replacing the human operator, an agent—a computer program acting on behalf of someone or something—helps determine outcome based upon a feedback loop.</a:t>
          </a:r>
        </a:p>
      </dsp:txBody>
      <dsp:txXfrm>
        <a:off x="938804" y="5082017"/>
        <a:ext cx="5649886" cy="812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D405-3ECA-1443-89BF-14BB332B336A}">
      <dsp:nvSpPr>
        <dsp:cNvPr id="0" name=""/>
        <dsp:cNvSpPr/>
      </dsp:nvSpPr>
      <dsp:spPr>
        <a:xfrm>
          <a:off x="0" y="1535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Uncover insight</a:t>
          </a:r>
          <a:endParaRPr lang="en-US" sz="3400" kern="1200"/>
        </a:p>
      </dsp:txBody>
      <dsp:txXfrm>
        <a:off x="39809" y="55162"/>
        <a:ext cx="6184022" cy="735872"/>
      </dsp:txXfrm>
    </dsp:sp>
    <dsp:sp modelId="{43BFCACA-35A9-8149-A5C4-87E3F50B4C04}">
      <dsp:nvSpPr>
        <dsp:cNvPr id="0" name=""/>
        <dsp:cNvSpPr/>
      </dsp:nvSpPr>
      <dsp:spPr>
        <a:xfrm>
          <a:off x="0" y="92876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Improve data integrity</a:t>
          </a:r>
          <a:endParaRPr lang="en-US" sz="3400" kern="1200"/>
        </a:p>
      </dsp:txBody>
      <dsp:txXfrm>
        <a:off x="39809" y="968572"/>
        <a:ext cx="6184022" cy="735872"/>
      </dsp:txXfrm>
    </dsp:sp>
    <dsp:sp modelId="{1B69FD85-04DA-4947-9511-CEC1CAD39DDF}">
      <dsp:nvSpPr>
        <dsp:cNvPr id="0" name=""/>
        <dsp:cNvSpPr/>
      </dsp:nvSpPr>
      <dsp:spPr>
        <a:xfrm>
          <a:off x="0" y="184217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Enhance user experience</a:t>
          </a:r>
          <a:endParaRPr lang="en-US" sz="3400" kern="1200"/>
        </a:p>
      </dsp:txBody>
      <dsp:txXfrm>
        <a:off x="39809" y="1881982"/>
        <a:ext cx="6184022" cy="735872"/>
      </dsp:txXfrm>
    </dsp:sp>
    <dsp:sp modelId="{F79B9DCE-9F04-424B-9F11-83424D6FE3AB}">
      <dsp:nvSpPr>
        <dsp:cNvPr id="0" name=""/>
        <dsp:cNvSpPr/>
      </dsp:nvSpPr>
      <dsp:spPr>
        <a:xfrm>
          <a:off x="0" y="2755584"/>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Reduce risk</a:t>
          </a:r>
          <a:endParaRPr lang="en-US" sz="3400" kern="1200"/>
        </a:p>
      </dsp:txBody>
      <dsp:txXfrm>
        <a:off x="39809" y="2795393"/>
        <a:ext cx="6184022" cy="735872"/>
      </dsp:txXfrm>
    </dsp:sp>
    <dsp:sp modelId="{A05B153A-13BF-714F-8DC0-16D07C4EE4F2}">
      <dsp:nvSpPr>
        <dsp:cNvPr id="0" name=""/>
        <dsp:cNvSpPr/>
      </dsp:nvSpPr>
      <dsp:spPr>
        <a:xfrm>
          <a:off x="0" y="366899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Anticipate customer behavior</a:t>
          </a:r>
          <a:endParaRPr lang="en-US" sz="3400" kern="1200"/>
        </a:p>
      </dsp:txBody>
      <dsp:txXfrm>
        <a:off x="39809" y="3708803"/>
        <a:ext cx="6184022" cy="735872"/>
      </dsp:txXfrm>
    </dsp:sp>
    <dsp:sp modelId="{1FC2232A-2C90-2C40-9C71-0117DAD11B70}">
      <dsp:nvSpPr>
        <dsp:cNvPr id="0" name=""/>
        <dsp:cNvSpPr/>
      </dsp:nvSpPr>
      <dsp:spPr>
        <a:xfrm>
          <a:off x="0" y="458240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Lower costs</a:t>
          </a:r>
          <a:endParaRPr lang="en-US" sz="3400" kern="1200"/>
        </a:p>
      </dsp:txBody>
      <dsp:txXfrm>
        <a:off x="39809" y="4622213"/>
        <a:ext cx="6184022" cy="735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3546C-3E31-4251-A7B6-FC237CFB203B}">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D0CCF-27BF-47C3-B986-DBB851FCFF46}">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Implement ML solutions without extensive programming knowledge</a:t>
          </a:r>
        </a:p>
      </dsp:txBody>
      <dsp:txXfrm>
        <a:off x="100682" y="2427484"/>
        <a:ext cx="2370489" cy="720000"/>
      </dsp:txXfrm>
    </dsp:sp>
    <dsp:sp modelId="{A0DBDFA8-A7B1-4157-8D7B-ED5300D1CB84}">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A1BF1-7276-47EC-B293-E3872B3539FC}">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Save time and resources</a:t>
          </a:r>
        </a:p>
      </dsp:txBody>
      <dsp:txXfrm>
        <a:off x="2886007" y="2427484"/>
        <a:ext cx="2370489" cy="720000"/>
      </dsp:txXfrm>
    </dsp:sp>
    <dsp:sp modelId="{17F7F9D7-1E63-4F3A-A3B3-DB59E969BFCB}">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D121A2-EF40-48DC-B371-2FE5B9ACEEF0}">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Leverage data science best practices</a:t>
          </a:r>
        </a:p>
      </dsp:txBody>
      <dsp:txXfrm>
        <a:off x="5671332" y="2427484"/>
        <a:ext cx="2370489" cy="720000"/>
      </dsp:txXfrm>
    </dsp:sp>
    <dsp:sp modelId="{9AABAA17-AA53-4E00-A1F4-3BB54C95FD3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49BBBF-228C-4182-B26A-A3ACC683D7B9}">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Provide agile problem-solving</a:t>
          </a:r>
        </a:p>
      </dsp:txBody>
      <dsp:txXfrm>
        <a:off x="8456657" y="2427484"/>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E1635-59D8-4AC4-B73E-9E1863D0FD94}">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C1DCC-2399-453F-A6B0-2BB5496709BE}">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E4595F-2877-45A8-ACF5-79EB3CF1D1E9}">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A non-programmer or non-professional data scientist wants to leverage the power of ML</a:t>
          </a:r>
        </a:p>
      </dsp:txBody>
      <dsp:txXfrm>
        <a:off x="1087129" y="4418"/>
        <a:ext cx="5161270" cy="941237"/>
      </dsp:txXfrm>
    </dsp:sp>
    <dsp:sp modelId="{513031E0-52F0-4CB0-B598-088D6EC992C2}">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01487-686E-4DDE-9596-3F4E373B8A44}">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3E549-1B61-41BA-A059-48A5447F7EB3}">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Handling too complex data</a:t>
          </a:r>
        </a:p>
      </dsp:txBody>
      <dsp:txXfrm>
        <a:off x="1087129" y="1180965"/>
        <a:ext cx="5161270" cy="941237"/>
      </dsp:txXfrm>
    </dsp:sp>
    <dsp:sp modelId="{D8CF072D-00D6-4CDB-ACB1-5E7C79E9BEBD}">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336F3-99DF-4428-B6F8-AF5659B8F0EC}">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A0A76-B0DE-4285-9AB1-ABBDA7769CB0}">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Lack of data domain knowledge</a:t>
          </a:r>
        </a:p>
      </dsp:txBody>
      <dsp:txXfrm>
        <a:off x="1087129" y="2357512"/>
        <a:ext cx="5161270" cy="941237"/>
      </dsp:txXfrm>
    </dsp:sp>
    <dsp:sp modelId="{5ABDBA2A-9FED-4638-B7C1-867315786F55}">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4614D-0D08-45A0-B492-86E2C57990B7}">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8CCC0-7FE0-42A2-AB1F-710EC83BEAE9}">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Quick Implementation</a:t>
          </a:r>
        </a:p>
      </dsp:txBody>
      <dsp:txXfrm>
        <a:off x="1087129" y="3534059"/>
        <a:ext cx="5161270" cy="941237"/>
      </dsp:txXfrm>
    </dsp:sp>
    <dsp:sp modelId="{3C2A3E6F-BFC9-422A-AB82-05E228F58F37}">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37DBC-3634-429A-84D7-99EB1383BB32}">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C4DC2-76F8-4079-BCEB-45DBF2715261}">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Building complex model with huge number of parameters to finetune</a:t>
          </a:r>
        </a:p>
      </dsp:txBody>
      <dsp:txXfrm>
        <a:off x="1087129" y="4710606"/>
        <a:ext cx="5161270" cy="9412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3EF6A-54B9-F242-9800-2042A0A839D1}">
      <dsp:nvSpPr>
        <dsp:cNvPr id="0" name=""/>
        <dsp:cNvSpPr/>
      </dsp:nvSpPr>
      <dsp:spPr>
        <a:xfrm>
          <a:off x="0" y="13484"/>
          <a:ext cx="6253721"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During training, Azure Machine Learning creates a number of pipelines in parallel that try different algorithms and parameters for you. </a:t>
          </a:r>
        </a:p>
      </dsp:txBody>
      <dsp:txXfrm>
        <a:off x="59057" y="72541"/>
        <a:ext cx="6135607" cy="1091666"/>
      </dsp:txXfrm>
    </dsp:sp>
    <dsp:sp modelId="{BED8AE1A-1F1F-8741-8AAF-D2125798EFD5}">
      <dsp:nvSpPr>
        <dsp:cNvPr id="0" name=""/>
        <dsp:cNvSpPr/>
      </dsp:nvSpPr>
      <dsp:spPr>
        <a:xfrm>
          <a:off x="0" y="1286624"/>
          <a:ext cx="6253721" cy="12097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service iterates through ML algorithms paired with feature selections, where each iteration produces a model with a training score.</a:t>
          </a:r>
        </a:p>
      </dsp:txBody>
      <dsp:txXfrm>
        <a:off x="59057" y="1345681"/>
        <a:ext cx="6135607" cy="1091666"/>
      </dsp:txXfrm>
    </dsp:sp>
    <dsp:sp modelId="{87429BA8-FCB7-7B4E-AA53-C49233A54769}">
      <dsp:nvSpPr>
        <dsp:cNvPr id="0" name=""/>
        <dsp:cNvSpPr/>
      </dsp:nvSpPr>
      <dsp:spPr>
        <a:xfrm>
          <a:off x="0" y="2559765"/>
          <a:ext cx="6253721" cy="12097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higher the score, the better the model is considered to "fit" your data. </a:t>
          </a:r>
        </a:p>
      </dsp:txBody>
      <dsp:txXfrm>
        <a:off x="59057" y="2618822"/>
        <a:ext cx="6135607" cy="1091666"/>
      </dsp:txXfrm>
    </dsp:sp>
    <dsp:sp modelId="{E5A8CF8E-EB9D-4F41-ACAA-5F8B6CD1EE73}">
      <dsp:nvSpPr>
        <dsp:cNvPr id="0" name=""/>
        <dsp:cNvSpPr/>
      </dsp:nvSpPr>
      <dsp:spPr>
        <a:xfrm>
          <a:off x="0" y="3832905"/>
          <a:ext cx="6253721" cy="1209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will stop once it hits the exit criteria defined in the experiment.</a:t>
          </a:r>
        </a:p>
      </dsp:txBody>
      <dsp:txXfrm>
        <a:off x="59057" y="3891962"/>
        <a:ext cx="6135607" cy="10916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F00C8-57B5-E447-ACAC-17A580030C99}">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Feature engineering is the process of using domain knowledge of the data by eliminating overfitting and imbalanced data to create features that help ML algorithms learn better </a:t>
          </a:r>
        </a:p>
      </dsp:txBody>
      <dsp:txXfrm>
        <a:off x="38234" y="38234"/>
        <a:ext cx="7529629" cy="1228933"/>
      </dsp:txXfrm>
    </dsp:sp>
    <dsp:sp modelId="{6D932FF5-6B21-7840-9600-B5598C072EFA}">
      <dsp:nvSpPr>
        <dsp:cNvPr id="0" name=""/>
        <dsp:cNvSpPr/>
      </dsp:nvSpPr>
      <dsp:spPr>
        <a:xfrm>
          <a:off x="788669" y="1522968"/>
          <a:ext cx="8938260" cy="130540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Automated machine learning featurization steps (feature normalization, handling missing data, converting text to numeric, etc.) become part of the underlying model. When using the model for predictions, the same featurization steps applied during training are applied to your input data automatically.</a:t>
          </a:r>
        </a:p>
      </dsp:txBody>
      <dsp:txXfrm>
        <a:off x="826903" y="1561202"/>
        <a:ext cx="7224611" cy="1228933"/>
      </dsp:txXfrm>
    </dsp:sp>
    <dsp:sp modelId="{03DC2A86-7CE0-F945-A3AE-9BE097C93DAA}">
      <dsp:nvSpPr>
        <dsp:cNvPr id="0" name=""/>
        <dsp:cNvSpPr/>
      </dsp:nvSpPr>
      <dsp:spPr>
        <a:xfrm>
          <a:off x="1577339" y="3045936"/>
          <a:ext cx="8938260" cy="13054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You can also add your own feature engineering technique</a:t>
          </a:r>
        </a:p>
      </dsp:txBody>
      <dsp:txXfrm>
        <a:off x="1615573" y="3084170"/>
        <a:ext cx="7224611" cy="1228933"/>
      </dsp:txXfrm>
    </dsp:sp>
    <dsp:sp modelId="{17009970-DE06-6F43-85EE-BB37065CFA4E}">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329633B0-E8CA-9D4E-9BF5-B04D1B7BEA6F}">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FA7E-F3D6-42F4-B2B4-A21AC1BB9CD8}">
      <dsp:nvSpPr>
        <dsp:cNvPr id="0" name=""/>
        <dsp:cNvSpPr/>
      </dsp:nvSpPr>
      <dsp:spPr>
        <a:xfrm>
          <a:off x="729584" y="95754"/>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E9FDA-38E6-4251-AC03-A4BC1AF033A9}">
      <dsp:nvSpPr>
        <dsp:cNvPr id="0" name=""/>
        <dsp:cNvSpPr/>
      </dsp:nvSpPr>
      <dsp:spPr>
        <a:xfrm>
          <a:off x="885490" y="251660"/>
          <a:ext cx="430597" cy="430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8936B9-D16F-44F4-B829-3D5E9D3C1597}">
      <dsp:nvSpPr>
        <dsp:cNvPr id="0" name=""/>
        <dsp:cNvSpPr/>
      </dsp:nvSpPr>
      <dsp:spPr>
        <a:xfrm>
          <a:off x="1631081" y="95754"/>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Missed attending any meetups?</a:t>
          </a:r>
        </a:p>
      </dsp:txBody>
      <dsp:txXfrm>
        <a:off x="1631081" y="95754"/>
        <a:ext cx="1749964" cy="742409"/>
      </dsp:txXfrm>
    </dsp:sp>
    <dsp:sp modelId="{5C94E76A-867C-418F-B769-FBDA66E4EBD5}">
      <dsp:nvSpPr>
        <dsp:cNvPr id="0" name=""/>
        <dsp:cNvSpPr/>
      </dsp:nvSpPr>
      <dsp:spPr>
        <a:xfrm>
          <a:off x="3685964" y="95754"/>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50DF3-E609-4B6A-A611-0DD4A3A49F02}">
      <dsp:nvSpPr>
        <dsp:cNvPr id="0" name=""/>
        <dsp:cNvSpPr/>
      </dsp:nvSpPr>
      <dsp:spPr>
        <a:xfrm>
          <a:off x="3841870" y="251660"/>
          <a:ext cx="430597" cy="430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11AE3-8F0F-400E-B924-25358200C27A}">
      <dsp:nvSpPr>
        <dsp:cNvPr id="0" name=""/>
        <dsp:cNvSpPr/>
      </dsp:nvSpPr>
      <dsp:spPr>
        <a:xfrm>
          <a:off x="4587461" y="95754"/>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Access to presentation decks? </a:t>
          </a:r>
        </a:p>
      </dsp:txBody>
      <dsp:txXfrm>
        <a:off x="4587461" y="95754"/>
        <a:ext cx="1749964" cy="742409"/>
      </dsp:txXfrm>
    </dsp:sp>
    <dsp:sp modelId="{698B2575-7FE1-4820-811A-C94F8F0123F9}">
      <dsp:nvSpPr>
        <dsp:cNvPr id="0" name=""/>
        <dsp:cNvSpPr/>
      </dsp:nvSpPr>
      <dsp:spPr>
        <a:xfrm>
          <a:off x="6642344" y="95754"/>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4A121-05B0-4355-85D8-CB4782DD7C4A}">
      <dsp:nvSpPr>
        <dsp:cNvPr id="0" name=""/>
        <dsp:cNvSpPr/>
      </dsp:nvSpPr>
      <dsp:spPr>
        <a:xfrm>
          <a:off x="6798250" y="251660"/>
          <a:ext cx="430597" cy="4305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C8C78-0CB4-48AF-8AAC-CFAC1F1D1297}">
      <dsp:nvSpPr>
        <dsp:cNvPr id="0" name=""/>
        <dsp:cNvSpPr/>
      </dsp:nvSpPr>
      <dsp:spPr>
        <a:xfrm>
          <a:off x="7543841" y="95754"/>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Stats of every meetup?</a:t>
          </a:r>
        </a:p>
      </dsp:txBody>
      <dsp:txXfrm>
        <a:off x="7543841" y="95754"/>
        <a:ext cx="1749964" cy="742409"/>
      </dsp:txXfrm>
    </dsp:sp>
    <dsp:sp modelId="{D158B084-2D73-4900-A4E7-C0ABABC7B97A}">
      <dsp:nvSpPr>
        <dsp:cNvPr id="0" name=""/>
        <dsp:cNvSpPr/>
      </dsp:nvSpPr>
      <dsp:spPr>
        <a:xfrm>
          <a:off x="729584" y="1461172"/>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20BAD-C2E7-4E79-BA3A-D58B1E51B257}">
      <dsp:nvSpPr>
        <dsp:cNvPr id="0" name=""/>
        <dsp:cNvSpPr/>
      </dsp:nvSpPr>
      <dsp:spPr>
        <a:xfrm>
          <a:off x="885490" y="1617078"/>
          <a:ext cx="430597" cy="4305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26C41-8234-416A-BD54-47AE14BD71EC}">
      <dsp:nvSpPr>
        <dsp:cNvPr id="0" name=""/>
        <dsp:cNvSpPr/>
      </dsp:nvSpPr>
      <dsp:spPr>
        <a:xfrm>
          <a:off x="1631081" y="1461172"/>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Wants to start collaborative Open-source project?</a:t>
          </a:r>
        </a:p>
      </dsp:txBody>
      <dsp:txXfrm>
        <a:off x="1631081" y="1461172"/>
        <a:ext cx="1749964" cy="742409"/>
      </dsp:txXfrm>
    </dsp:sp>
    <dsp:sp modelId="{AC019C97-CABB-44D3-9527-D61517699C73}">
      <dsp:nvSpPr>
        <dsp:cNvPr id="0" name=""/>
        <dsp:cNvSpPr/>
      </dsp:nvSpPr>
      <dsp:spPr>
        <a:xfrm>
          <a:off x="3685964" y="1461172"/>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B8BF1-580F-4645-B0B5-1794D340B033}">
      <dsp:nvSpPr>
        <dsp:cNvPr id="0" name=""/>
        <dsp:cNvSpPr/>
      </dsp:nvSpPr>
      <dsp:spPr>
        <a:xfrm>
          <a:off x="3841870" y="1617078"/>
          <a:ext cx="430597" cy="4305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5F512-80E6-44E8-8A4D-3FA62FB03CAC}">
      <dsp:nvSpPr>
        <dsp:cNvPr id="0" name=""/>
        <dsp:cNvSpPr/>
      </dsp:nvSpPr>
      <dsp:spPr>
        <a:xfrm>
          <a:off x="4587461" y="1461172"/>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Study Resources for Azure?</a:t>
          </a:r>
        </a:p>
      </dsp:txBody>
      <dsp:txXfrm>
        <a:off x="4587461" y="1461172"/>
        <a:ext cx="1749964" cy="742409"/>
      </dsp:txXfrm>
    </dsp:sp>
    <dsp:sp modelId="{28284D88-22EA-4CA8-ABFC-77E7B89B16B6}">
      <dsp:nvSpPr>
        <dsp:cNvPr id="0" name=""/>
        <dsp:cNvSpPr/>
      </dsp:nvSpPr>
      <dsp:spPr>
        <a:xfrm>
          <a:off x="6642344" y="1461172"/>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254F1-F0FE-4552-B3FB-5F06423B07FD}">
      <dsp:nvSpPr>
        <dsp:cNvPr id="0" name=""/>
        <dsp:cNvSpPr/>
      </dsp:nvSpPr>
      <dsp:spPr>
        <a:xfrm>
          <a:off x="6798250" y="1617078"/>
          <a:ext cx="430597" cy="4305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428D2-15EB-41A3-B650-D8C71070B20C}">
      <dsp:nvSpPr>
        <dsp:cNvPr id="0" name=""/>
        <dsp:cNvSpPr/>
      </dsp:nvSpPr>
      <dsp:spPr>
        <a:xfrm>
          <a:off x="7543841" y="1461172"/>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Code repos for your blogs?</a:t>
          </a:r>
        </a:p>
      </dsp:txBody>
      <dsp:txXfrm>
        <a:off x="7543841" y="1461172"/>
        <a:ext cx="1749964" cy="742409"/>
      </dsp:txXfrm>
    </dsp:sp>
    <dsp:sp modelId="{DC948F93-DD67-483C-8BF7-FFD799978AE5}">
      <dsp:nvSpPr>
        <dsp:cNvPr id="0" name=""/>
        <dsp:cNvSpPr/>
      </dsp:nvSpPr>
      <dsp:spPr>
        <a:xfrm>
          <a:off x="729584" y="2826589"/>
          <a:ext cx="742409" cy="7424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F49B6-5E9A-4486-A831-CC6FC09B6465}">
      <dsp:nvSpPr>
        <dsp:cNvPr id="0" name=""/>
        <dsp:cNvSpPr/>
      </dsp:nvSpPr>
      <dsp:spPr>
        <a:xfrm>
          <a:off x="885490" y="2982495"/>
          <a:ext cx="430597" cy="4305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7232B-585E-4A07-9FD6-E00663FFFAC5}">
      <dsp:nvSpPr>
        <dsp:cNvPr id="0" name=""/>
        <dsp:cNvSpPr/>
      </dsp:nvSpPr>
      <dsp:spPr>
        <a:xfrm>
          <a:off x="1631081" y="2826589"/>
          <a:ext cx="1749964" cy="74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Arial" panose="020B0604020202020204" pitchFamily="34" charset="0"/>
              <a:cs typeface="Arial" panose="020B0604020202020204" pitchFamily="34" charset="0"/>
            </a:rPr>
            <a:t>Got some cool memes? </a:t>
          </a:r>
        </a:p>
      </dsp:txBody>
      <dsp:txXfrm>
        <a:off x="1631081" y="2826589"/>
        <a:ext cx="1749964" cy="7424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310EC-0986-6644-B72A-34B8D3151ABB}" type="datetimeFigureOut">
              <a:rPr lang="en-US" smtClean="0"/>
              <a:t>7/11/21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2CB45-AC8F-4E4B-8EEB-D95B39E1F7A2}" type="slidenum">
              <a:rPr lang="en-US" smtClean="0"/>
              <a:t>‹#›</a:t>
            </a:fld>
            <a:endParaRPr lang="en-US"/>
          </a:p>
        </p:txBody>
      </p:sp>
    </p:spTree>
    <p:extLst>
      <p:ext uri="{BB962C8B-B14F-4D97-AF65-F5344CB8AC3E}">
        <p14:creationId xmlns:p14="http://schemas.microsoft.com/office/powerpoint/2010/main" val="43743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afedca63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afedca63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b76cd218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b76cd218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b76cd2182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b76cd2182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b76cd2182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b76cd2182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76cd2182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b76cd2182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b76cd2182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b76cd218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76cd218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76cd218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b76cd2182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b76cd2182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b76cd2182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b76cd21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b093b21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b093b21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b093b21d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b093b21d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b76cd2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b76cd2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b093b21d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b093b21d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b093b21d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b093b21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b093b21d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b093b21d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b76cd2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b76cd2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b76cd21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b76cd21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b76cd21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b76cd21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b76cd21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b76cd21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b76cd218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b76cd218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b76cd2182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b76cd218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b76cd2182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b76cd2182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C65E-7596-4A41-9248-DD166CEB94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A88431-E960-1E4B-8BB7-5BC05608C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D876383-C598-DB4D-B0E2-160CC478BF95}"/>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5" name="Footer Placeholder 4">
            <a:extLst>
              <a:ext uri="{FF2B5EF4-FFF2-40B4-BE49-F238E27FC236}">
                <a16:creationId xmlns:a16="http://schemas.microsoft.com/office/drawing/2014/main" id="{BD8279E3-09D7-FB4A-88BB-7E7C45955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E6BA0-1D4D-6540-9FA7-B3009057A2A9}"/>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312876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03BF-64F9-4E43-9857-8A707F9DEAC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98AC89-DDEF-9F4B-AE38-73B4E8977A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BF763-5CF2-1B49-B3D8-791F5638938A}"/>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5" name="Footer Placeholder 4">
            <a:extLst>
              <a:ext uri="{FF2B5EF4-FFF2-40B4-BE49-F238E27FC236}">
                <a16:creationId xmlns:a16="http://schemas.microsoft.com/office/drawing/2014/main" id="{B3229FFE-2370-A244-ABCE-6CC90D72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F82E5-98D3-C44F-81D4-EC32F67346D6}"/>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210491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05F30-A64B-0940-BAF6-AB0E6E0CDB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4298A-0F9F-1148-9B1D-ADBB636E95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BD3D37-FB1D-254C-BCD8-D4ADFC31FB1B}"/>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5" name="Footer Placeholder 4">
            <a:extLst>
              <a:ext uri="{FF2B5EF4-FFF2-40B4-BE49-F238E27FC236}">
                <a16:creationId xmlns:a16="http://schemas.microsoft.com/office/drawing/2014/main" id="{57DC040D-E856-1943-B9FA-90AE2028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8DA53-2289-7646-A612-4388F82BBEA3}"/>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3070828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20" name="Google Shape;20;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7742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47" name="Google Shape;47;p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0036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0"/>
        <p:cNvGrpSpPr/>
        <p:nvPr/>
      </p:nvGrpSpPr>
      <p:grpSpPr>
        <a:xfrm>
          <a:off x="0" y="0"/>
          <a:ext cx="0" cy="0"/>
          <a:chOff x="0" y="0"/>
          <a:chExt cx="0" cy="0"/>
        </a:xfrm>
      </p:grpSpPr>
      <p:cxnSp>
        <p:nvCxnSpPr>
          <p:cNvPr id="61" name="Google Shape;61;p11"/>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65" name="Google Shape;65;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2430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BE0E-8EB4-5243-9D2A-6757EDEA60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E143D6-DC60-5946-952E-3BA0AD6C48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0C3B71-73FD-8946-A1D4-E5A645F69DAD}"/>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5" name="Footer Placeholder 4">
            <a:extLst>
              <a:ext uri="{FF2B5EF4-FFF2-40B4-BE49-F238E27FC236}">
                <a16:creationId xmlns:a16="http://schemas.microsoft.com/office/drawing/2014/main" id="{97DCD563-48B5-6D4D-9BD6-4280F9304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E6411-30F8-564D-AF79-9310A54F0D77}"/>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347965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7E89-ADAE-5245-898E-4001F8314E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3B55AD-0E8E-8742-910C-910BA5495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86E30D-0271-A04D-8F40-C2D537D889A7}"/>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5" name="Footer Placeholder 4">
            <a:extLst>
              <a:ext uri="{FF2B5EF4-FFF2-40B4-BE49-F238E27FC236}">
                <a16:creationId xmlns:a16="http://schemas.microsoft.com/office/drawing/2014/main" id="{4319CF95-B38B-0C43-9079-7CB10A05E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D7FDC-84EB-2B4F-9154-77D2FB4612E3}"/>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14767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1E4C-3B74-B648-879C-2FBB90E20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F9F76A-BA00-AB43-BB61-B997F9FA2C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3E8B0A-1A2D-2140-A82F-367EBB566EF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52257F4-4DE1-254B-88ED-9B6FB74F0B72}"/>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6" name="Footer Placeholder 5">
            <a:extLst>
              <a:ext uri="{FF2B5EF4-FFF2-40B4-BE49-F238E27FC236}">
                <a16:creationId xmlns:a16="http://schemas.microsoft.com/office/drawing/2014/main" id="{AAC94072-D24F-714A-9F1D-301496B9D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2123C-4BE3-B64F-B57B-CF9693C9B383}"/>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185275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3A2D-E342-BD4E-B864-62A062C831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EC656F6-52A2-6E4A-8FB8-D1576126D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983A882-93CB-C942-A5EF-A654E401FD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9035D22-B3DB-DF4C-8B5A-ED6DCF32F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BBEECF-A68C-6241-8A53-135B777A67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7D53ADF-B72E-684E-9DF6-2134DDB90F69}"/>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8" name="Footer Placeholder 7">
            <a:extLst>
              <a:ext uri="{FF2B5EF4-FFF2-40B4-BE49-F238E27FC236}">
                <a16:creationId xmlns:a16="http://schemas.microsoft.com/office/drawing/2014/main" id="{65EE1B31-4AB6-BD41-ACB9-3A39219D3A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9C340-1587-6F41-AFEB-44475FD45727}"/>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325357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A015-1851-C84A-9E75-0D6944D41E7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11AF47-CD69-B54A-B2E0-D02F111C977C}"/>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4" name="Footer Placeholder 3">
            <a:extLst>
              <a:ext uri="{FF2B5EF4-FFF2-40B4-BE49-F238E27FC236}">
                <a16:creationId xmlns:a16="http://schemas.microsoft.com/office/drawing/2014/main" id="{FAFF0CE8-6DA4-3B4D-91AD-E8C8304C7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EC482B-94FB-694E-B0D1-2F27D3E41856}"/>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148131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B8D95-02DE-254B-AAB7-67E5C4C967A5}"/>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3" name="Footer Placeholder 2">
            <a:extLst>
              <a:ext uri="{FF2B5EF4-FFF2-40B4-BE49-F238E27FC236}">
                <a16:creationId xmlns:a16="http://schemas.microsoft.com/office/drawing/2014/main" id="{28F2F891-2E46-044A-BFC1-4C557B0C18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57BCD-2F3B-6F43-B32A-D855AC9BA404}"/>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19941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5DC9-E00F-104E-8ED1-9AD2823CB4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423ADF-B0F1-EC45-B41C-2BDF451E5F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DE05632-C046-DE49-99B1-61FD93566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E01499-3D6E-F94B-B833-01D1EAC09450}"/>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6" name="Footer Placeholder 5">
            <a:extLst>
              <a:ext uri="{FF2B5EF4-FFF2-40B4-BE49-F238E27FC236}">
                <a16:creationId xmlns:a16="http://schemas.microsoft.com/office/drawing/2014/main" id="{85B8A32F-E7E2-3447-AA55-AC5D48E03C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A0F43-C56F-F249-9896-E7E9336A906A}"/>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349736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E849-7B4D-6F43-A0BF-BEE5CA60A5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042197C-6C6F-1940-97B8-4DF0EDB03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DF4CA1-B9BD-1149-A050-DC80F0D3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4DCFE3-27A8-024B-849F-32E91E361B38}"/>
              </a:ext>
            </a:extLst>
          </p:cNvPr>
          <p:cNvSpPr>
            <a:spLocks noGrp="1"/>
          </p:cNvSpPr>
          <p:nvPr>
            <p:ph type="dt" sz="half" idx="10"/>
          </p:nvPr>
        </p:nvSpPr>
        <p:spPr/>
        <p:txBody>
          <a:bodyPr/>
          <a:lstStyle/>
          <a:p>
            <a:fld id="{2B498365-2101-364F-915D-5DAD75855FD8}" type="datetimeFigureOut">
              <a:rPr lang="en-US" smtClean="0"/>
              <a:t>7/11/21</a:t>
            </a:fld>
            <a:endParaRPr lang="en-US"/>
          </a:p>
        </p:txBody>
      </p:sp>
      <p:sp>
        <p:nvSpPr>
          <p:cNvPr id="6" name="Footer Placeholder 5">
            <a:extLst>
              <a:ext uri="{FF2B5EF4-FFF2-40B4-BE49-F238E27FC236}">
                <a16:creationId xmlns:a16="http://schemas.microsoft.com/office/drawing/2014/main" id="{FEB9E6A0-D85F-1546-9ED9-A38085E6A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16DA3-054C-494B-B105-7381A170809C}"/>
              </a:ext>
            </a:extLst>
          </p:cNvPr>
          <p:cNvSpPr>
            <a:spLocks noGrp="1"/>
          </p:cNvSpPr>
          <p:nvPr>
            <p:ph type="sldNum" sz="quarter" idx="12"/>
          </p:nvPr>
        </p:nvSpPr>
        <p:spPr/>
        <p:txBody>
          <a:bodyPr/>
          <a:lstStyle/>
          <a:p>
            <a:fld id="{3ACE678E-F357-854C-A848-24845DDEF856}" type="slidenum">
              <a:rPr lang="en-US" smtClean="0"/>
              <a:t>‹#›</a:t>
            </a:fld>
            <a:endParaRPr lang="en-US"/>
          </a:p>
        </p:txBody>
      </p:sp>
    </p:spTree>
    <p:extLst>
      <p:ext uri="{BB962C8B-B14F-4D97-AF65-F5344CB8AC3E}">
        <p14:creationId xmlns:p14="http://schemas.microsoft.com/office/powerpoint/2010/main" val="210911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57D8A-691C-CB48-B75C-D3B664DB2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088736-49CE-6644-AD0D-2B340C309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C7CD37-B47A-B74A-A908-2E5E4DFC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98365-2101-364F-915D-5DAD75855FD8}" type="datetimeFigureOut">
              <a:rPr lang="en-US" smtClean="0"/>
              <a:t>7/11/21</a:t>
            </a:fld>
            <a:endParaRPr lang="en-US"/>
          </a:p>
        </p:txBody>
      </p:sp>
      <p:sp>
        <p:nvSpPr>
          <p:cNvPr id="5" name="Footer Placeholder 4">
            <a:extLst>
              <a:ext uri="{FF2B5EF4-FFF2-40B4-BE49-F238E27FC236}">
                <a16:creationId xmlns:a16="http://schemas.microsoft.com/office/drawing/2014/main" id="{9E2236C6-7DEB-CD4D-B616-9B84676EE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FBB28-DE7A-8D4B-81D4-477022E5A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E678E-F357-854C-A848-24845DDEF856}" type="slidenum">
              <a:rPr lang="en-US" smtClean="0"/>
              <a:t>‹#›</a:t>
            </a:fld>
            <a:endParaRPr lang="en-US"/>
          </a:p>
        </p:txBody>
      </p:sp>
    </p:spTree>
    <p:extLst>
      <p:ext uri="{BB962C8B-B14F-4D97-AF65-F5344CB8AC3E}">
        <p14:creationId xmlns:p14="http://schemas.microsoft.com/office/powerpoint/2010/main" val="420260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in/azure/machine-learning/how-to-set-up-training-target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3.jpe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vivekraja98/machine-learning-for-beginners-187178d1326d"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docs.microsoft.com/en-in/azure/machine-learning/concept-automated-ml#how-automl-works" TargetMode="External"/><Relationship Id="rId5" Type="http://schemas.openxmlformats.org/officeDocument/2006/relationships/hyperlink" Target="https://azure.microsoft.com/en-in/free/" TargetMode="External"/><Relationship Id="rId4" Type="http://schemas.openxmlformats.org/officeDocument/2006/relationships/hyperlink" Target="https://azure.microsoft.com/en-us/overview/what-is-machine-learning-platform/#:~:text=Machine%20learning%20(ML)%20is%20the,computer%20learn%20without%20direct%20instruction.&amp;text=Machine%20learning%20uses%20algorithms%20to,model%20that%20can%20make%20prediction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hyperlink" Target="https://pngimg.com/download/73352" TargetMode="External"/><Relationship Id="rId7" Type="http://schemas.openxmlformats.org/officeDocument/2006/relationships/diagramColors" Target="../diagrams/colors7.xml"/><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3" Type="http://schemas.openxmlformats.org/officeDocument/2006/relationships/hyperlink" Target="https://pngimg.com/download/73352" TargetMode="External"/><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hyperlink" Target="https://pngimg.com/download/73352" TargetMode="External"/><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hyperlink" Target="https://en.wikipedia.org/wiki/Meetup" TargetMode="External"/><Relationship Id="rId7" Type="http://schemas.openxmlformats.org/officeDocument/2006/relationships/hyperlink" Target="https://rottenwebsites.miraheze.org/wiki/Twitter" TargetMode="External"/><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hyperlink" Target="https://azdev.konfhub.com/" TargetMode="External"/><Relationship Id="rId4" Type="http://schemas.openxmlformats.org/officeDocument/2006/relationships/image" Target="../media/image63.png"/><Relationship Id="rId9" Type="http://schemas.openxmlformats.org/officeDocument/2006/relationships/hyperlink" Target="https://heatherhollick.com/2019/06/why-use-linkedi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trecebits.com/2021/01/24/tres-novedades-importantes-llegan-a-clubhouse/" TargetMode="External"/><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ev.to/matjones/how-to-embed-your-dev-to-blog-in-your-personal-website-4l81" TargetMode="External"/><Relationship Id="rId3" Type="http://schemas.openxmlformats.org/officeDocument/2006/relationships/hyperlink" Target="https://vivekraja98.medium.com/literature-text-translation-audio-synthesis-using-microsoft-azure-cognitive-services-5e35add0c79e?source=your_stories_page-------------------------------------" TargetMode="External"/><Relationship Id="rId7" Type="http://schemas.openxmlformats.org/officeDocument/2006/relationships/image" Target="../media/image68.png"/><Relationship Id="rId2" Type="http://schemas.openxmlformats.org/officeDocument/2006/relationships/hyperlink" Target="https://vivekraja98.medium.com/building-end-to-end-covid-19-forecast-model-using-azure-ml-16da338864b3?source=your_stories_page-------------------------------------" TargetMode="External"/><Relationship Id="rId1" Type="http://schemas.openxmlformats.org/officeDocument/2006/relationships/slideLayout" Target="../slideLayouts/slideLayout2.xml"/><Relationship Id="rId6" Type="http://schemas.openxmlformats.org/officeDocument/2006/relationships/hyperlink" Target="https://es.wikipedia.org/wiki/Medium_(servicio)" TargetMode="External"/><Relationship Id="rId5" Type="http://schemas.openxmlformats.org/officeDocument/2006/relationships/image" Target="../media/image67.png"/><Relationship Id="rId10" Type="http://schemas.openxmlformats.org/officeDocument/2006/relationships/hyperlink" Target="https://www.youtube.com/user/github" TargetMode="External"/><Relationship Id="rId4" Type="http://schemas.openxmlformats.org/officeDocument/2006/relationships/hyperlink" Target="https://dev.to/vivek0712/creating-covid19-stats-newsletter-using-azure-function-apps-o72" TargetMode="External"/><Relationship Id="rId9" Type="http://schemas.openxmlformats.org/officeDocument/2006/relationships/image" Target="../media/image69.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en.wikipedia.org/wiki/Twitte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mailto:vivekraja98@gmail.com"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7D4C4A89-3CA4-604C-9481-42C5AA6E8E5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171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Picture 152" descr="Interlocking cogs">
            <a:extLst>
              <a:ext uri="{FF2B5EF4-FFF2-40B4-BE49-F238E27FC236}">
                <a16:creationId xmlns:a16="http://schemas.microsoft.com/office/drawing/2014/main" id="{F0EFA055-1F22-4DCB-A51C-DE3B098AC55A}"/>
              </a:ext>
            </a:extLst>
          </p:cNvPr>
          <p:cNvPicPr>
            <a:picLocks noChangeAspect="1"/>
          </p:cNvPicPr>
          <p:nvPr/>
        </p:nvPicPr>
        <p:blipFill rotWithShape="1">
          <a:blip r:embed="rId3"/>
          <a:srcRect r="5200"/>
          <a:stretch/>
        </p:blipFill>
        <p:spPr>
          <a:xfrm>
            <a:off x="3523488" y="10"/>
            <a:ext cx="8668512" cy="6857990"/>
          </a:xfrm>
          <a:prstGeom prst="rect">
            <a:avLst/>
          </a:prstGeom>
        </p:spPr>
      </p:pic>
      <p:sp>
        <p:nvSpPr>
          <p:cNvPr id="95" name="Rectangle 9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Google Shape;151;p23"/>
          <p:cNvSpPr txBox="1">
            <a:spLocks noGrp="1"/>
          </p:cNvSpPr>
          <p:nvPr>
            <p:ph type="title"/>
          </p:nvPr>
        </p:nvSpPr>
        <p:spPr>
          <a:xfrm>
            <a:off x="477981" y="1122363"/>
            <a:ext cx="4023360" cy="3204134"/>
          </a:xfrm>
        </p:spPr>
        <p:txBody>
          <a:bodyPr spcFirstLastPara="1" vert="horz" lIns="91440" tIns="45720" rIns="91440" bIns="45720" rtlCol="0" anchor="b" anchorCtr="0">
            <a:normAutofit/>
          </a:bodyPr>
          <a:lstStyle/>
          <a:p>
            <a:pPr algn="l">
              <a:spcBef>
                <a:spcPct val="0"/>
              </a:spcBef>
            </a:pPr>
            <a:r>
              <a:rPr lang="en-US" sz="4400">
                <a:solidFill>
                  <a:schemeClr val="tx1"/>
                </a:solidFill>
              </a:rPr>
              <a:t>What is AutoML?</a:t>
            </a:r>
          </a:p>
          <a:p>
            <a:pPr algn="l">
              <a:spcBef>
                <a:spcPct val="0"/>
              </a:spcBef>
            </a:pPr>
            <a:r>
              <a:rPr lang="en-US" sz="4400">
                <a:solidFill>
                  <a:schemeClr val="tx1"/>
                </a:solidFill>
              </a:rPr>
              <a:t>(Automated Machine Learning)</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178" name="Rectangle 17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83" name="Oval 182">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Rectangle 18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93" name="Straight Connector 19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98" name="Rectangle 19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0" name="Group 19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01" name="Straight Connector 20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56" name="Google Shape;156;p24"/>
          <p:cNvSpPr txBox="1"/>
          <p:nvPr/>
        </p:nvSpPr>
        <p:spPr>
          <a:xfrm>
            <a:off x="630935" y="4018137"/>
            <a:ext cx="5071221" cy="2129586"/>
          </a:xfrm>
          <a:noFill/>
        </p:spPr>
        <p:txBody>
          <a:bodyPr spcFirstLastPara="1" vert="horz" lIns="91440" tIns="45720" rIns="91440" bIns="45720" rtlCol="0" anchor="t" anchorCtr="0">
            <a:normAutofit/>
          </a:bodyPr>
          <a:lstStyle/>
          <a:p>
            <a:pPr>
              <a:lnSpc>
                <a:spcPct val="90000"/>
              </a:lnSpc>
              <a:spcBef>
                <a:spcPct val="0"/>
              </a:spcBef>
              <a:spcAft>
                <a:spcPts val="600"/>
              </a:spcAft>
            </a:pPr>
            <a:r>
              <a:rPr lang="en-US" sz="4800" b="1" kern="1200">
                <a:solidFill>
                  <a:schemeClr val="bg1"/>
                </a:solidFill>
                <a:latin typeface="+mj-lt"/>
                <a:ea typeface="+mj-ea"/>
                <a:cs typeface="+mj-cs"/>
                <a:sym typeface="Lato"/>
              </a:rPr>
              <a:t>What is AutoML?</a:t>
            </a:r>
          </a:p>
        </p:txBody>
      </p:sp>
      <p:pic>
        <p:nvPicPr>
          <p:cNvPr id="159" name="Google Shape;159;p24" descr="Chart&#10;&#10;Description automatically generated"/>
          <p:cNvPicPr preferRelativeResize="0"/>
          <p:nvPr/>
        </p:nvPicPr>
        <p:blipFill>
          <a:blip r:embed="rId3"/>
          <a:stretch>
            <a:fillRect/>
          </a:stretch>
        </p:blipFill>
        <p:spPr>
          <a:xfrm>
            <a:off x="631359" y="854359"/>
            <a:ext cx="10843065" cy="2792088"/>
          </a:xfrm>
          <a:prstGeom prst="rect">
            <a:avLst/>
          </a:prstGeom>
          <a:noFill/>
        </p:spPr>
      </p:pic>
      <p:grpSp>
        <p:nvGrpSpPr>
          <p:cNvPr id="206" name="Group 205">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207" name="Straight Connector 206">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12" name="Oval 211">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24"/>
          <p:cNvSpPr txBox="1"/>
          <p:nvPr/>
        </p:nvSpPr>
        <p:spPr>
          <a:xfrm>
            <a:off x="5139096" y="4018143"/>
            <a:ext cx="6335320" cy="2243393"/>
          </a:xfrm>
          <a:noFill/>
        </p:spPr>
        <p:txBody>
          <a:bodyPr spcFirstLastPara="1" vert="horz" lIns="91440" tIns="45720" rIns="91440" bIns="45720" rtlCol="0" anchor="t" anchorCtr="0">
            <a:normAutofit fontScale="32500" lnSpcReduction="20000"/>
          </a:bodyPr>
          <a:lstStyle/>
          <a:p>
            <a:pPr>
              <a:lnSpc>
                <a:spcPct val="90000"/>
              </a:lnSpc>
              <a:spcBef>
                <a:spcPts val="1200"/>
              </a:spcBef>
            </a:pPr>
            <a:r>
              <a:rPr lang="en-US" sz="7400" dirty="0">
                <a:solidFill>
                  <a:schemeClr val="bg1"/>
                </a:solidFill>
              </a:rPr>
              <a:t>Automated machine learning, also referred to as automated ML or </a:t>
            </a:r>
            <a:r>
              <a:rPr lang="en-US" sz="7400" dirty="0" err="1">
                <a:solidFill>
                  <a:schemeClr val="bg1"/>
                </a:solidFill>
              </a:rPr>
              <a:t>AutoML</a:t>
            </a:r>
            <a:r>
              <a:rPr lang="en-US" sz="7400" dirty="0">
                <a:solidFill>
                  <a:schemeClr val="bg1"/>
                </a:solidFill>
              </a:rPr>
              <a:t>, is the process of automating the time consuming, iterative tasks of machine learning model development. It allows data scientists, analysts, and developers to build ML models with high scale, efficiency, and productivity all while sustaining model quality. </a:t>
            </a:r>
          </a:p>
          <a:p>
            <a:pPr indent="-228600">
              <a:lnSpc>
                <a:spcPct val="90000"/>
              </a:lnSpc>
              <a:spcBef>
                <a:spcPts val="1200"/>
              </a:spcBef>
              <a:spcAft>
                <a:spcPts val="1200"/>
              </a:spcAft>
              <a:buFont typeface="Arial" panose="020B0604020202020204" pitchFamily="34" charset="0"/>
              <a:buChar char="•"/>
            </a:pPr>
            <a:endParaRPr lang="en-US" dirty="0">
              <a:solidFill>
                <a:schemeClr val="bg1"/>
              </a:solidFill>
            </a:endParaRPr>
          </a:p>
        </p:txBody>
      </p:sp>
      <p:sp>
        <p:nvSpPr>
          <p:cNvPr id="157" name="Google Shape;157;p24"/>
          <p:cNvSpPr txBox="1"/>
          <p:nvPr/>
        </p:nvSpPr>
        <p:spPr>
          <a:xfrm>
            <a:off x="812200" y="1395633"/>
            <a:ext cx="8078000" cy="942400"/>
          </a:xfrm>
          <a:prstGeom prst="rect">
            <a:avLst/>
          </a:prstGeom>
          <a:noFill/>
          <a:ln>
            <a:noFill/>
          </a:ln>
        </p:spPr>
        <p:txBody>
          <a:bodyPr spcFirstLastPara="1" wrap="square" lIns="121900" tIns="121900" rIns="121900" bIns="121900" anchor="t" anchorCtr="0">
            <a:noAutofit/>
          </a:bodyPr>
          <a:lstStyle/>
          <a:p>
            <a:endParaRPr sz="24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Google Shape;165;p25"/>
          <p:cNvSpPr txBox="1"/>
          <p:nvPr/>
        </p:nvSpPr>
        <p:spPr>
          <a:xfrm>
            <a:off x="638881" y="457201"/>
            <a:ext cx="10909640" cy="1832654"/>
          </a:xfrm>
        </p:spPr>
        <p:txBody>
          <a:bodyPr spcFirstLastPara="1" vert="horz" lIns="91440" tIns="45720" rIns="91440" bIns="45720" rtlCol="0" anchor="b" anchorCtr="0">
            <a:normAutofit/>
          </a:bodyPr>
          <a:lstStyle/>
          <a:p>
            <a:pPr algn="ctr">
              <a:lnSpc>
                <a:spcPct val="90000"/>
              </a:lnSpc>
              <a:spcBef>
                <a:spcPct val="0"/>
              </a:spcBef>
              <a:spcAft>
                <a:spcPts val="600"/>
              </a:spcAft>
              <a:buClr>
                <a:schemeClr val="dk2"/>
              </a:buClr>
              <a:buSzPts val="1100"/>
            </a:pPr>
            <a:r>
              <a:rPr lang="en-US" sz="6600" b="1" kern="1200">
                <a:solidFill>
                  <a:schemeClr val="tx1"/>
                </a:solidFill>
                <a:latin typeface="+mj-lt"/>
                <a:ea typeface="+mj-ea"/>
                <a:cs typeface="+mj-cs"/>
                <a:sym typeface="Lato"/>
              </a:rPr>
              <a:t>AutoML process</a:t>
            </a:r>
          </a:p>
          <a:p>
            <a:pPr algn="ctr">
              <a:lnSpc>
                <a:spcPct val="90000"/>
              </a:lnSpc>
              <a:spcBef>
                <a:spcPct val="0"/>
              </a:spcBef>
              <a:spcAft>
                <a:spcPts val="600"/>
              </a:spcAft>
            </a:pPr>
            <a:endParaRPr lang="en-US" sz="6600" b="1" kern="1200">
              <a:solidFill>
                <a:schemeClr val="tx1"/>
              </a:solidFill>
              <a:latin typeface="+mj-lt"/>
              <a:ea typeface="+mj-ea"/>
              <a:cs typeface="+mj-cs"/>
              <a:sym typeface="Lato"/>
            </a:endParaRPr>
          </a:p>
        </p:txBody>
      </p:sp>
      <p:sp>
        <p:nvSpPr>
          <p:cNvPr id="108"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Google Shape;164;p25"/>
          <p:cNvPicPr preferRelativeResize="0"/>
          <p:nvPr/>
        </p:nvPicPr>
        <p:blipFill>
          <a:blip r:embed="rId3"/>
          <a:stretch>
            <a:fillRect/>
          </a:stretch>
        </p:blipFill>
        <p:spPr>
          <a:xfrm>
            <a:off x="320040" y="3190777"/>
            <a:ext cx="11548872" cy="296970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p:nvSpPr>
          <p:cNvPr id="111" name="Rectangle 110">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4" name="Group 113">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18" name="Freeform: Shape 117">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Shape 118">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5" name="Group 114">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16" name="Freeform: Shape 115">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0" name="Google Shape;170;p26"/>
          <p:cNvSpPr txBox="1">
            <a:spLocks noGrp="1"/>
          </p:cNvSpPr>
          <p:nvPr>
            <p:ph type="title"/>
          </p:nvPr>
        </p:nvSpPr>
        <p:spPr>
          <a:xfrm>
            <a:off x="838199" y="1120676"/>
            <a:ext cx="7021513" cy="2308324"/>
          </a:xfrm>
        </p:spPr>
        <p:txBody>
          <a:bodyPr spcFirstLastPara="1" vert="horz" lIns="91440" tIns="45720" rIns="91440" bIns="45720" rtlCol="0" anchor="b" anchorCtr="0">
            <a:normAutofit/>
          </a:bodyPr>
          <a:lstStyle/>
          <a:p>
            <a:pPr algn="l">
              <a:spcBef>
                <a:spcPct val="0"/>
              </a:spcBef>
            </a:pPr>
            <a:r>
              <a:rPr lang="en-US" sz="5000" kern="1200">
                <a:solidFill>
                  <a:schemeClr val="bg1"/>
                </a:solidFill>
                <a:latin typeface="+mj-lt"/>
                <a:ea typeface="+mj-ea"/>
                <a:cs typeface="+mj-cs"/>
              </a:rPr>
              <a:t>AutoML</a:t>
            </a:r>
          </a:p>
          <a:p>
            <a:pPr algn="l">
              <a:spcBef>
                <a:spcPct val="0"/>
              </a:spcBef>
            </a:pPr>
            <a:r>
              <a:rPr lang="en-US" sz="5000" kern="1200">
                <a:solidFill>
                  <a:schemeClr val="bg1"/>
                </a:solidFill>
                <a:latin typeface="+mj-lt"/>
                <a:ea typeface="+mj-ea"/>
                <a:cs typeface="+mj-cs"/>
              </a:rPr>
              <a:t>Vs</a:t>
            </a:r>
          </a:p>
          <a:p>
            <a:pPr algn="l">
              <a:spcBef>
                <a:spcPct val="0"/>
              </a:spcBef>
            </a:pPr>
            <a:r>
              <a:rPr lang="en-US" sz="5000" kern="1200">
                <a:solidFill>
                  <a:schemeClr val="bg1"/>
                </a:solidFill>
                <a:latin typeface="+mj-lt"/>
                <a:ea typeface="+mj-ea"/>
                <a:cs typeface="+mj-cs"/>
              </a:rPr>
              <a:t>Conventional ML Practices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Google Shape;175;p27"/>
          <p:cNvSpPr txBox="1"/>
          <p:nvPr/>
        </p:nvSpPr>
        <p:spPr>
          <a:xfrm>
            <a:off x="1371597" y="348865"/>
            <a:ext cx="10044023" cy="877729"/>
          </a:xfrm>
        </p:spPr>
        <p:txBody>
          <a:bodyPr spcFirstLastPara="1" vert="horz" lIns="91440" tIns="45720" rIns="91440" bIns="45720" rtlCol="0" anchor="ctr" anchorCtr="0">
            <a:normAutofit/>
          </a:bodyPr>
          <a:lstStyle/>
          <a:p>
            <a:pPr>
              <a:lnSpc>
                <a:spcPct val="90000"/>
              </a:lnSpc>
              <a:spcBef>
                <a:spcPct val="0"/>
              </a:spcBef>
              <a:spcAft>
                <a:spcPts val="600"/>
              </a:spcAft>
            </a:pPr>
            <a:r>
              <a:rPr lang="en-US" sz="4000" b="1" kern="1200">
                <a:solidFill>
                  <a:srgbClr val="FFFFFF"/>
                </a:solidFill>
                <a:latin typeface="+mj-lt"/>
                <a:ea typeface="+mj-ea"/>
                <a:cs typeface="+mj-cs"/>
                <a:sym typeface="Lato"/>
              </a:rPr>
              <a:t>Benefits of AutoML</a:t>
            </a:r>
          </a:p>
        </p:txBody>
      </p:sp>
      <p:graphicFrame>
        <p:nvGraphicFramePr>
          <p:cNvPr id="178" name="Google Shape;176;p27">
            <a:extLst>
              <a:ext uri="{FF2B5EF4-FFF2-40B4-BE49-F238E27FC236}">
                <a16:creationId xmlns:a16="http://schemas.microsoft.com/office/drawing/2014/main" id="{12FC5EEE-ADD8-4838-A44B-6CE73BAABE97}"/>
              </a:ext>
            </a:extLst>
          </p:cNvPr>
          <p:cNvGraphicFramePr/>
          <p:nvPr>
            <p:extLst>
              <p:ext uri="{D42A27DB-BD31-4B8C-83A1-F6EECF244321}">
                <p14:modId xmlns:p14="http://schemas.microsoft.com/office/powerpoint/2010/main" val="18181839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200" name="Rectangle 123">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Google Shape;181;p28"/>
          <p:cNvSpPr txBox="1"/>
          <p:nvPr/>
        </p:nvSpPr>
        <p:spPr>
          <a:xfrm>
            <a:off x="762000" y="559678"/>
            <a:ext cx="3567915" cy="4952492"/>
          </a:xfrm>
        </p:spPr>
        <p:txBody>
          <a:bodyPr spcFirstLastPara="1" vert="horz" lIns="91440" tIns="45720" rIns="91440" bIns="45720" rtlCol="0" anchor="ctr" anchorCtr="0">
            <a:normAutofit/>
          </a:bodyPr>
          <a:lstStyle/>
          <a:p>
            <a:pPr>
              <a:lnSpc>
                <a:spcPct val="90000"/>
              </a:lnSpc>
              <a:spcBef>
                <a:spcPct val="0"/>
              </a:spcBef>
              <a:spcAft>
                <a:spcPts val="600"/>
              </a:spcAft>
            </a:pPr>
            <a:r>
              <a:rPr lang="en-US" sz="4400" b="1" kern="1200">
                <a:solidFill>
                  <a:schemeClr val="bg1"/>
                </a:solidFill>
                <a:latin typeface="+mj-lt"/>
                <a:ea typeface="+mj-ea"/>
                <a:cs typeface="+mj-cs"/>
                <a:sym typeface="Lato"/>
              </a:rPr>
              <a:t>When to use AutoML?</a:t>
            </a:r>
          </a:p>
        </p:txBody>
      </p:sp>
      <p:cxnSp>
        <p:nvCxnSpPr>
          <p:cNvPr id="201" name="Straight Connector 125">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2" name="Google Shape;182;p28">
            <a:extLst>
              <a:ext uri="{FF2B5EF4-FFF2-40B4-BE49-F238E27FC236}">
                <a16:creationId xmlns:a16="http://schemas.microsoft.com/office/drawing/2014/main" id="{CE85B665-9E5F-4224-9EA7-A7C8D7B55907}"/>
              </a:ext>
            </a:extLst>
          </p:cNvPr>
          <p:cNvGraphicFramePr/>
          <p:nvPr>
            <p:extLst>
              <p:ext uri="{D42A27DB-BD31-4B8C-83A1-F6EECF244321}">
                <p14:modId xmlns:p14="http://schemas.microsoft.com/office/powerpoint/2010/main" val="185394511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218" name="Rectangle 191">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Freeform: Shape 19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0" name="Freeform: Shape 19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1" name="Freeform: Shape 19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2" name="Freeform: Shape 19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3" name="Freeform: Shape 20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4" name="Freeform: Shape 20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5" name="Rectangle 20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0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0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Google Shape;187;p29"/>
          <p:cNvSpPr txBox="1">
            <a:spLocks noGrp="1"/>
          </p:cNvSpPr>
          <p:nvPr>
            <p:ph type="title"/>
          </p:nvPr>
        </p:nvSpPr>
        <p:spPr>
          <a:xfrm>
            <a:off x="2381534" y="1344304"/>
            <a:ext cx="7451678" cy="2843702"/>
          </a:xfrm>
        </p:spPr>
        <p:txBody>
          <a:bodyPr spcFirstLastPara="1" vert="horz" lIns="91440" tIns="45720" rIns="91440" bIns="45720" rtlCol="0" anchor="b" anchorCtr="0">
            <a:normAutofit/>
          </a:bodyPr>
          <a:lstStyle/>
          <a:p>
            <a:pPr>
              <a:spcBef>
                <a:spcPct val="0"/>
              </a:spcBef>
            </a:pPr>
            <a:r>
              <a:rPr lang="en-US" sz="5400" kern="1200">
                <a:solidFill>
                  <a:schemeClr val="bg1"/>
                </a:solidFill>
                <a:latin typeface="+mj-lt"/>
                <a:ea typeface="+mj-ea"/>
                <a:cs typeface="+mj-cs"/>
              </a:rPr>
              <a:t>Introduction to </a:t>
            </a:r>
          </a:p>
          <a:p>
            <a:pPr>
              <a:spcBef>
                <a:spcPct val="0"/>
              </a:spcBef>
            </a:pPr>
            <a:r>
              <a:rPr lang="en-US" sz="5400" kern="1200">
                <a:solidFill>
                  <a:schemeClr val="bg1"/>
                </a:solidFill>
                <a:latin typeface="+mj-lt"/>
                <a:ea typeface="+mj-ea"/>
                <a:cs typeface="+mj-cs"/>
              </a:rPr>
              <a:t>Azure Automated </a:t>
            </a:r>
          </a:p>
          <a:p>
            <a:pPr>
              <a:spcBef>
                <a:spcPct val="0"/>
              </a:spcBef>
            </a:pPr>
            <a:r>
              <a:rPr lang="en-US" sz="5400" kern="1200">
                <a:solidFill>
                  <a:schemeClr val="bg1"/>
                </a:solidFill>
                <a:latin typeface="+mj-lt"/>
                <a:ea typeface="+mj-ea"/>
                <a:cs typeface="+mj-cs"/>
              </a:rPr>
              <a:t>Machine Learning</a:t>
            </a:r>
          </a:p>
        </p:txBody>
      </p:sp>
      <p:sp>
        <p:nvSpPr>
          <p:cNvPr id="228" name="Oval 21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Oval 21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1"/>
        <p:cNvGrpSpPr/>
        <p:nvPr/>
      </p:nvGrpSpPr>
      <p:grpSpPr>
        <a:xfrm>
          <a:off x="0" y="0"/>
          <a:ext cx="0" cy="0"/>
          <a:chOff x="0" y="0"/>
          <a:chExt cx="0" cy="0"/>
        </a:xfrm>
      </p:grpSpPr>
      <p:sp useBgFill="1">
        <p:nvSpPr>
          <p:cNvPr id="217" name="Rectangle 15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155">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28" name="Straight Connector 158">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5" name="Oval 164">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Rectangle 17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173">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4" name="Straight Connector 174">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5" name="Straight Connector 175">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6" name="Straight Connector 176">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7" name="Straight Connector 177">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80" name="Rectangle 179">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83" name="Straight Connector 182">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92" name="Google Shape;192;p30"/>
          <p:cNvSpPr txBox="1"/>
          <p:nvPr/>
        </p:nvSpPr>
        <p:spPr>
          <a:xfrm>
            <a:off x="1102368" y="694268"/>
            <a:ext cx="3553510" cy="5477932"/>
          </a:xfrm>
        </p:spPr>
        <p:txBody>
          <a:bodyPr spcFirstLastPara="1" vert="horz" lIns="91440" tIns="45720" rIns="91440" bIns="45720" rtlCol="0" anchor="ctr" anchorCtr="0">
            <a:normAutofit/>
          </a:bodyPr>
          <a:lstStyle/>
          <a:p>
            <a:pPr algn="ctr">
              <a:lnSpc>
                <a:spcPct val="90000"/>
              </a:lnSpc>
              <a:spcBef>
                <a:spcPct val="0"/>
              </a:spcBef>
              <a:spcAft>
                <a:spcPts val="600"/>
              </a:spcAft>
            </a:pPr>
            <a:r>
              <a:rPr lang="en-US" sz="4400" b="1" kern="1200" dirty="0">
                <a:latin typeface="+mj-lt"/>
                <a:ea typeface="+mj-ea"/>
                <a:cs typeface="+mj-cs"/>
                <a:sym typeface="Lato"/>
              </a:rPr>
              <a:t>How Azure </a:t>
            </a:r>
            <a:r>
              <a:rPr lang="en-US" sz="4400" b="1" kern="1200" dirty="0" err="1">
                <a:latin typeface="+mj-lt"/>
                <a:ea typeface="+mj-ea"/>
                <a:cs typeface="+mj-cs"/>
                <a:sym typeface="Lato"/>
              </a:rPr>
              <a:t>AutoML</a:t>
            </a:r>
            <a:r>
              <a:rPr lang="en-US" sz="4400" b="1" kern="1200" dirty="0">
                <a:latin typeface="+mj-lt"/>
                <a:ea typeface="+mj-ea"/>
                <a:cs typeface="+mj-cs"/>
                <a:sym typeface="Lato"/>
              </a:rPr>
              <a:t> works?</a:t>
            </a:r>
          </a:p>
        </p:txBody>
      </p:sp>
      <p:graphicFrame>
        <p:nvGraphicFramePr>
          <p:cNvPr id="248" name="Google Shape;193;p30">
            <a:extLst>
              <a:ext uri="{FF2B5EF4-FFF2-40B4-BE49-F238E27FC236}">
                <a16:creationId xmlns:a16="http://schemas.microsoft.com/office/drawing/2014/main" id="{3197C04B-B2D5-4EB8-A33E-1C37F7089859}"/>
              </a:ext>
            </a:extLst>
          </p:cNvPr>
          <p:cNvGraphicFramePr/>
          <p:nvPr>
            <p:extLst>
              <p:ext uri="{D42A27DB-BD31-4B8C-83A1-F6EECF244321}">
                <p14:modId xmlns:p14="http://schemas.microsoft.com/office/powerpoint/2010/main" val="3422677232"/>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sp>
        <p:nvSpPr>
          <p:cNvPr id="238" name="Rectangle 7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Google Shape;198;p31"/>
          <p:cNvSpPr txBox="1"/>
          <p:nvPr/>
        </p:nvSpPr>
        <p:spPr>
          <a:xfrm>
            <a:off x="526073" y="466578"/>
            <a:ext cx="11139854" cy="930447"/>
          </a:xfrm>
        </p:spPr>
        <p:txBody>
          <a:bodyPr spcFirstLastPara="1" vert="horz" lIns="91440" tIns="45720" rIns="91440" bIns="45720" rtlCol="0" anchor="b" anchorCtr="0">
            <a:normAutofit/>
          </a:bodyPr>
          <a:lstStyle/>
          <a:p>
            <a:pPr algn="ctr">
              <a:lnSpc>
                <a:spcPct val="90000"/>
              </a:lnSpc>
              <a:spcBef>
                <a:spcPct val="0"/>
              </a:spcBef>
              <a:spcAft>
                <a:spcPts val="600"/>
              </a:spcAft>
            </a:pPr>
            <a:r>
              <a:rPr lang="en-US" sz="5400" b="1" kern="1200" dirty="0">
                <a:solidFill>
                  <a:srgbClr val="FFFFFF"/>
                </a:solidFill>
                <a:latin typeface="+mj-lt"/>
                <a:ea typeface="+mj-ea"/>
                <a:cs typeface="+mj-cs"/>
                <a:sym typeface="Lato"/>
              </a:rPr>
              <a:t>How Azure </a:t>
            </a:r>
            <a:r>
              <a:rPr lang="en-US" sz="5400" b="1" kern="1200" dirty="0" err="1">
                <a:solidFill>
                  <a:srgbClr val="FFFFFF"/>
                </a:solidFill>
                <a:latin typeface="+mj-lt"/>
                <a:ea typeface="+mj-ea"/>
                <a:cs typeface="+mj-cs"/>
                <a:sym typeface="Lato"/>
              </a:rPr>
              <a:t>AutoML</a:t>
            </a:r>
            <a:r>
              <a:rPr lang="en-US" sz="5400" b="1" kern="1200" dirty="0">
                <a:solidFill>
                  <a:srgbClr val="FFFFFF"/>
                </a:solidFill>
                <a:latin typeface="+mj-lt"/>
                <a:ea typeface="+mj-ea"/>
                <a:cs typeface="+mj-cs"/>
                <a:sym typeface="Lato"/>
              </a:rPr>
              <a:t> works?</a:t>
            </a:r>
          </a:p>
        </p:txBody>
      </p:sp>
      <p:cxnSp>
        <p:nvCxnSpPr>
          <p:cNvPr id="239" name="Straight Connector 7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0" name="Google Shape;200;p31"/>
          <p:cNvPicPr preferRelativeResize="0"/>
          <p:nvPr/>
        </p:nvPicPr>
        <p:blipFill>
          <a:blip r:embed="rId3"/>
          <a:stretch>
            <a:fillRect/>
          </a:stretch>
        </p:blipFill>
        <p:spPr>
          <a:xfrm>
            <a:off x="1655806" y="1520117"/>
            <a:ext cx="9292281" cy="5148069"/>
          </a:xfrm>
          <a:prstGeom prst="rect">
            <a:avLst/>
          </a:prstGeom>
          <a:noFill/>
        </p:spPr>
      </p:pic>
      <p:sp>
        <p:nvSpPr>
          <p:cNvPr id="199" name="Google Shape;199;p31"/>
          <p:cNvSpPr txBox="1"/>
          <p:nvPr/>
        </p:nvSpPr>
        <p:spPr>
          <a:xfrm>
            <a:off x="319367" y="1260667"/>
            <a:ext cx="11336400" cy="1026800"/>
          </a:xfrm>
          <a:prstGeom prst="rect">
            <a:avLst/>
          </a:prstGeom>
          <a:noFill/>
          <a:ln>
            <a:noFill/>
          </a:ln>
        </p:spPr>
        <p:txBody>
          <a:bodyPr spcFirstLastPara="1" wrap="square" lIns="121900" tIns="121900" rIns="121900" bIns="121900" anchor="t" anchorCtr="0">
            <a:noAutofit/>
          </a:bodyPr>
          <a:lstStyle/>
          <a:p>
            <a:pPr>
              <a:lnSpc>
                <a:spcPct val="115000"/>
              </a:lnSpc>
              <a:spcBef>
                <a:spcPts val="3200"/>
              </a:spcBef>
              <a:spcAft>
                <a:spcPts val="3200"/>
              </a:spcAft>
            </a:pPr>
            <a:endParaRPr sz="4533">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pSp>
        <p:nvGrpSpPr>
          <p:cNvPr id="205" name="Google Shape;205;p32"/>
          <p:cNvGrpSpPr/>
          <p:nvPr/>
        </p:nvGrpSpPr>
        <p:grpSpPr>
          <a:xfrm>
            <a:off x="1312933" y="1451852"/>
            <a:ext cx="2952800" cy="4424981"/>
            <a:chOff x="0" y="1088889"/>
            <a:chExt cx="2214600" cy="3318736"/>
          </a:xfrm>
        </p:grpSpPr>
        <p:sp>
          <p:nvSpPr>
            <p:cNvPr id="206" name="Google Shape;206;p32"/>
            <p:cNvSpPr/>
            <p:nvPr/>
          </p:nvSpPr>
          <p:spPr>
            <a:xfrm>
              <a:off x="0" y="1088889"/>
              <a:ext cx="2214600" cy="770100"/>
            </a:xfrm>
            <a:prstGeom prst="homePlate">
              <a:avLst>
                <a:gd name="adj" fmla="val 50000"/>
              </a:avLst>
            </a:prstGeom>
            <a:solidFill>
              <a:srgbClr val="0944A1"/>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Identify ML problem and Platform</a:t>
              </a:r>
              <a:endParaRPr sz="2400" dirty="0">
                <a:solidFill>
                  <a:srgbClr val="FFFFFF"/>
                </a:solidFill>
                <a:latin typeface="Roboto"/>
                <a:ea typeface="Roboto"/>
                <a:cs typeface="Roboto"/>
                <a:sym typeface="Roboto"/>
              </a:endParaRPr>
            </a:p>
          </p:txBody>
        </p:sp>
        <p:sp>
          <p:nvSpPr>
            <p:cNvPr id="207" name="Google Shape;207;p32"/>
            <p:cNvSpPr txBox="1"/>
            <p:nvPr/>
          </p:nvSpPr>
          <p:spPr>
            <a:xfrm>
              <a:off x="295050" y="2057125"/>
              <a:ext cx="1624500" cy="23505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dirty="0"/>
                <a:t>ML problem: </a:t>
              </a:r>
              <a:r>
                <a:rPr lang="en" sz="1600" dirty="0"/>
                <a:t>classification, forecasting, or regression</a:t>
              </a:r>
              <a:endParaRPr sz="1600" dirty="0"/>
            </a:p>
            <a:p>
              <a:pPr>
                <a:lnSpc>
                  <a:spcPct val="115000"/>
                </a:lnSpc>
              </a:pPr>
              <a:endParaRPr sz="1600" dirty="0"/>
            </a:p>
            <a:p>
              <a:pPr>
                <a:lnSpc>
                  <a:spcPct val="115000"/>
                </a:lnSpc>
              </a:pPr>
              <a:r>
                <a:rPr lang="en" sz="1600" b="1" dirty="0"/>
                <a:t>Platform</a:t>
              </a:r>
              <a:r>
                <a:rPr lang="en" sz="1600" dirty="0"/>
                <a:t>:</a:t>
              </a:r>
              <a:endParaRPr sz="1600" dirty="0"/>
            </a:p>
            <a:p>
              <a:pPr>
                <a:lnSpc>
                  <a:spcPct val="115000"/>
                </a:lnSpc>
              </a:pPr>
              <a:r>
                <a:rPr lang="en" sz="1600" dirty="0"/>
                <a:t>Azure ML Studio (limited code)</a:t>
              </a:r>
              <a:endParaRPr sz="1600" dirty="0"/>
            </a:p>
            <a:p>
              <a:pPr>
                <a:lnSpc>
                  <a:spcPct val="115000"/>
                </a:lnSpc>
              </a:pPr>
              <a:r>
                <a:rPr lang="en" sz="1600" dirty="0"/>
                <a:t>Python SDK</a:t>
              </a:r>
              <a:endParaRPr sz="1600" dirty="0"/>
            </a:p>
          </p:txBody>
        </p:sp>
      </p:grpSp>
      <p:grpSp>
        <p:nvGrpSpPr>
          <p:cNvPr id="208" name="Google Shape;208;p32"/>
          <p:cNvGrpSpPr/>
          <p:nvPr/>
        </p:nvGrpSpPr>
        <p:grpSpPr>
          <a:xfrm>
            <a:off x="3764033" y="1451567"/>
            <a:ext cx="2752000" cy="4425267"/>
            <a:chOff x="1838325" y="1088675"/>
            <a:chExt cx="2064000" cy="3318950"/>
          </a:xfrm>
        </p:grpSpPr>
        <p:sp>
          <p:nvSpPr>
            <p:cNvPr id="209" name="Google Shape;209;p32"/>
            <p:cNvSpPr/>
            <p:nvPr/>
          </p:nvSpPr>
          <p:spPr>
            <a:xfrm>
              <a:off x="1838325" y="1088675"/>
              <a:ext cx="2064000" cy="770100"/>
            </a:xfrm>
            <a:prstGeom prst="chevron">
              <a:avLst>
                <a:gd name="adj" fmla="val 50000"/>
              </a:avLst>
            </a:prstGeom>
            <a:solidFill>
              <a:srgbClr val="0C58D3"/>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Data and Compute source</a:t>
              </a:r>
              <a:endParaRPr sz="2400" dirty="0">
                <a:solidFill>
                  <a:srgbClr val="FFFFFF"/>
                </a:solidFill>
                <a:latin typeface="Roboto"/>
                <a:ea typeface="Roboto"/>
                <a:cs typeface="Roboto"/>
                <a:sym typeface="Roboto"/>
              </a:endParaRPr>
            </a:p>
          </p:txBody>
        </p:sp>
        <p:sp>
          <p:nvSpPr>
            <p:cNvPr id="210" name="Google Shape;210;p32"/>
            <p:cNvSpPr txBox="1"/>
            <p:nvPr/>
          </p:nvSpPr>
          <p:spPr>
            <a:xfrm>
              <a:off x="2017250" y="2057125"/>
              <a:ext cx="1624500" cy="23505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dirty="0">
                  <a:latin typeface="Roboto"/>
                  <a:ea typeface="Roboto"/>
                  <a:cs typeface="Roboto"/>
                  <a:sym typeface="Roboto"/>
                </a:rPr>
                <a:t>Data Source</a:t>
              </a:r>
              <a:r>
                <a:rPr lang="en" sz="1467" dirty="0">
                  <a:latin typeface="Roboto"/>
                  <a:ea typeface="Roboto"/>
                  <a:cs typeface="Roboto"/>
                  <a:sym typeface="Roboto"/>
                </a:rPr>
                <a:t>: </a:t>
              </a:r>
              <a:r>
                <a:rPr lang="en" sz="1600" dirty="0" err="1"/>
                <a:t>Numpy</a:t>
              </a:r>
              <a:r>
                <a:rPr lang="en" sz="1600" dirty="0"/>
                <a:t> arrays or Pandas </a:t>
              </a:r>
              <a:r>
                <a:rPr lang="en" sz="1600" dirty="0" err="1"/>
                <a:t>dataframe</a:t>
              </a:r>
              <a:endParaRPr sz="1600" dirty="0"/>
            </a:p>
            <a:p>
              <a:pPr>
                <a:lnSpc>
                  <a:spcPct val="115000"/>
                </a:lnSpc>
              </a:pPr>
              <a:endParaRPr sz="1600" dirty="0"/>
            </a:p>
            <a:p>
              <a:pPr>
                <a:lnSpc>
                  <a:spcPct val="115000"/>
                </a:lnSpc>
              </a:pPr>
              <a:r>
                <a:rPr lang="en" sz="1600" b="1" dirty="0"/>
                <a:t>Compute Source:</a:t>
              </a:r>
              <a:endParaRPr sz="1600" b="1" dirty="0"/>
            </a:p>
            <a:p>
              <a:pPr>
                <a:lnSpc>
                  <a:spcPct val="115000"/>
                </a:lnSpc>
              </a:pPr>
              <a:r>
                <a:rPr lang="en" sz="1600" dirty="0"/>
                <a:t> </a:t>
              </a:r>
              <a:r>
                <a:rPr lang="en" sz="1600" dirty="0">
                  <a:uFill>
                    <a:noFill/>
                  </a:uFill>
                  <a:hlinkClick r:id="rId3">
                    <a:extLst>
                      <a:ext uri="{A12FA001-AC4F-418D-AE19-62706E023703}">
                        <ahyp:hlinkClr xmlns:ahyp="http://schemas.microsoft.com/office/drawing/2018/hyperlinkcolor" val="tx"/>
                      </a:ext>
                    </a:extLst>
                  </a:hlinkClick>
                </a:rPr>
                <a:t>local computer, Azure Machine Learning Computes, remote VMs, or Azure Databricks</a:t>
              </a:r>
              <a:endParaRPr sz="1600" dirty="0"/>
            </a:p>
            <a:p>
              <a:pPr>
                <a:lnSpc>
                  <a:spcPct val="115000"/>
                </a:lnSpc>
              </a:pPr>
              <a:endParaRPr sz="1600" dirty="0">
                <a:highlight>
                  <a:srgbClr val="FFFFFF"/>
                </a:highlight>
              </a:endParaRPr>
            </a:p>
          </p:txBody>
        </p:sp>
      </p:grpSp>
      <p:grpSp>
        <p:nvGrpSpPr>
          <p:cNvPr id="211" name="Google Shape;211;p32"/>
          <p:cNvGrpSpPr/>
          <p:nvPr/>
        </p:nvGrpSpPr>
        <p:grpSpPr>
          <a:xfrm>
            <a:off x="6001933" y="1451567"/>
            <a:ext cx="2752000" cy="4425267"/>
            <a:chOff x="3516750" y="1088675"/>
            <a:chExt cx="2064000" cy="3318950"/>
          </a:xfrm>
        </p:grpSpPr>
        <p:sp>
          <p:nvSpPr>
            <p:cNvPr id="212" name="Google Shape;212;p32"/>
            <p:cNvSpPr/>
            <p:nvPr/>
          </p:nvSpPr>
          <p:spPr>
            <a:xfrm>
              <a:off x="3516750" y="1088675"/>
              <a:ext cx="2064000" cy="770100"/>
            </a:xfrm>
            <a:prstGeom prst="chevron">
              <a:avLst>
                <a:gd name="adj" fmla="val 50000"/>
              </a:avLst>
            </a:prstGeom>
            <a:solidFill>
              <a:srgbClr val="0D5DDF"/>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Config </a:t>
              </a:r>
              <a:r>
                <a:rPr lang="en" sz="2400" dirty="0" err="1">
                  <a:solidFill>
                    <a:srgbClr val="FFFFFF"/>
                  </a:solidFill>
                  <a:latin typeface="Roboto"/>
                  <a:ea typeface="Roboto"/>
                  <a:cs typeface="Roboto"/>
                  <a:sym typeface="Roboto"/>
                </a:rPr>
                <a:t>AutoML</a:t>
              </a:r>
              <a:endParaRPr sz="2400" dirty="0">
                <a:solidFill>
                  <a:srgbClr val="FFFFFF"/>
                </a:solidFill>
                <a:latin typeface="Roboto"/>
                <a:ea typeface="Roboto"/>
                <a:cs typeface="Roboto"/>
                <a:sym typeface="Roboto"/>
              </a:endParaRPr>
            </a:p>
            <a:p>
              <a:pPr algn="ctr"/>
              <a:r>
                <a:rPr lang="en" sz="2400" dirty="0">
                  <a:solidFill>
                    <a:srgbClr val="FFFFFF"/>
                  </a:solidFill>
                  <a:latin typeface="Roboto"/>
                  <a:ea typeface="Roboto"/>
                  <a:cs typeface="Roboto"/>
                  <a:sym typeface="Roboto"/>
                </a:rPr>
                <a:t>parameters</a:t>
              </a:r>
              <a:endParaRPr sz="2400" dirty="0">
                <a:solidFill>
                  <a:srgbClr val="FFFFFF"/>
                </a:solidFill>
                <a:latin typeface="Roboto"/>
                <a:ea typeface="Roboto"/>
                <a:cs typeface="Roboto"/>
                <a:sym typeface="Roboto"/>
              </a:endParaRPr>
            </a:p>
          </p:txBody>
        </p:sp>
        <p:sp>
          <p:nvSpPr>
            <p:cNvPr id="213" name="Google Shape;213;p32"/>
            <p:cNvSpPr txBox="1"/>
            <p:nvPr/>
          </p:nvSpPr>
          <p:spPr>
            <a:xfrm>
              <a:off x="3739450" y="2057125"/>
              <a:ext cx="1624500" cy="2350500"/>
            </a:xfrm>
            <a:prstGeom prst="rect">
              <a:avLst/>
            </a:prstGeom>
            <a:noFill/>
            <a:ln>
              <a:noFill/>
            </a:ln>
          </p:spPr>
          <p:txBody>
            <a:bodyPr spcFirstLastPara="1" wrap="square" lIns="121900" tIns="121900" rIns="121900" bIns="121900" anchor="t" anchorCtr="0">
              <a:noAutofit/>
            </a:bodyPr>
            <a:lstStyle/>
            <a:p>
              <a:pPr>
                <a:lnSpc>
                  <a:spcPct val="115000"/>
                </a:lnSpc>
              </a:pPr>
              <a:r>
                <a:rPr lang="en" sz="1600" dirty="0"/>
                <a:t>Iterations over different models, hyperparameter settings, advanced preprocessing/featurization, metric</a:t>
              </a:r>
              <a:r>
                <a:rPr lang="en" sz="1600" dirty="0">
                  <a:highlight>
                    <a:srgbClr val="FFFFFF"/>
                  </a:highlight>
                </a:rPr>
                <a:t>s</a:t>
              </a:r>
              <a:endParaRPr sz="1467" dirty="0">
                <a:latin typeface="Roboto"/>
                <a:ea typeface="Roboto"/>
                <a:cs typeface="Roboto"/>
                <a:sym typeface="Roboto"/>
              </a:endParaRPr>
            </a:p>
          </p:txBody>
        </p:sp>
      </p:grpSp>
      <p:grpSp>
        <p:nvGrpSpPr>
          <p:cNvPr id="215" name="Google Shape;215;p32"/>
          <p:cNvGrpSpPr/>
          <p:nvPr/>
        </p:nvGrpSpPr>
        <p:grpSpPr>
          <a:xfrm>
            <a:off x="8239833" y="1491790"/>
            <a:ext cx="2752000" cy="4385045"/>
            <a:chOff x="5195174" y="1307730"/>
            <a:chExt cx="2064000" cy="3099895"/>
          </a:xfrm>
        </p:grpSpPr>
        <p:sp>
          <p:nvSpPr>
            <p:cNvPr id="216" name="Google Shape;216;p32"/>
            <p:cNvSpPr/>
            <p:nvPr/>
          </p:nvSpPr>
          <p:spPr>
            <a:xfrm>
              <a:off x="5195174" y="1307730"/>
              <a:ext cx="2064000" cy="669000"/>
            </a:xfrm>
            <a:prstGeom prst="chevron">
              <a:avLst>
                <a:gd name="adj" fmla="val 50000"/>
              </a:avLst>
            </a:prstGeom>
            <a:solidFill>
              <a:srgbClr val="0E65F0"/>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Submit the run</a:t>
              </a:r>
              <a:endParaRPr sz="2400" dirty="0">
                <a:solidFill>
                  <a:srgbClr val="FFFFFF"/>
                </a:solidFill>
                <a:latin typeface="Roboto"/>
                <a:ea typeface="Roboto"/>
                <a:cs typeface="Roboto"/>
                <a:sym typeface="Roboto"/>
              </a:endParaRPr>
            </a:p>
          </p:txBody>
        </p:sp>
        <p:sp>
          <p:nvSpPr>
            <p:cNvPr id="217" name="Google Shape;217;p32"/>
            <p:cNvSpPr txBox="1"/>
            <p:nvPr/>
          </p:nvSpPr>
          <p:spPr>
            <a:xfrm>
              <a:off x="5461650" y="2057125"/>
              <a:ext cx="1624500" cy="2350500"/>
            </a:xfrm>
            <a:prstGeom prst="rect">
              <a:avLst/>
            </a:prstGeom>
            <a:noFill/>
            <a:ln>
              <a:noFill/>
            </a:ln>
          </p:spPr>
          <p:txBody>
            <a:bodyPr spcFirstLastPara="1" wrap="square" lIns="121900" tIns="121900" rIns="121900" bIns="121900" anchor="t" anchorCtr="0">
              <a:noAutofit/>
            </a:bodyPr>
            <a:lstStyle/>
            <a:p>
              <a:pPr>
                <a:lnSpc>
                  <a:spcPct val="115000"/>
                </a:lnSpc>
              </a:pPr>
              <a:r>
                <a:rPr lang="en" sz="1600" dirty="0"/>
                <a:t>Logged run information contains</a:t>
              </a:r>
              <a:endParaRPr sz="1600" dirty="0"/>
            </a:p>
            <a:p>
              <a:pPr>
                <a:lnSpc>
                  <a:spcPct val="115000"/>
                </a:lnSpc>
              </a:pPr>
              <a:r>
                <a:rPr lang="en" sz="1600" dirty="0"/>
                <a:t>metrics</a:t>
              </a:r>
              <a:endParaRPr sz="1600" dirty="0"/>
            </a:p>
            <a:p>
              <a:pPr>
                <a:lnSpc>
                  <a:spcPct val="115000"/>
                </a:lnSpc>
                <a:buClr>
                  <a:schemeClr val="dk2"/>
                </a:buClr>
                <a:buSzPts val="1100"/>
              </a:pPr>
              <a:r>
                <a:rPr lang="en" sz="1600" dirty="0"/>
                <a:t>The training run produces a Python serialized object (</a:t>
              </a:r>
              <a:r>
                <a:rPr lang="en" sz="1333" dirty="0">
                  <a:latin typeface="Courier New"/>
                  <a:ea typeface="Courier New"/>
                  <a:cs typeface="Courier New"/>
                  <a:sym typeface="Courier New"/>
                </a:rPr>
                <a:t>.</a:t>
              </a:r>
              <a:r>
                <a:rPr lang="en" sz="1333" dirty="0" err="1">
                  <a:latin typeface="Courier New"/>
                  <a:ea typeface="Courier New"/>
                  <a:cs typeface="Courier New"/>
                  <a:sym typeface="Courier New"/>
                </a:rPr>
                <a:t>pkl</a:t>
              </a:r>
              <a:r>
                <a:rPr lang="en" sz="1600" dirty="0"/>
                <a:t> file) that contains the model and data preprocessing.</a:t>
              </a:r>
              <a:endParaRPr sz="1467" dirty="0">
                <a:latin typeface="Roboto"/>
                <a:ea typeface="Roboto"/>
                <a:cs typeface="Roboto"/>
                <a:sym typeface="Roboto"/>
              </a:endParaRPr>
            </a:p>
          </p:txBody>
        </p:sp>
      </p:grpSp>
      <p:sp>
        <p:nvSpPr>
          <p:cNvPr id="218" name="Google Shape;218;p32"/>
          <p:cNvSpPr txBox="1"/>
          <p:nvPr/>
        </p:nvSpPr>
        <p:spPr>
          <a:xfrm>
            <a:off x="426367" y="384543"/>
            <a:ext cx="8800400" cy="1026800"/>
          </a:xfrm>
          <a:prstGeom prst="rect">
            <a:avLst/>
          </a:prstGeom>
          <a:noFill/>
          <a:ln>
            <a:noFill/>
          </a:ln>
        </p:spPr>
        <p:txBody>
          <a:bodyPr spcFirstLastPara="1" wrap="square" lIns="121900" tIns="121900" rIns="121900" bIns="121900" anchor="t" anchorCtr="0">
            <a:noAutofit/>
          </a:bodyPr>
          <a:lstStyle/>
          <a:p>
            <a:r>
              <a:rPr lang="en" sz="4000" b="1">
                <a:solidFill>
                  <a:srgbClr val="00FF00"/>
                </a:solidFill>
                <a:latin typeface="Lato"/>
                <a:ea typeface="Lato"/>
                <a:cs typeface="Lato"/>
                <a:sym typeface="Lato"/>
              </a:rPr>
              <a:t>Steps to design Azure AutoML</a:t>
            </a:r>
            <a:endParaRPr sz="2933" b="1">
              <a:solidFill>
                <a:srgbClr val="00FF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descr="Abstract background of data">
            <a:extLst>
              <a:ext uri="{FF2B5EF4-FFF2-40B4-BE49-F238E27FC236}">
                <a16:creationId xmlns:a16="http://schemas.microsoft.com/office/drawing/2014/main" id="{F781B6FB-1EF0-4876-B2FF-9D434DE0436A}"/>
              </a:ext>
            </a:extLst>
          </p:cNvPr>
          <p:cNvPicPr>
            <a:picLocks noChangeAspect="1"/>
          </p:cNvPicPr>
          <p:nvPr/>
        </p:nvPicPr>
        <p:blipFill rotWithShape="1">
          <a:blip r:embed="rId3"/>
          <a:srcRect l="6135" r="14554"/>
          <a:stretch/>
        </p:blipFill>
        <p:spPr>
          <a:xfrm>
            <a:off x="1" y="10"/>
            <a:ext cx="9669642" cy="6857990"/>
          </a:xfrm>
          <a:prstGeom prst="rect">
            <a:avLst/>
          </a:prstGeom>
        </p:spPr>
      </p:pic>
      <p:sp>
        <p:nvSpPr>
          <p:cNvPr id="100" name="Rectangle 9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Google Shape;91;p16"/>
          <p:cNvSpPr txBox="1"/>
          <p:nvPr/>
        </p:nvSpPr>
        <p:spPr>
          <a:xfrm>
            <a:off x="7531610" y="365125"/>
            <a:ext cx="3822189" cy="1899912"/>
          </a:xfrm>
        </p:spPr>
        <p:txBody>
          <a:bodyPr spcFirstLastPara="1" vert="horz" lIns="91440" tIns="45720" rIns="91440" bIns="45720" rtlCol="0" anchor="ctr" anchorCtr="0">
            <a:normAutofit/>
          </a:bodyPr>
          <a:lstStyle/>
          <a:p>
            <a:pPr>
              <a:lnSpc>
                <a:spcPct val="90000"/>
              </a:lnSpc>
              <a:spcBef>
                <a:spcPct val="0"/>
              </a:spcBef>
              <a:spcAft>
                <a:spcPts val="600"/>
              </a:spcAft>
            </a:pPr>
            <a:r>
              <a:rPr lang="en-US" sz="4000" b="1">
                <a:latin typeface="+mj-lt"/>
                <a:ea typeface="+mj-ea"/>
                <a:cs typeface="+mj-cs"/>
                <a:sym typeface="Lato"/>
              </a:rPr>
              <a:t>Agenda</a:t>
            </a:r>
          </a:p>
        </p:txBody>
      </p:sp>
      <p:sp>
        <p:nvSpPr>
          <p:cNvPr id="92" name="Google Shape;92;p16"/>
          <p:cNvSpPr txBox="1"/>
          <p:nvPr/>
        </p:nvSpPr>
        <p:spPr>
          <a:xfrm>
            <a:off x="7531610" y="2434201"/>
            <a:ext cx="3822189" cy="3742762"/>
          </a:xfrm>
        </p:spPr>
        <p:txBody>
          <a:bodyPr spcFirstLastPara="1" vert="horz" lIns="91440" tIns="45720" rIns="91440" bIns="45720" rtlCol="0" anchorCtr="0">
            <a:normAutofit/>
          </a:bodyPr>
          <a:lstStyle/>
          <a:p>
            <a:pPr marL="609585" indent="-228600">
              <a:lnSpc>
                <a:spcPct val="90000"/>
              </a:lnSpc>
              <a:spcAft>
                <a:spcPts val="600"/>
              </a:spcAft>
              <a:buSzPts val="2600"/>
              <a:buFont typeface="Arial" panose="020B0604020202020204" pitchFamily="34" charset="0"/>
              <a:buChar char="•"/>
            </a:pPr>
            <a:r>
              <a:rPr lang="en-US" sz="2000" dirty="0">
                <a:sym typeface="Lato"/>
              </a:rPr>
              <a:t>Introduction to Machine Learning</a:t>
            </a:r>
          </a:p>
          <a:p>
            <a:pPr marL="609585" indent="-228600">
              <a:lnSpc>
                <a:spcPct val="90000"/>
              </a:lnSpc>
              <a:spcAft>
                <a:spcPts val="600"/>
              </a:spcAft>
              <a:buSzPts val="2600"/>
              <a:buFont typeface="Arial" panose="020B0604020202020204" pitchFamily="34" charset="0"/>
              <a:buChar char="•"/>
            </a:pPr>
            <a:r>
              <a:rPr lang="en-US" sz="2000" dirty="0">
                <a:sym typeface="Lato"/>
              </a:rPr>
              <a:t>What is </a:t>
            </a:r>
            <a:r>
              <a:rPr lang="en-US" sz="2000" dirty="0" err="1">
                <a:sym typeface="Lato"/>
              </a:rPr>
              <a:t>AutoML</a:t>
            </a:r>
            <a:r>
              <a:rPr lang="en-US" sz="2000" dirty="0">
                <a:sym typeface="Lato"/>
              </a:rPr>
              <a:t> (Automated Machine Learning) ?</a:t>
            </a:r>
          </a:p>
          <a:p>
            <a:pPr marL="609585" indent="-228600">
              <a:lnSpc>
                <a:spcPct val="90000"/>
              </a:lnSpc>
              <a:spcAft>
                <a:spcPts val="600"/>
              </a:spcAft>
              <a:buSzPts val="2600"/>
              <a:buFont typeface="Arial" panose="020B0604020202020204" pitchFamily="34" charset="0"/>
              <a:buChar char="•"/>
            </a:pPr>
            <a:r>
              <a:rPr lang="en-US" sz="2000" dirty="0">
                <a:sym typeface="Lato"/>
              </a:rPr>
              <a:t> </a:t>
            </a:r>
            <a:r>
              <a:rPr lang="en-US" sz="2000" dirty="0" err="1">
                <a:sym typeface="Lato"/>
              </a:rPr>
              <a:t>AutoML</a:t>
            </a:r>
            <a:r>
              <a:rPr lang="en-US" sz="2000" dirty="0">
                <a:sym typeface="Lato"/>
              </a:rPr>
              <a:t> versus Conventional ML practices</a:t>
            </a:r>
          </a:p>
          <a:p>
            <a:pPr marL="609585" indent="-228600">
              <a:lnSpc>
                <a:spcPct val="90000"/>
              </a:lnSpc>
              <a:spcAft>
                <a:spcPts val="600"/>
              </a:spcAft>
              <a:buSzPts val="2600"/>
              <a:buFont typeface="Arial" panose="020B0604020202020204" pitchFamily="34" charset="0"/>
              <a:buChar char="•"/>
            </a:pPr>
            <a:r>
              <a:rPr lang="en-US" sz="2000" dirty="0">
                <a:sym typeface="Lato"/>
              </a:rPr>
              <a:t>Intro to Azure Automated Machine Learning</a:t>
            </a:r>
          </a:p>
          <a:p>
            <a:pPr marL="609585" indent="-228600">
              <a:lnSpc>
                <a:spcPct val="90000"/>
              </a:lnSpc>
              <a:spcAft>
                <a:spcPts val="600"/>
              </a:spcAft>
              <a:buSzPts val="2600"/>
              <a:buFont typeface="Arial" panose="020B0604020202020204" pitchFamily="34" charset="0"/>
              <a:buChar char="•"/>
            </a:pPr>
            <a:r>
              <a:rPr lang="en-US" sz="2000" dirty="0">
                <a:sym typeface="Lato"/>
              </a:rPr>
              <a:t>Hands-on demo </a:t>
            </a:r>
          </a:p>
          <a:p>
            <a:pPr marL="609585" indent="-228600">
              <a:lnSpc>
                <a:spcPct val="90000"/>
              </a:lnSpc>
              <a:spcAft>
                <a:spcPts val="600"/>
              </a:spcAft>
              <a:buSzPts val="2600"/>
              <a:buFont typeface="Arial" panose="020B0604020202020204" pitchFamily="34" charset="0"/>
              <a:buChar char="•"/>
            </a:pPr>
            <a:r>
              <a:rPr lang="en-US" sz="2000" dirty="0">
                <a:sym typeface="Lato"/>
              </a:rPr>
              <a:t>Learning resources</a:t>
            </a:r>
          </a:p>
          <a:p>
            <a:pPr marL="609585" indent="-228600">
              <a:lnSpc>
                <a:spcPct val="90000"/>
              </a:lnSpc>
              <a:spcAft>
                <a:spcPts val="600"/>
              </a:spcAft>
              <a:buSzPts val="2600"/>
              <a:buFont typeface="Arial" panose="020B0604020202020204" pitchFamily="34" charset="0"/>
              <a:buChar char="•"/>
            </a:pPr>
            <a:r>
              <a:rPr lang="en-US" sz="2000" dirty="0">
                <a:sym typeface="Lato"/>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p:nvSpPr>
          <p:cNvPr id="116" name="Rectangle 1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 name="Picture 239">
            <a:extLst>
              <a:ext uri="{FF2B5EF4-FFF2-40B4-BE49-F238E27FC236}">
                <a16:creationId xmlns:a16="http://schemas.microsoft.com/office/drawing/2014/main" id="{827041B4-B623-472B-AF27-D3F5BBAC1079}"/>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sp>
        <p:nvSpPr>
          <p:cNvPr id="223" name="Google Shape;223;p33"/>
          <p:cNvSpPr txBox="1"/>
          <p:nvPr/>
        </p:nvSpPr>
        <p:spPr>
          <a:xfrm>
            <a:off x="838200" y="365125"/>
            <a:ext cx="10515600" cy="1325563"/>
          </a:xfrm>
        </p:spPr>
        <p:txBody>
          <a:bodyPr spcFirstLastPara="1" vert="horz" lIns="91440" tIns="45720" rIns="91440" bIns="45720" rtlCol="0" anchor="ctr" anchorCtr="0">
            <a:normAutofit/>
          </a:bodyPr>
          <a:lstStyle/>
          <a:p>
            <a:pPr>
              <a:lnSpc>
                <a:spcPct val="90000"/>
              </a:lnSpc>
              <a:spcBef>
                <a:spcPct val="0"/>
              </a:spcBef>
              <a:spcAft>
                <a:spcPts val="600"/>
              </a:spcAft>
            </a:pPr>
            <a:r>
              <a:rPr lang="en-US" sz="4400" b="1">
                <a:solidFill>
                  <a:srgbClr val="FFFFFF"/>
                </a:solidFill>
                <a:latin typeface="+mj-lt"/>
                <a:ea typeface="+mj-ea"/>
                <a:cs typeface="+mj-cs"/>
                <a:sym typeface="Lato"/>
              </a:rPr>
              <a:t>Feature Engineering by Azure AutoML</a:t>
            </a:r>
          </a:p>
        </p:txBody>
      </p:sp>
      <p:graphicFrame>
        <p:nvGraphicFramePr>
          <p:cNvPr id="238" name="Google Shape;224;p33">
            <a:extLst>
              <a:ext uri="{FF2B5EF4-FFF2-40B4-BE49-F238E27FC236}">
                <a16:creationId xmlns:a16="http://schemas.microsoft.com/office/drawing/2014/main" id="{6E6F0AF2-1FAF-434A-B328-0A1671AA9B49}"/>
              </a:ext>
            </a:extLst>
          </p:cNvPr>
          <p:cNvGraphicFramePr/>
          <p:nvPr>
            <p:extLst>
              <p:ext uri="{D42A27DB-BD31-4B8C-83A1-F6EECF244321}">
                <p14:modId xmlns:p14="http://schemas.microsoft.com/office/powerpoint/2010/main" val="3041072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5"/>
        <p:cNvGrpSpPr/>
        <p:nvPr/>
      </p:nvGrpSpPr>
      <p:grpSpPr>
        <a:xfrm>
          <a:off x="0" y="0"/>
          <a:ext cx="0" cy="0"/>
          <a:chOff x="0" y="0"/>
          <a:chExt cx="0" cy="0"/>
        </a:xfrm>
      </p:grpSpPr>
      <p:sp>
        <p:nvSpPr>
          <p:cNvPr id="114" name="Rectangle 1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8" name="Picture 237" descr="Skrip komputer di layar">
            <a:extLst>
              <a:ext uri="{FF2B5EF4-FFF2-40B4-BE49-F238E27FC236}">
                <a16:creationId xmlns:a16="http://schemas.microsoft.com/office/drawing/2014/main" id="{4C29A4C5-2011-46C3-94C1-242098294779}"/>
              </a:ext>
            </a:extLst>
          </p:cNvPr>
          <p:cNvPicPr>
            <a:picLocks noChangeAspect="1"/>
          </p:cNvPicPr>
          <p:nvPr/>
        </p:nvPicPr>
        <p:blipFill rotWithShape="1">
          <a:blip r:embed="rId3">
            <a:alphaModFix amt="50000"/>
          </a:blip>
          <a:srcRect t="5981" b="9750"/>
          <a:stretch/>
        </p:blipFill>
        <p:spPr>
          <a:xfrm>
            <a:off x="20" y="1"/>
            <a:ext cx="12191980" cy="6857999"/>
          </a:xfrm>
          <a:prstGeom prst="rect">
            <a:avLst/>
          </a:prstGeom>
        </p:spPr>
      </p:pic>
      <p:sp>
        <p:nvSpPr>
          <p:cNvPr id="236" name="Google Shape;236;p35"/>
          <p:cNvSpPr txBox="1">
            <a:spLocks noGrp="1"/>
          </p:cNvSpPr>
          <p:nvPr>
            <p:ph type="title"/>
          </p:nvPr>
        </p:nvSpPr>
        <p:spPr>
          <a:xfrm>
            <a:off x="1524000" y="1122362"/>
            <a:ext cx="9144000" cy="2900518"/>
          </a:xfrm>
        </p:spPr>
        <p:txBody>
          <a:bodyPr spcFirstLastPara="1" vert="horz" lIns="91440" tIns="45720" rIns="91440" bIns="45720" rtlCol="0" anchor="b" anchorCtr="0">
            <a:normAutofit/>
          </a:bodyPr>
          <a:lstStyle/>
          <a:p>
            <a:pPr>
              <a:spcBef>
                <a:spcPct val="0"/>
              </a:spcBef>
            </a:pPr>
            <a:r>
              <a:rPr lang="en-US" sz="6000" dirty="0">
                <a:solidFill>
                  <a:srgbClr val="FFFFFF"/>
                </a:solidFill>
              </a:rPr>
              <a:t>Hands on Demo</a:t>
            </a:r>
          </a:p>
        </p:txBody>
      </p:sp>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p:nvPr/>
        </p:nvSpPr>
        <p:spPr>
          <a:xfrm>
            <a:off x="686000" y="398567"/>
            <a:ext cx="8998000" cy="1049600"/>
          </a:xfrm>
          <a:prstGeom prst="rect">
            <a:avLst/>
          </a:prstGeom>
          <a:noFill/>
          <a:ln>
            <a:noFill/>
          </a:ln>
        </p:spPr>
        <p:txBody>
          <a:bodyPr spcFirstLastPara="1" wrap="square" lIns="121900" tIns="121900" rIns="121900" bIns="121900" anchor="t" anchorCtr="0">
            <a:noAutofit/>
          </a:bodyPr>
          <a:lstStyle/>
          <a:p>
            <a:r>
              <a:rPr lang="en" sz="4667" b="1">
                <a:latin typeface="Lato"/>
                <a:ea typeface="Lato"/>
                <a:cs typeface="Lato"/>
                <a:sym typeface="Lato"/>
              </a:rPr>
              <a:t>Learning Resources</a:t>
            </a:r>
            <a:endParaRPr sz="4667" b="1">
              <a:latin typeface="Lato"/>
              <a:ea typeface="Lato"/>
              <a:cs typeface="Lato"/>
              <a:sym typeface="Lato"/>
            </a:endParaRPr>
          </a:p>
        </p:txBody>
      </p:sp>
      <p:sp>
        <p:nvSpPr>
          <p:cNvPr id="242" name="Google Shape;242;p36"/>
          <p:cNvSpPr txBox="1"/>
          <p:nvPr/>
        </p:nvSpPr>
        <p:spPr>
          <a:xfrm>
            <a:off x="935967" y="1648300"/>
            <a:ext cx="8998000" cy="1049600"/>
          </a:xfrm>
          <a:prstGeom prst="rect">
            <a:avLst/>
          </a:prstGeom>
          <a:noFill/>
          <a:ln>
            <a:noFill/>
          </a:ln>
        </p:spPr>
        <p:txBody>
          <a:bodyPr spcFirstLastPara="1" wrap="square" lIns="121900" tIns="121900" rIns="121900" bIns="121900" anchor="t" anchorCtr="0">
            <a:noAutofit/>
          </a:bodyPr>
          <a:lstStyle/>
          <a:p>
            <a:r>
              <a:rPr lang="en" sz="2000" dirty="0">
                <a:latin typeface="Lato"/>
                <a:ea typeface="Lato"/>
                <a:cs typeface="Lato"/>
                <a:sym typeface="Lato"/>
              </a:rPr>
              <a:t>Basics of Machine Learning: </a:t>
            </a:r>
            <a:r>
              <a:rPr lang="en" sz="2000" u="sng" dirty="0">
                <a:solidFill>
                  <a:schemeClr val="hlink"/>
                </a:solidFill>
                <a:hlinkClick r:id="rId3"/>
              </a:rPr>
              <a:t>https://medium.com/@vivekraja98/machine-learning-for-beginners-187178d1326d</a:t>
            </a:r>
            <a:endParaRPr sz="2000" dirty="0">
              <a:latin typeface="Lato"/>
              <a:ea typeface="Lato"/>
              <a:cs typeface="Lato"/>
              <a:sym typeface="Lato"/>
            </a:endParaRPr>
          </a:p>
          <a:p>
            <a:endParaRPr sz="2000" dirty="0">
              <a:latin typeface="Lato"/>
              <a:ea typeface="Lato"/>
              <a:cs typeface="Lato"/>
              <a:sym typeface="Lato"/>
            </a:endParaRPr>
          </a:p>
          <a:p>
            <a:r>
              <a:rPr lang="en" sz="2000" u="sng" dirty="0">
                <a:solidFill>
                  <a:schemeClr val="hlink"/>
                </a:solidFill>
                <a:hlinkClick r:id="rId4"/>
              </a:rPr>
              <a:t>https://azure.microsoft.com/en-us/overview/what-is-machine-learning-platform/#:~:text=Machine%20learning%20(ML)%20is%20the,computer%20learn%20without%20direct%20instruction.&amp;text=Machine%20learning%20uses%20algorithms%20to,model%20that%20can%20make%20predictions.</a:t>
            </a:r>
            <a:endParaRPr sz="2000" dirty="0">
              <a:latin typeface="Lato"/>
              <a:ea typeface="Lato"/>
              <a:cs typeface="Lato"/>
              <a:sym typeface="Lato"/>
            </a:endParaRPr>
          </a:p>
          <a:p>
            <a:endParaRPr sz="2000" dirty="0">
              <a:latin typeface="Lato"/>
              <a:ea typeface="Lato"/>
              <a:cs typeface="Lato"/>
              <a:sym typeface="Lato"/>
            </a:endParaRPr>
          </a:p>
          <a:p>
            <a:r>
              <a:rPr lang="en" sz="2000" dirty="0">
                <a:latin typeface="Lato"/>
                <a:ea typeface="Lato"/>
                <a:cs typeface="Lato"/>
                <a:sym typeface="Lato"/>
              </a:rPr>
              <a:t>Azure free account:</a:t>
            </a:r>
            <a:endParaRPr sz="2000" dirty="0">
              <a:latin typeface="Lato"/>
              <a:ea typeface="Lato"/>
              <a:cs typeface="Lato"/>
              <a:sym typeface="Lato"/>
            </a:endParaRPr>
          </a:p>
          <a:p>
            <a:r>
              <a:rPr lang="en" sz="2000" u="sng" dirty="0">
                <a:solidFill>
                  <a:schemeClr val="hlink"/>
                </a:solidFill>
                <a:hlinkClick r:id="rId5"/>
              </a:rPr>
              <a:t>https://azure.microsoft.com/en-in/free/</a:t>
            </a:r>
            <a:endParaRPr sz="2000" dirty="0">
              <a:latin typeface="Lato"/>
              <a:ea typeface="Lato"/>
              <a:cs typeface="Lato"/>
              <a:sym typeface="Lato"/>
            </a:endParaRPr>
          </a:p>
          <a:p>
            <a:endParaRPr sz="2000" dirty="0">
              <a:latin typeface="Lato"/>
              <a:ea typeface="Lato"/>
              <a:cs typeface="Lato"/>
              <a:sym typeface="Lato"/>
            </a:endParaRPr>
          </a:p>
          <a:p>
            <a:r>
              <a:rPr lang="en" sz="2000" dirty="0">
                <a:latin typeface="Lato"/>
                <a:ea typeface="Lato"/>
                <a:cs typeface="Lato"/>
                <a:sym typeface="Lato"/>
              </a:rPr>
              <a:t>Automated Machine Learning:</a:t>
            </a:r>
            <a:endParaRPr sz="2000" dirty="0">
              <a:latin typeface="Lato"/>
              <a:ea typeface="Lato"/>
              <a:cs typeface="Lato"/>
              <a:sym typeface="Lato"/>
            </a:endParaRPr>
          </a:p>
          <a:p>
            <a:r>
              <a:rPr lang="en" sz="2000" u="sng" dirty="0">
                <a:solidFill>
                  <a:schemeClr val="hlink"/>
                </a:solidFill>
                <a:hlinkClick r:id="rId6"/>
              </a:rPr>
              <a:t>https://docs.microsoft.com/en-in/azure/machine-learning/concept-automated-ml#how-automl-works</a:t>
            </a:r>
            <a:endParaRPr sz="2000" dirty="0">
              <a:latin typeface="Lato"/>
              <a:ea typeface="Lato"/>
              <a:cs typeface="Lato"/>
              <a:sym typeface="Lato"/>
            </a:endParaRPr>
          </a:p>
          <a:p>
            <a:r>
              <a:rPr lang="en" sz="2267" dirty="0">
                <a:latin typeface="Lato"/>
                <a:ea typeface="Lato"/>
                <a:cs typeface="Lato"/>
                <a:sym typeface="Lato"/>
              </a:rPr>
              <a:t> </a:t>
            </a:r>
            <a:endParaRPr sz="2267" dirty="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377471" y="949521"/>
            <a:ext cx="8325600" cy="5114000"/>
          </a:xfrm>
          <a:prstGeom prst="rect">
            <a:avLst/>
          </a:prstGeom>
        </p:spPr>
        <p:txBody>
          <a:bodyPr spcFirstLastPara="1" vert="horz" wrap="square" lIns="121900" tIns="121900" rIns="121900" bIns="121900" rtlCol="0" anchor="ctr" anchorCtr="0">
            <a:noAutofit/>
          </a:bodyPr>
          <a:lstStyle/>
          <a:p>
            <a:r>
              <a:rPr lang="en"/>
              <a:t>Open for QnA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3">
            <a:extLst>
              <a:ext uri="{FF2B5EF4-FFF2-40B4-BE49-F238E27FC236}">
                <a16:creationId xmlns:a16="http://schemas.microsoft.com/office/drawing/2014/main" id="{D8872522-C2F4-8F4B-8FF1-5610DC0B62B4}"/>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1264532" y="4673819"/>
            <a:ext cx="1698914" cy="1534332"/>
          </a:xfrm>
          <a:prstGeom prst="rect">
            <a:avLst/>
          </a:prstGeom>
        </p:spPr>
      </p:pic>
      <p:sp>
        <p:nvSpPr>
          <p:cNvPr id="4" name="Content Placeholder 2">
            <a:extLst>
              <a:ext uri="{FF2B5EF4-FFF2-40B4-BE49-F238E27FC236}">
                <a16:creationId xmlns:a16="http://schemas.microsoft.com/office/drawing/2014/main" id="{293C976A-A58A-B045-BD2F-061CD781A256}"/>
              </a:ext>
            </a:extLst>
          </p:cNvPr>
          <p:cNvSpPr txBox="1">
            <a:spLocks/>
          </p:cNvSpPr>
          <p:nvPr/>
        </p:nvSpPr>
        <p:spPr>
          <a:xfrm>
            <a:off x="3303372" y="5251460"/>
            <a:ext cx="7883610" cy="67143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Arial" panose="020B0604020202020204" pitchFamily="34" charset="0"/>
                <a:cs typeface="Arial" panose="020B0604020202020204" pitchFamily="34" charset="0"/>
              </a:rPr>
              <a:t>https://</a:t>
            </a:r>
            <a:r>
              <a:rPr lang="en-US" err="1">
                <a:latin typeface="Arial" panose="020B0604020202020204" pitchFamily="34" charset="0"/>
                <a:cs typeface="Arial" panose="020B0604020202020204" pitchFamily="34" charset="0"/>
              </a:rPr>
              <a:t>github.com</a:t>
            </a:r>
            <a:r>
              <a:rPr lang="en-US">
                <a:latin typeface="Arial" panose="020B0604020202020204" pitchFamily="34" charset="0"/>
                <a:cs typeface="Arial" panose="020B0604020202020204" pitchFamily="34" charset="0"/>
              </a:rPr>
              <a:t>/Vivek0712/</a:t>
            </a:r>
            <a:r>
              <a:rPr lang="en-US" err="1">
                <a:latin typeface="Arial" panose="020B0604020202020204" pitchFamily="34" charset="0"/>
                <a:cs typeface="Arial" panose="020B0604020202020204" pitchFamily="34" charset="0"/>
              </a:rPr>
              <a:t>azdev-tn</a:t>
            </a:r>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DFC52E-B6C5-B34A-957B-34EE42EBA2FE}"/>
              </a:ext>
            </a:extLst>
          </p:cNvPr>
          <p:cNvSpPr txBox="1"/>
          <p:nvPr/>
        </p:nvSpPr>
        <p:spPr>
          <a:xfrm>
            <a:off x="3830908" y="3926123"/>
            <a:ext cx="5024452" cy="707886"/>
          </a:xfrm>
          <a:prstGeom prst="rect">
            <a:avLst/>
          </a:prstGeom>
          <a:noFill/>
        </p:spPr>
        <p:txBody>
          <a:bodyPr wrap="none" rtlCol="0">
            <a:spAutoFit/>
          </a:bodyPr>
          <a:lstStyle/>
          <a:p>
            <a:r>
              <a:rPr lang="en-US" sz="4000">
                <a:latin typeface="Arial" panose="020B0604020202020204" pitchFamily="34" charset="0"/>
                <a:cs typeface="Arial" panose="020B0604020202020204" pitchFamily="34" charset="0"/>
              </a:rPr>
              <a:t>We got you covered!!</a:t>
            </a:r>
          </a:p>
        </p:txBody>
      </p:sp>
      <p:graphicFrame>
        <p:nvGraphicFramePr>
          <p:cNvPr id="7" name="TextBox 2">
            <a:extLst>
              <a:ext uri="{FF2B5EF4-FFF2-40B4-BE49-F238E27FC236}">
                <a16:creationId xmlns:a16="http://schemas.microsoft.com/office/drawing/2014/main" id="{9DFDF913-C9BC-4162-9764-DA63E2574637}"/>
              </a:ext>
            </a:extLst>
          </p:cNvPr>
          <p:cNvGraphicFramePr/>
          <p:nvPr/>
        </p:nvGraphicFramePr>
        <p:xfrm>
          <a:off x="937053" y="351804"/>
          <a:ext cx="10023390" cy="36647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572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3">
            <a:extLst>
              <a:ext uri="{FF2B5EF4-FFF2-40B4-BE49-F238E27FC236}">
                <a16:creationId xmlns:a16="http://schemas.microsoft.com/office/drawing/2014/main" id="{D8872522-C2F4-8F4B-8FF1-5610DC0B62B4}"/>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2105120" y="3912656"/>
            <a:ext cx="1698914" cy="1534332"/>
          </a:xfrm>
          <a:prstGeom prst="rect">
            <a:avLst/>
          </a:prstGeom>
        </p:spPr>
      </p:pic>
      <p:sp>
        <p:nvSpPr>
          <p:cNvPr id="4" name="Content Placeholder 2">
            <a:extLst>
              <a:ext uri="{FF2B5EF4-FFF2-40B4-BE49-F238E27FC236}">
                <a16:creationId xmlns:a16="http://schemas.microsoft.com/office/drawing/2014/main" id="{293C976A-A58A-B045-BD2F-061CD781A256}"/>
              </a:ext>
            </a:extLst>
          </p:cNvPr>
          <p:cNvSpPr txBox="1">
            <a:spLocks/>
          </p:cNvSpPr>
          <p:nvPr/>
        </p:nvSpPr>
        <p:spPr>
          <a:xfrm>
            <a:off x="816253" y="5446988"/>
            <a:ext cx="4276648" cy="71097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a:latin typeface="Arial" panose="020B0604020202020204" pitchFamily="34" charset="0"/>
                <a:cs typeface="Arial" panose="020B0604020202020204" pitchFamily="34" charset="0"/>
              </a:rPr>
              <a:t>Vivek0712/</a:t>
            </a:r>
            <a:r>
              <a:rPr lang="en-US" sz="3600" err="1">
                <a:latin typeface="Arial" panose="020B0604020202020204" pitchFamily="34" charset="0"/>
                <a:cs typeface="Arial" panose="020B0604020202020204" pitchFamily="34" charset="0"/>
              </a:rPr>
              <a:t>azdev-tn</a:t>
            </a:r>
            <a:endParaRPr lang="en-US" sz="3600">
              <a:latin typeface="Arial" panose="020B0604020202020204" pitchFamily="34" charset="0"/>
              <a:cs typeface="Arial" panose="020B0604020202020204" pitchFamily="34"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D4BDC592-AF3C-2340-93D7-9F3AAFD2DA2F}"/>
              </a:ext>
            </a:extLst>
          </p:cNvPr>
          <p:cNvPicPr>
            <a:picLocks noChangeAspect="1"/>
          </p:cNvPicPr>
          <p:nvPr/>
        </p:nvPicPr>
        <p:blipFill>
          <a:blip r:embed="rId4"/>
          <a:stretch>
            <a:fillRect/>
          </a:stretch>
        </p:blipFill>
        <p:spPr>
          <a:xfrm>
            <a:off x="5585285" y="0"/>
            <a:ext cx="6606715" cy="6858000"/>
          </a:xfrm>
          <a:prstGeom prst="rect">
            <a:avLst/>
          </a:prstGeom>
        </p:spPr>
      </p:pic>
      <p:sp>
        <p:nvSpPr>
          <p:cNvPr id="8" name="TextBox 7">
            <a:extLst>
              <a:ext uri="{FF2B5EF4-FFF2-40B4-BE49-F238E27FC236}">
                <a16:creationId xmlns:a16="http://schemas.microsoft.com/office/drawing/2014/main" id="{2A9A607B-3CF9-A04C-89C0-5325E046F291}"/>
              </a:ext>
            </a:extLst>
          </p:cNvPr>
          <p:cNvSpPr txBox="1"/>
          <p:nvPr/>
        </p:nvSpPr>
        <p:spPr>
          <a:xfrm>
            <a:off x="642832" y="1666394"/>
            <a:ext cx="4623489" cy="1323439"/>
          </a:xfrm>
          <a:prstGeom prst="rect">
            <a:avLst/>
          </a:prstGeom>
          <a:noFill/>
        </p:spPr>
        <p:txBody>
          <a:bodyPr wrap="square" rtlCol="0">
            <a:spAutoFit/>
          </a:bodyPr>
          <a:lstStyle/>
          <a:p>
            <a:r>
              <a:rPr lang="en-US" sz="4000"/>
              <a:t>We got featured in </a:t>
            </a:r>
          </a:p>
          <a:p>
            <a:r>
              <a:rPr lang="en-US" sz="4000"/>
              <a:t>Microsoft Newsletter</a:t>
            </a:r>
          </a:p>
        </p:txBody>
      </p:sp>
    </p:spTree>
    <p:extLst>
      <p:ext uri="{BB962C8B-B14F-4D97-AF65-F5344CB8AC3E}">
        <p14:creationId xmlns:p14="http://schemas.microsoft.com/office/powerpoint/2010/main" val="2219756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3">
            <a:extLst>
              <a:ext uri="{FF2B5EF4-FFF2-40B4-BE49-F238E27FC236}">
                <a16:creationId xmlns:a16="http://schemas.microsoft.com/office/drawing/2014/main" id="{D8872522-C2F4-8F4B-8FF1-5610DC0B62B4}"/>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2105120" y="3912656"/>
            <a:ext cx="1698914" cy="1534332"/>
          </a:xfrm>
          <a:prstGeom prst="rect">
            <a:avLst/>
          </a:prstGeom>
        </p:spPr>
      </p:pic>
      <p:sp>
        <p:nvSpPr>
          <p:cNvPr id="4" name="Content Placeholder 2">
            <a:extLst>
              <a:ext uri="{FF2B5EF4-FFF2-40B4-BE49-F238E27FC236}">
                <a16:creationId xmlns:a16="http://schemas.microsoft.com/office/drawing/2014/main" id="{293C976A-A58A-B045-BD2F-061CD781A256}"/>
              </a:ext>
            </a:extLst>
          </p:cNvPr>
          <p:cNvSpPr txBox="1">
            <a:spLocks/>
          </p:cNvSpPr>
          <p:nvPr/>
        </p:nvSpPr>
        <p:spPr>
          <a:xfrm>
            <a:off x="816253" y="5446988"/>
            <a:ext cx="4276648" cy="71097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a:latin typeface="Arial" panose="020B0604020202020204" pitchFamily="34" charset="0"/>
                <a:cs typeface="Arial" panose="020B0604020202020204" pitchFamily="34" charset="0"/>
              </a:rPr>
              <a:t>Vivek0712/</a:t>
            </a:r>
            <a:r>
              <a:rPr lang="en-US" sz="3600" err="1">
                <a:latin typeface="Arial" panose="020B0604020202020204" pitchFamily="34" charset="0"/>
                <a:cs typeface="Arial" panose="020B0604020202020204" pitchFamily="34" charset="0"/>
              </a:rPr>
              <a:t>azdev-tn</a:t>
            </a:r>
            <a:endParaRPr lang="en-US" sz="3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9A607B-3CF9-A04C-89C0-5325E046F291}"/>
              </a:ext>
            </a:extLst>
          </p:cNvPr>
          <p:cNvSpPr txBox="1"/>
          <p:nvPr/>
        </p:nvSpPr>
        <p:spPr>
          <a:xfrm>
            <a:off x="642832" y="1666394"/>
            <a:ext cx="4623489" cy="1323439"/>
          </a:xfrm>
          <a:prstGeom prst="rect">
            <a:avLst/>
          </a:prstGeom>
          <a:noFill/>
        </p:spPr>
        <p:txBody>
          <a:bodyPr wrap="square" rtlCol="0">
            <a:spAutoFit/>
          </a:bodyPr>
          <a:lstStyle/>
          <a:p>
            <a:r>
              <a:rPr lang="en-US" sz="4000"/>
              <a:t>We got featured in </a:t>
            </a:r>
          </a:p>
          <a:p>
            <a:r>
              <a:rPr lang="en-US" sz="4000"/>
              <a:t>Microsoft Newsletter</a:t>
            </a:r>
          </a:p>
        </p:txBody>
      </p:sp>
      <p:pic>
        <p:nvPicPr>
          <p:cNvPr id="5" name="Picture 4" descr="Graphical user interface, text, application&#10;&#10;Description automatically generated">
            <a:extLst>
              <a:ext uri="{FF2B5EF4-FFF2-40B4-BE49-F238E27FC236}">
                <a16:creationId xmlns:a16="http://schemas.microsoft.com/office/drawing/2014/main" id="{FC3C6E49-FCB6-7A4B-9ACA-A7039543D03D}"/>
              </a:ext>
            </a:extLst>
          </p:cNvPr>
          <p:cNvPicPr>
            <a:picLocks noChangeAspect="1"/>
          </p:cNvPicPr>
          <p:nvPr/>
        </p:nvPicPr>
        <p:blipFill>
          <a:blip r:embed="rId4"/>
          <a:stretch>
            <a:fillRect/>
          </a:stretch>
        </p:blipFill>
        <p:spPr>
          <a:xfrm>
            <a:off x="6185338" y="-115613"/>
            <a:ext cx="6400800" cy="6858000"/>
          </a:xfrm>
          <a:prstGeom prst="rect">
            <a:avLst/>
          </a:prstGeom>
        </p:spPr>
      </p:pic>
      <p:sp>
        <p:nvSpPr>
          <p:cNvPr id="7" name="Rectangle 6">
            <a:extLst>
              <a:ext uri="{FF2B5EF4-FFF2-40B4-BE49-F238E27FC236}">
                <a16:creationId xmlns:a16="http://schemas.microsoft.com/office/drawing/2014/main" id="{109005E0-CB64-F748-8590-E5787B0BBF6A}"/>
              </a:ext>
            </a:extLst>
          </p:cNvPr>
          <p:cNvSpPr/>
          <p:nvPr/>
        </p:nvSpPr>
        <p:spPr>
          <a:xfrm>
            <a:off x="6390290" y="5097517"/>
            <a:ext cx="5801710" cy="55704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1511428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DFA084-431F-4041-BF0B-F8CEAE773C94}"/>
              </a:ext>
            </a:extLst>
          </p:cNvPr>
          <p:cNvSpPr txBox="1"/>
          <p:nvPr/>
        </p:nvSpPr>
        <p:spPr>
          <a:xfrm>
            <a:off x="557433" y="738121"/>
            <a:ext cx="6658737" cy="3218688"/>
          </a:xfrm>
        </p:spPr>
        <p:txBody>
          <a:bodyPr vert="horz" lIns="91440" tIns="45720" rIns="91440" bIns="45720" rtlCol="0" anchor="b">
            <a:normAutofit/>
          </a:bodyPr>
          <a:lstStyle/>
          <a:p>
            <a:pPr>
              <a:spcBef>
                <a:spcPct val="0"/>
              </a:spcBef>
              <a:spcAft>
                <a:spcPts val="600"/>
              </a:spcAft>
            </a:pPr>
            <a:r>
              <a:rPr lang="en-US" sz="9600">
                <a:latin typeface="+mj-lt"/>
                <a:ea typeface="+mj-ea"/>
                <a:cs typeface="+mj-cs"/>
              </a:rPr>
              <a:t>Find us on</a:t>
            </a:r>
          </a:p>
        </p:txBody>
      </p:sp>
      <p:pic>
        <p:nvPicPr>
          <p:cNvPr id="3" name="Picture 2" descr="Icon&#10;&#10;Description automatically generated with medium confidence">
            <a:extLst>
              <a:ext uri="{FF2B5EF4-FFF2-40B4-BE49-F238E27FC236}">
                <a16:creationId xmlns:a16="http://schemas.microsoft.com/office/drawing/2014/main" id="{E6EEBD55-99A2-4C42-BCFE-D6175D74B9B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35446" y="302800"/>
            <a:ext cx="2134230" cy="2044665"/>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769CEA8E-58B8-0F42-857A-FFF4F9323CBA}"/>
              </a:ext>
            </a:extLst>
          </p:cNvPr>
          <p:cNvPicPr>
            <a:picLocks noChangeAspect="1"/>
          </p:cNvPicPr>
          <p:nvPr/>
        </p:nvPicPr>
        <p:blipFill>
          <a:blip r:embed="rId4"/>
          <a:stretch>
            <a:fillRect/>
          </a:stretch>
        </p:blipFill>
        <p:spPr>
          <a:xfrm>
            <a:off x="972132" y="236142"/>
            <a:ext cx="4378748" cy="2405607"/>
          </a:xfrm>
          <a:prstGeom prst="rect">
            <a:avLst/>
          </a:prstGeom>
        </p:spPr>
      </p:pic>
      <p:sp>
        <p:nvSpPr>
          <p:cNvPr id="8" name="Rectangle 7">
            <a:extLst>
              <a:ext uri="{FF2B5EF4-FFF2-40B4-BE49-F238E27FC236}">
                <a16:creationId xmlns:a16="http://schemas.microsoft.com/office/drawing/2014/main" id="{B6EFA30F-436E-704C-883C-D930618F295C}"/>
              </a:ext>
            </a:extLst>
          </p:cNvPr>
          <p:cNvSpPr/>
          <p:nvPr/>
        </p:nvSpPr>
        <p:spPr>
          <a:xfrm>
            <a:off x="557213" y="4413717"/>
            <a:ext cx="5664756" cy="646331"/>
          </a:xfrm>
          <a:prstGeom prst="rect">
            <a:avLst/>
          </a:prstGeom>
        </p:spPr>
        <p:txBody>
          <a:bodyPr wrap="none">
            <a:spAutoFit/>
          </a:bodyPr>
          <a:lstStyle/>
          <a:p>
            <a:r>
              <a:rPr lang="en-US" sz="3600">
                <a:latin typeface="Arial" panose="020B0604020202020204" pitchFamily="34" charset="0"/>
                <a:cs typeface="Arial" panose="020B0604020202020204" pitchFamily="34" charset="0"/>
                <a:hlinkClick r:id="rId5"/>
              </a:rPr>
              <a:t>https://azdev.konfhub.com/</a:t>
            </a:r>
            <a:endParaRPr lang="en-US" sz="3600">
              <a:latin typeface="Arial" panose="020B0604020202020204" pitchFamily="34" charset="0"/>
              <a:cs typeface="Arial" panose="020B0604020202020204" pitchFamily="34" charset="0"/>
            </a:endParaRPr>
          </a:p>
        </p:txBody>
      </p:sp>
      <p:pic>
        <p:nvPicPr>
          <p:cNvPr id="10" name="Picture 9" descr="Logo, icon&#10;&#10;Description automatically generated">
            <a:extLst>
              <a:ext uri="{FF2B5EF4-FFF2-40B4-BE49-F238E27FC236}">
                <a16:creationId xmlns:a16="http://schemas.microsoft.com/office/drawing/2014/main" id="{92BE43A1-857A-5D43-8E63-BD2E03D98613}"/>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883411" y="2775417"/>
            <a:ext cx="1638300" cy="1638300"/>
          </a:xfrm>
          <a:prstGeom prst="rect">
            <a:avLst/>
          </a:prstGeom>
        </p:spPr>
      </p:pic>
      <p:pic>
        <p:nvPicPr>
          <p:cNvPr id="16" name="Picture 15" descr="Icon&#10;&#10;Description automatically generated">
            <a:extLst>
              <a:ext uri="{FF2B5EF4-FFF2-40B4-BE49-F238E27FC236}">
                <a16:creationId xmlns:a16="http://schemas.microsoft.com/office/drawing/2014/main" id="{32145C6B-F080-6C41-8F2C-329A28308720}"/>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8544083" y="4510536"/>
            <a:ext cx="2316956" cy="2316956"/>
          </a:xfrm>
          <a:prstGeom prst="rect">
            <a:avLst/>
          </a:prstGeom>
        </p:spPr>
      </p:pic>
    </p:spTree>
    <p:extLst>
      <p:ext uri="{BB962C8B-B14F-4D97-AF65-F5344CB8AC3E}">
        <p14:creationId xmlns:p14="http://schemas.microsoft.com/office/powerpoint/2010/main" val="303858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3950-1FEB-F940-8BE9-7DC6B37AEFAF}"/>
              </a:ext>
            </a:extLst>
          </p:cNvPr>
          <p:cNvSpPr>
            <a:spLocks noGrp="1"/>
          </p:cNvSpPr>
          <p:nvPr>
            <p:ph type="title"/>
          </p:nvPr>
        </p:nvSpPr>
        <p:spPr/>
        <p:txBody>
          <a:bodyPr/>
          <a:lstStyle/>
          <a:p>
            <a:r>
              <a:rPr lang="en-US" dirty="0"/>
              <a:t>We are in Clubhouse!!!!!</a:t>
            </a:r>
          </a:p>
        </p:txBody>
      </p:sp>
      <p:sp>
        <p:nvSpPr>
          <p:cNvPr id="3" name="Content Placeholder 2">
            <a:extLst>
              <a:ext uri="{FF2B5EF4-FFF2-40B4-BE49-F238E27FC236}">
                <a16:creationId xmlns:a16="http://schemas.microsoft.com/office/drawing/2014/main" id="{980186C2-9688-4E41-9F92-F85924203C95}"/>
              </a:ext>
            </a:extLst>
          </p:cNvPr>
          <p:cNvSpPr>
            <a:spLocks noGrp="1"/>
          </p:cNvSpPr>
          <p:nvPr>
            <p:ph idx="1"/>
          </p:nvPr>
        </p:nvSpPr>
        <p:spPr/>
        <p:txBody>
          <a:bodyPr/>
          <a:lstStyle/>
          <a:p>
            <a:pPr marL="0" indent="0">
              <a:buNone/>
            </a:pPr>
            <a:r>
              <a:rPr lang="en-US" dirty="0"/>
              <a:t>Join us for more amazing audio sessions, discussions, guidance, tricks and tips, certification &amp; fun contests</a:t>
            </a:r>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D111698A-FEA8-0D45-A3FF-F86CED5EA35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4130" y="3053483"/>
            <a:ext cx="5421870" cy="3015915"/>
          </a:xfrm>
          <a:prstGeom prst="rect">
            <a:avLst/>
          </a:prstGeom>
        </p:spPr>
      </p:pic>
      <p:sp>
        <p:nvSpPr>
          <p:cNvPr id="6" name="TextBox 5">
            <a:extLst>
              <a:ext uri="{FF2B5EF4-FFF2-40B4-BE49-F238E27FC236}">
                <a16:creationId xmlns:a16="http://schemas.microsoft.com/office/drawing/2014/main" id="{09BDF1AB-0FB7-824E-BE6B-A2027E6BF88F}"/>
              </a:ext>
            </a:extLst>
          </p:cNvPr>
          <p:cNvSpPr txBox="1"/>
          <p:nvPr/>
        </p:nvSpPr>
        <p:spPr>
          <a:xfrm>
            <a:off x="6260070" y="4001294"/>
            <a:ext cx="5446043" cy="1538883"/>
          </a:xfrm>
          <a:prstGeom prst="rect">
            <a:avLst/>
          </a:prstGeom>
          <a:noFill/>
        </p:spPr>
        <p:txBody>
          <a:bodyPr wrap="none" rtlCol="0">
            <a:spAutoFit/>
          </a:bodyPr>
          <a:lstStyle/>
          <a:p>
            <a:r>
              <a:rPr lang="en-US" sz="4000" dirty="0"/>
              <a:t>AZURE DEV COMMUNITY</a:t>
            </a:r>
            <a:br>
              <a:rPr lang="en-US" sz="4000" dirty="0"/>
            </a:br>
            <a:br>
              <a:rPr lang="en-US" sz="4000" dirty="0"/>
            </a:br>
            <a:r>
              <a:rPr lang="en-US" sz="1400" dirty="0"/>
              <a:t>https://</a:t>
            </a:r>
            <a:r>
              <a:rPr lang="en-US" sz="1400" dirty="0" err="1"/>
              <a:t>clubhouse.com</a:t>
            </a:r>
            <a:r>
              <a:rPr lang="en-US" sz="1400" dirty="0"/>
              <a:t>/join/azure-dev-community/Hzv2xeEe/P9YVAJQk</a:t>
            </a:r>
            <a:endParaRPr lang="en-US" sz="4000" dirty="0"/>
          </a:p>
        </p:txBody>
      </p:sp>
    </p:spTree>
    <p:extLst>
      <p:ext uri="{BB962C8B-B14F-4D97-AF65-F5344CB8AC3E}">
        <p14:creationId xmlns:p14="http://schemas.microsoft.com/office/powerpoint/2010/main" val="84491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6D3A-3AFE-0B49-8B71-288E83CFC8A5}"/>
              </a:ext>
            </a:extLst>
          </p:cNvPr>
          <p:cNvSpPr>
            <a:spLocks noGrp="1"/>
          </p:cNvSpPr>
          <p:nvPr>
            <p:ph type="title"/>
          </p:nvPr>
        </p:nvSpPr>
        <p:spPr>
          <a:xfrm>
            <a:off x="838200" y="401221"/>
            <a:ext cx="10515600" cy="1348065"/>
          </a:xfrm>
        </p:spPr>
        <p:txBody>
          <a:bodyPr>
            <a:normAutofit/>
          </a:bodyPr>
          <a:lstStyle/>
          <a:p>
            <a:pPr>
              <a:lnSpc>
                <a:spcPct val="90000"/>
              </a:lnSpc>
            </a:pPr>
            <a:r>
              <a:rPr lang="en-US" sz="4300" dirty="0"/>
              <a:t>Check out my awesome blogs &amp;repos</a:t>
            </a:r>
          </a:p>
        </p:txBody>
      </p:sp>
      <p:sp>
        <p:nvSpPr>
          <p:cNvPr id="4" name="Content Placeholder 3">
            <a:extLst>
              <a:ext uri="{FF2B5EF4-FFF2-40B4-BE49-F238E27FC236}">
                <a16:creationId xmlns:a16="http://schemas.microsoft.com/office/drawing/2014/main" id="{1798EE44-5BD3-6446-B5CC-E9B35D7E43DD}"/>
              </a:ext>
            </a:extLst>
          </p:cNvPr>
          <p:cNvSpPr>
            <a:spLocks noGrp="1"/>
          </p:cNvSpPr>
          <p:nvPr>
            <p:ph idx="1"/>
          </p:nvPr>
        </p:nvSpPr>
        <p:spPr>
          <a:xfrm>
            <a:off x="838200" y="2586789"/>
            <a:ext cx="10515600" cy="3590174"/>
          </a:xfrm>
        </p:spPr>
        <p:txBody>
          <a:bodyPr>
            <a:normAutofit/>
          </a:bodyPr>
          <a:lstStyle/>
          <a:p>
            <a:r>
              <a:rPr lang="en-IN" b="1" dirty="0">
                <a:latin typeface="Arial" panose="020B0604020202020204" pitchFamily="34" charset="0"/>
                <a:cs typeface="Arial" panose="020B0604020202020204" pitchFamily="34" charset="0"/>
                <a:hlinkClick r:id="rId2"/>
              </a:rPr>
              <a:t>Building End to End COVID-19 Forecast Model using Azure ML</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hlinkClick r:id="rId3"/>
              </a:rPr>
              <a:t>Literature Text Translation &amp; Audio Synthesis using Microsoft Azure Cognitive Services</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hlinkClick r:id="rId4"/>
              </a:rPr>
              <a:t>Creating COVID19 stats newsletter using Azure Function Apps</a:t>
            </a:r>
            <a:endParaRPr lang="en-US" dirty="0">
              <a:latin typeface="Arial" panose="020B0604020202020204" pitchFamily="34" charset="0"/>
              <a:cs typeface="Arial" panose="020B0604020202020204" pitchFamily="34" charset="0"/>
            </a:endParaRPr>
          </a:p>
        </p:txBody>
      </p:sp>
      <p:pic>
        <p:nvPicPr>
          <p:cNvPr id="12" name="Picture 11" descr="A picture containing text, monitor, screen, picture frame&#10;&#10;Description automatically generated">
            <a:extLst>
              <a:ext uri="{FF2B5EF4-FFF2-40B4-BE49-F238E27FC236}">
                <a16:creationId xmlns:a16="http://schemas.microsoft.com/office/drawing/2014/main" id="{448A57DD-2F5F-0142-80B1-97A8BC20B41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664387" y="6040992"/>
            <a:ext cx="624464" cy="624464"/>
          </a:xfrm>
          <a:prstGeom prst="rect">
            <a:avLst/>
          </a:prstGeom>
        </p:spPr>
      </p:pic>
      <p:pic>
        <p:nvPicPr>
          <p:cNvPr id="16" name="Picture 15" descr="Logo&#10;&#10;Description automatically generated">
            <a:extLst>
              <a:ext uri="{FF2B5EF4-FFF2-40B4-BE49-F238E27FC236}">
                <a16:creationId xmlns:a16="http://schemas.microsoft.com/office/drawing/2014/main" id="{A99EE273-DB2A-1E47-93FD-319C4DEE4C5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846693" y="6057547"/>
            <a:ext cx="1138586" cy="478206"/>
          </a:xfrm>
          <a:prstGeom prst="rect">
            <a:avLst/>
          </a:prstGeom>
        </p:spPr>
      </p:pic>
      <p:pic>
        <p:nvPicPr>
          <p:cNvPr id="19" name="Picture 18" descr="Icon&#10;&#10;Description automatically generated">
            <a:extLst>
              <a:ext uri="{FF2B5EF4-FFF2-40B4-BE49-F238E27FC236}">
                <a16:creationId xmlns:a16="http://schemas.microsoft.com/office/drawing/2014/main" id="{14C20C7A-5114-CF47-A735-71619D65A81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965335" y="5956132"/>
            <a:ext cx="681037" cy="681037"/>
          </a:xfrm>
          <a:prstGeom prst="rect">
            <a:avLst/>
          </a:prstGeom>
        </p:spPr>
      </p:pic>
      <p:sp>
        <p:nvSpPr>
          <p:cNvPr id="20" name="TextBox 19">
            <a:extLst>
              <a:ext uri="{FF2B5EF4-FFF2-40B4-BE49-F238E27FC236}">
                <a16:creationId xmlns:a16="http://schemas.microsoft.com/office/drawing/2014/main" id="{191148DC-69EB-3F4E-AFD0-9950F5F400B2}"/>
              </a:ext>
            </a:extLst>
          </p:cNvPr>
          <p:cNvSpPr txBox="1"/>
          <p:nvPr/>
        </p:nvSpPr>
        <p:spPr>
          <a:xfrm>
            <a:off x="2288851" y="6148149"/>
            <a:ext cx="174278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@vivekraja98</a:t>
            </a:r>
          </a:p>
        </p:txBody>
      </p:sp>
      <p:sp>
        <p:nvSpPr>
          <p:cNvPr id="21" name="TextBox 20">
            <a:extLst>
              <a:ext uri="{FF2B5EF4-FFF2-40B4-BE49-F238E27FC236}">
                <a16:creationId xmlns:a16="http://schemas.microsoft.com/office/drawing/2014/main" id="{C9F35F54-CC5F-7440-9899-3B57B9E36569}"/>
              </a:ext>
            </a:extLst>
          </p:cNvPr>
          <p:cNvSpPr txBox="1"/>
          <p:nvPr/>
        </p:nvSpPr>
        <p:spPr>
          <a:xfrm>
            <a:off x="10093336" y="6096595"/>
            <a:ext cx="1638782"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@Vivek0712</a:t>
            </a:r>
          </a:p>
        </p:txBody>
      </p:sp>
    </p:spTree>
    <p:extLst>
      <p:ext uri="{BB962C8B-B14F-4D97-AF65-F5344CB8AC3E}">
        <p14:creationId xmlns:p14="http://schemas.microsoft.com/office/powerpoint/2010/main" val="392110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66D3A-3AFE-0B49-8B71-288E83CFC8A5}"/>
              </a:ext>
            </a:extLst>
          </p:cNvPr>
          <p:cNvSpPr>
            <a:spLocks noGrp="1"/>
          </p:cNvSpPr>
          <p:nvPr>
            <p:ph type="title"/>
          </p:nvPr>
        </p:nvSpPr>
        <p:spPr>
          <a:xfrm>
            <a:off x="838201" y="345810"/>
            <a:ext cx="5120561" cy="1325563"/>
          </a:xfrm>
        </p:spPr>
        <p:txBody>
          <a:bodyPr>
            <a:normAutofit/>
          </a:bodyPr>
          <a:lstStyle/>
          <a:p>
            <a:r>
              <a:rPr lang="en-US"/>
              <a:t>About me</a:t>
            </a:r>
          </a:p>
        </p:txBody>
      </p:sp>
      <p:sp>
        <p:nvSpPr>
          <p:cNvPr id="6" name="Content Placeholder 2">
            <a:extLst>
              <a:ext uri="{FF2B5EF4-FFF2-40B4-BE49-F238E27FC236}">
                <a16:creationId xmlns:a16="http://schemas.microsoft.com/office/drawing/2014/main" id="{B3DA1B73-F766-994D-BD49-4A9A72066AF0}"/>
              </a:ext>
            </a:extLst>
          </p:cNvPr>
          <p:cNvSpPr>
            <a:spLocks noGrp="1"/>
          </p:cNvSpPr>
          <p:nvPr>
            <p:ph idx="1"/>
          </p:nvPr>
        </p:nvSpPr>
        <p:spPr>
          <a:xfrm>
            <a:off x="838201" y="1825625"/>
            <a:ext cx="5092194" cy="4351338"/>
          </a:xfrm>
        </p:spPr>
        <p:txBody>
          <a:bodyPr>
            <a:normAutofit/>
          </a:bodyPr>
          <a:lstStyle/>
          <a:p>
            <a:r>
              <a:rPr lang="en-US" sz="1800">
                <a:latin typeface="Arial" panose="020B0604020202020204" pitchFamily="34" charset="0"/>
                <a:cs typeface="Arial" panose="020B0604020202020204" pitchFamily="34" charset="0"/>
              </a:rPr>
              <a:t>From Madurai, Tamil Nadu</a:t>
            </a:r>
          </a:p>
          <a:p>
            <a:r>
              <a:rPr lang="en-US" sz="1800">
                <a:latin typeface="Arial" panose="020B0604020202020204" pitchFamily="34" charset="0"/>
                <a:cs typeface="Arial" panose="020B0604020202020204" pitchFamily="34" charset="0"/>
              </a:rPr>
              <a:t>Data Scientist @ </a:t>
            </a:r>
            <a:r>
              <a:rPr lang="en-US" sz="1800" err="1">
                <a:latin typeface="Arial" panose="020B0604020202020204" pitchFamily="34" charset="0"/>
                <a:cs typeface="Arial" panose="020B0604020202020204" pitchFamily="34" charset="0"/>
              </a:rPr>
              <a:t>CortexBCI</a:t>
            </a:r>
            <a:r>
              <a:rPr lang="en-US" sz="1800">
                <a:latin typeface="Arial" panose="020B0604020202020204" pitchFamily="34" charset="0"/>
                <a:cs typeface="Arial" panose="020B0604020202020204" pitchFamily="34" charset="0"/>
              </a:rPr>
              <a:t> Inc | </a:t>
            </a:r>
            <a:r>
              <a:rPr lang="en-US" sz="1800" err="1">
                <a:latin typeface="Arial" panose="020B0604020202020204" pitchFamily="34" charset="0"/>
                <a:cs typeface="Arial" panose="020B0604020202020204" pitchFamily="34" charset="0"/>
              </a:rPr>
              <a:t>Nexstem</a:t>
            </a:r>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Organizer at Azure Developer Communities – Tamil Nadu</a:t>
            </a:r>
          </a:p>
          <a:p>
            <a:r>
              <a:rPr lang="en-US" sz="1800">
                <a:latin typeface="Arial" panose="020B0604020202020204" pitchFamily="34" charset="0"/>
                <a:cs typeface="Arial" panose="020B0604020202020204" pitchFamily="34" charset="0"/>
              </a:rPr>
              <a:t>Microsoft Certified Azure Data Scientist, AI Engineer and Data Engineer</a:t>
            </a:r>
          </a:p>
          <a:p>
            <a:r>
              <a:rPr lang="en-US" sz="1800">
                <a:latin typeface="Arial" panose="020B0604020202020204" pitchFamily="34" charset="0"/>
                <a:cs typeface="Arial" panose="020B0604020202020204" pitchFamily="34" charset="0"/>
              </a:rPr>
              <a:t>15x Multi—Cloud Certified</a:t>
            </a:r>
          </a:p>
          <a:p>
            <a:r>
              <a:rPr lang="en-US" sz="1800">
                <a:latin typeface="Arial" panose="020B0604020202020204" pitchFamily="34" charset="0"/>
                <a:cs typeface="Arial" panose="020B0604020202020204" pitchFamily="34" charset="0"/>
              </a:rPr>
              <a:t>20 times International &amp; National Hackathon winner</a:t>
            </a:r>
          </a:p>
          <a:p>
            <a:r>
              <a:rPr lang="en-US" sz="1800">
                <a:latin typeface="Arial" panose="020B0604020202020204" pitchFamily="34" charset="0"/>
                <a:cs typeface="Arial" panose="020B0604020202020204" pitchFamily="34" charset="0"/>
              </a:rPr>
              <a:t>Published 5+ Research papers, + 1 patent (AI &amp; IoT)</a:t>
            </a:r>
          </a:p>
          <a:p>
            <a:r>
              <a:rPr lang="en-US" sz="1800">
                <a:latin typeface="Arial" panose="020B0604020202020204" pitchFamily="34" charset="0"/>
                <a:cs typeface="Arial" panose="020B0604020202020204" pitchFamily="34" charset="0"/>
              </a:rPr>
              <a:t>Active Speaker, Mentor, Blogger, Open-source Contributor </a:t>
            </a:r>
          </a:p>
        </p:txBody>
      </p:sp>
      <p:sp>
        <p:nvSpPr>
          <p:cNvPr id="18" name="Oval 1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person wearing glasses&#10;&#10;Description automatically generated with medium confidence">
            <a:extLst>
              <a:ext uri="{FF2B5EF4-FFF2-40B4-BE49-F238E27FC236}">
                <a16:creationId xmlns:a16="http://schemas.microsoft.com/office/drawing/2014/main" id="{7A6C8331-CAE9-3147-9D8F-039BB1240F1E}"/>
              </a:ext>
            </a:extLst>
          </p:cNvPr>
          <p:cNvPicPr>
            <a:picLocks noChangeAspect="1"/>
          </p:cNvPicPr>
          <p:nvPr/>
        </p:nvPicPr>
        <p:blipFill rotWithShape="1">
          <a:blip r:embed="rId2"/>
          <a:srcRect t="3740" r="1"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
        <p:nvSpPr>
          <p:cNvPr id="20" name="Arc 1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descr="A picture containing ax, tool&#10;&#10;Description automatically generated">
            <a:extLst>
              <a:ext uri="{FF2B5EF4-FFF2-40B4-BE49-F238E27FC236}">
                <a16:creationId xmlns:a16="http://schemas.microsoft.com/office/drawing/2014/main" id="{5B9EA085-41A1-7144-9390-3E61CD3BAA4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4889" r="-1" b="-1"/>
          <a:stretch/>
        </p:blipFill>
        <p:spPr>
          <a:xfrm>
            <a:off x="3905781" y="6176963"/>
            <a:ext cx="502939" cy="429855"/>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11" name="Subtitle 2">
            <a:extLst>
              <a:ext uri="{FF2B5EF4-FFF2-40B4-BE49-F238E27FC236}">
                <a16:creationId xmlns:a16="http://schemas.microsoft.com/office/drawing/2014/main" id="{8B30B5B0-0DBE-B14D-B2E3-7E9B83A9F8CD}"/>
              </a:ext>
            </a:extLst>
          </p:cNvPr>
          <p:cNvSpPr txBox="1">
            <a:spLocks/>
          </p:cNvSpPr>
          <p:nvPr/>
        </p:nvSpPr>
        <p:spPr>
          <a:xfrm>
            <a:off x="4430861" y="6205648"/>
            <a:ext cx="1838020" cy="372485"/>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sz="1800" dirty="0">
                <a:latin typeface="Chalkboard SE" panose="03050602040202020205" pitchFamily="66" charset="77"/>
              </a:rPr>
              <a:t>@VivekRaja007</a:t>
            </a:r>
          </a:p>
        </p:txBody>
      </p:sp>
      <p:sp>
        <p:nvSpPr>
          <p:cNvPr id="3" name="TextBox 2">
            <a:extLst>
              <a:ext uri="{FF2B5EF4-FFF2-40B4-BE49-F238E27FC236}">
                <a16:creationId xmlns:a16="http://schemas.microsoft.com/office/drawing/2014/main" id="{1C9504ED-4673-E94A-A535-BB32F0614156}"/>
              </a:ext>
            </a:extLst>
          </p:cNvPr>
          <p:cNvSpPr txBox="1"/>
          <p:nvPr/>
        </p:nvSpPr>
        <p:spPr>
          <a:xfrm>
            <a:off x="1865870" y="20759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23736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1138600" y="771233"/>
            <a:ext cx="9914800" cy="2051200"/>
          </a:xfrm>
          <a:prstGeom prst="rect">
            <a:avLst/>
          </a:prstGeom>
        </p:spPr>
        <p:txBody>
          <a:bodyPr spcFirstLastPara="1" vert="horz" wrap="square" lIns="121900" tIns="121900" rIns="121900" bIns="121900" rtlCol="0" anchor="ctr" anchorCtr="0">
            <a:noAutofit/>
          </a:bodyPr>
          <a:lstStyle/>
          <a:p>
            <a:r>
              <a:rPr lang="en"/>
              <a:t>Let’s connect</a:t>
            </a:r>
            <a:endParaRPr/>
          </a:p>
        </p:txBody>
      </p:sp>
      <p:sp>
        <p:nvSpPr>
          <p:cNvPr id="253" name="Google Shape;253;p38"/>
          <p:cNvSpPr txBox="1">
            <a:spLocks noGrp="1"/>
          </p:cNvSpPr>
          <p:nvPr>
            <p:ph type="body" idx="1"/>
          </p:nvPr>
        </p:nvSpPr>
        <p:spPr>
          <a:xfrm>
            <a:off x="1138600" y="2714600"/>
            <a:ext cx="9914800" cy="1428800"/>
          </a:xfrm>
          <a:prstGeom prst="rect">
            <a:avLst/>
          </a:prstGeom>
        </p:spPr>
        <p:txBody>
          <a:bodyPr spcFirstLastPara="1" vert="horz" wrap="square" lIns="121900" tIns="121900" rIns="121900" bIns="121900" rtlCol="0" anchor="t" anchorCtr="0">
            <a:noAutofit/>
          </a:bodyPr>
          <a:lstStyle/>
          <a:p>
            <a:pPr marL="0" indent="0" algn="l">
              <a:buNone/>
            </a:pPr>
            <a:r>
              <a:rPr lang="en"/>
              <a:t>Email ID: </a:t>
            </a:r>
            <a:r>
              <a:rPr lang="en" u="sng">
                <a:solidFill>
                  <a:schemeClr val="hlink"/>
                </a:solidFill>
                <a:hlinkClick r:id="rId3"/>
              </a:rPr>
              <a:t>vivekraja98@gmail.com</a:t>
            </a:r>
            <a:endParaRPr/>
          </a:p>
          <a:p>
            <a:pPr marL="0" indent="0" algn="l">
              <a:spcBef>
                <a:spcPts val="2133"/>
              </a:spcBef>
              <a:buNone/>
            </a:pPr>
            <a:endParaRPr/>
          </a:p>
          <a:p>
            <a:pPr marL="0" indent="0" algn="l">
              <a:spcBef>
                <a:spcPts val="2133"/>
              </a:spcBef>
              <a:buNone/>
            </a:pPr>
            <a:endParaRPr/>
          </a:p>
          <a:p>
            <a:pPr marL="0" indent="0" algn="l">
              <a:spcBef>
                <a:spcPts val="2133"/>
              </a:spcBef>
              <a:buNone/>
            </a:pPr>
            <a:endParaRPr/>
          </a:p>
          <a:p>
            <a:pPr marL="0" indent="0" algn="l">
              <a:spcBef>
                <a:spcPts val="2133"/>
              </a:spcBef>
              <a:buNone/>
            </a:pPr>
            <a:r>
              <a:rPr lang="en"/>
              <a:t>        </a:t>
            </a:r>
            <a:endParaRPr/>
          </a:p>
          <a:p>
            <a:pPr marL="0" indent="0" algn="l">
              <a:spcBef>
                <a:spcPts val="2133"/>
              </a:spcBef>
              <a:buNone/>
            </a:pPr>
            <a:endParaRPr/>
          </a:p>
          <a:p>
            <a:pPr marL="0" indent="0" algn="l">
              <a:spcBef>
                <a:spcPts val="2133"/>
              </a:spcBef>
              <a:spcAft>
                <a:spcPts val="2133"/>
              </a:spcAft>
              <a:buNone/>
            </a:pPr>
            <a:endParaRPr/>
          </a:p>
        </p:txBody>
      </p:sp>
      <p:pic>
        <p:nvPicPr>
          <p:cNvPr id="254" name="Google Shape;254;p38"/>
          <p:cNvPicPr preferRelativeResize="0"/>
          <p:nvPr/>
        </p:nvPicPr>
        <p:blipFill>
          <a:blip r:embed="rId4">
            <a:alphaModFix/>
          </a:blip>
          <a:stretch>
            <a:fillRect/>
          </a:stretch>
        </p:blipFill>
        <p:spPr>
          <a:xfrm>
            <a:off x="1372933" y="3429000"/>
            <a:ext cx="2308203" cy="2308203"/>
          </a:xfrm>
          <a:prstGeom prst="rect">
            <a:avLst/>
          </a:prstGeom>
          <a:noFill/>
          <a:ln>
            <a:noFill/>
          </a:ln>
        </p:spPr>
      </p:pic>
      <p:sp>
        <p:nvSpPr>
          <p:cNvPr id="255" name="Google Shape;255;p38"/>
          <p:cNvSpPr txBox="1"/>
          <p:nvPr/>
        </p:nvSpPr>
        <p:spPr>
          <a:xfrm>
            <a:off x="1138600" y="5737200"/>
            <a:ext cx="8998000" cy="10496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Linkedin: @Vivek Raja P S</a:t>
            </a:r>
            <a:endParaRPr sz="2400">
              <a:latin typeface="Lato"/>
              <a:ea typeface="Lato"/>
              <a:cs typeface="Lato"/>
              <a:sym typeface="Lato"/>
            </a:endParaRPr>
          </a:p>
        </p:txBody>
      </p:sp>
      <p:pic>
        <p:nvPicPr>
          <p:cNvPr id="256" name="Google Shape;256;p38"/>
          <p:cNvPicPr preferRelativeResize="0"/>
          <p:nvPr/>
        </p:nvPicPr>
        <p:blipFill>
          <a:blip r:embed="rId5">
            <a:alphaModFix/>
          </a:blip>
          <a:stretch>
            <a:fillRect/>
          </a:stretch>
        </p:blipFill>
        <p:spPr>
          <a:xfrm>
            <a:off x="5132618" y="3390734"/>
            <a:ext cx="2384701" cy="2384701"/>
          </a:xfrm>
          <a:prstGeom prst="rect">
            <a:avLst/>
          </a:prstGeom>
          <a:noFill/>
          <a:ln>
            <a:noFill/>
          </a:ln>
        </p:spPr>
      </p:pic>
      <p:sp>
        <p:nvSpPr>
          <p:cNvPr id="257" name="Google Shape;257;p38"/>
          <p:cNvSpPr txBox="1"/>
          <p:nvPr/>
        </p:nvSpPr>
        <p:spPr>
          <a:xfrm>
            <a:off x="4992033" y="5737200"/>
            <a:ext cx="8998000" cy="10496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    GitHub: @Vivek0712</a:t>
            </a:r>
            <a:endParaRPr sz="2400">
              <a:latin typeface="Lato"/>
              <a:ea typeface="Lato"/>
              <a:cs typeface="Lato"/>
              <a:sym typeface="Lato"/>
            </a:endParaRPr>
          </a:p>
        </p:txBody>
      </p:sp>
      <p:pic>
        <p:nvPicPr>
          <p:cNvPr id="258" name="Google Shape;258;p38"/>
          <p:cNvPicPr preferRelativeResize="0"/>
          <p:nvPr/>
        </p:nvPicPr>
        <p:blipFill>
          <a:blip r:embed="rId6">
            <a:alphaModFix/>
          </a:blip>
          <a:stretch>
            <a:fillRect/>
          </a:stretch>
        </p:blipFill>
        <p:spPr>
          <a:xfrm>
            <a:off x="8668700" y="3390734"/>
            <a:ext cx="2384701" cy="2384701"/>
          </a:xfrm>
          <a:prstGeom prst="rect">
            <a:avLst/>
          </a:prstGeom>
          <a:noFill/>
          <a:ln>
            <a:noFill/>
          </a:ln>
        </p:spPr>
      </p:pic>
      <p:sp>
        <p:nvSpPr>
          <p:cNvPr id="259" name="Google Shape;259;p38"/>
          <p:cNvSpPr txBox="1"/>
          <p:nvPr/>
        </p:nvSpPr>
        <p:spPr>
          <a:xfrm>
            <a:off x="8574967" y="5737200"/>
            <a:ext cx="8998000" cy="1049600"/>
          </a:xfrm>
          <a:prstGeom prst="rect">
            <a:avLst/>
          </a:prstGeom>
          <a:noFill/>
          <a:ln>
            <a:noFill/>
          </a:ln>
        </p:spPr>
        <p:txBody>
          <a:bodyPr spcFirstLastPara="1" wrap="square" lIns="121900" tIns="121900" rIns="121900" bIns="121900" anchor="t" anchorCtr="0">
            <a:noAutofit/>
          </a:bodyPr>
          <a:lstStyle/>
          <a:p>
            <a:r>
              <a:rPr lang="en" sz="2400">
                <a:latin typeface="Lato"/>
                <a:ea typeface="Lato"/>
                <a:cs typeface="Lato"/>
                <a:sym typeface="Lato"/>
              </a:rPr>
              <a:t>Twitter: @vivekraja007</a:t>
            </a:r>
            <a:endParaRPr sz="24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78C15B-0F03-7F49-8F07-FE460FC6DB56}"/>
              </a:ext>
            </a:extLst>
          </p:cNvPr>
          <p:cNvSpPr txBox="1"/>
          <p:nvPr/>
        </p:nvSpPr>
        <p:spPr>
          <a:xfrm>
            <a:off x="638882" y="639193"/>
            <a:ext cx="3571810" cy="3573516"/>
          </a:xfrm>
        </p:spPr>
        <p:txBody>
          <a:bodyPr vert="horz" lIns="91440" tIns="45720" rIns="91440" bIns="45720" rtlCol="0" anchor="b">
            <a:normAutofit/>
          </a:bodyPr>
          <a:lstStyle/>
          <a:p>
            <a:pPr>
              <a:spcBef>
                <a:spcPct val="0"/>
              </a:spcBef>
              <a:spcAft>
                <a:spcPts val="600"/>
              </a:spcAft>
            </a:pPr>
            <a:r>
              <a:rPr lang="en-US" sz="5800">
                <a:latin typeface="+mj-lt"/>
                <a:ea typeface="+mj-ea"/>
                <a:cs typeface="+mj-cs"/>
              </a:rPr>
              <a:t>Until next time… </a:t>
            </a:r>
          </a:p>
        </p:txBody>
      </p:sp>
      <p:pic>
        <p:nvPicPr>
          <p:cNvPr id="3" name="Picture 2" descr="Graphical user interface&#10;&#10;Description automatically generated">
            <a:extLst>
              <a:ext uri="{FF2B5EF4-FFF2-40B4-BE49-F238E27FC236}">
                <a16:creationId xmlns:a16="http://schemas.microsoft.com/office/drawing/2014/main" id="{DAD0E773-C476-3549-AC14-7E2C337BDF6F}"/>
              </a:ext>
            </a:extLst>
          </p:cNvPr>
          <p:cNvPicPr>
            <a:picLocks noChangeAspect="1"/>
          </p:cNvPicPr>
          <p:nvPr/>
        </p:nvPicPr>
        <p:blipFill>
          <a:blip r:embed="rId2"/>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96121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 in a crowd">
            <a:extLst>
              <a:ext uri="{FF2B5EF4-FFF2-40B4-BE49-F238E27FC236}">
                <a16:creationId xmlns:a16="http://schemas.microsoft.com/office/drawing/2014/main" id="{D39A5057-A64B-4ED7-8F1B-BF4BAB03A021}"/>
              </a:ext>
            </a:extLst>
          </p:cNvPr>
          <p:cNvPicPr>
            <a:picLocks noChangeAspect="1"/>
          </p:cNvPicPr>
          <p:nvPr/>
        </p:nvPicPr>
        <p:blipFill rotWithShape="1">
          <a:blip r:embed="rId2"/>
          <a:srcRect t="8153" r="-1" b="16828"/>
          <a:stretch/>
        </p:blipFill>
        <p:spPr>
          <a:xfrm>
            <a:off x="20" y="10"/>
            <a:ext cx="12188931" cy="6857989"/>
          </a:xfrm>
          <a:prstGeom prst="rect">
            <a:avLst/>
          </a:prstGeom>
        </p:spPr>
      </p:pic>
      <p:sp>
        <p:nvSpPr>
          <p:cNvPr id="2" name="Title 1">
            <a:extLst>
              <a:ext uri="{FF2B5EF4-FFF2-40B4-BE49-F238E27FC236}">
                <a16:creationId xmlns:a16="http://schemas.microsoft.com/office/drawing/2014/main" id="{94073C15-6C46-3C44-BD72-688A826599AC}"/>
              </a:ext>
            </a:extLst>
          </p:cNvPr>
          <p:cNvSpPr>
            <a:spLocks noGrp="1"/>
          </p:cNvSpPr>
          <p:nvPr>
            <p:ph type="title"/>
          </p:nvPr>
        </p:nvSpPr>
        <p:spPr>
          <a:xfrm>
            <a:off x="640080" y="640080"/>
            <a:ext cx="6894575" cy="3566160"/>
          </a:xfrm>
        </p:spPr>
        <p:txBody>
          <a:bodyPr vert="horz" lIns="91440" tIns="45720" rIns="91440" bIns="45720" rtlCol="0" anchor="b">
            <a:normAutofit/>
          </a:bodyPr>
          <a:lstStyle/>
          <a:p>
            <a:pPr algn="l">
              <a:lnSpc>
                <a:spcPct val="90000"/>
              </a:lnSpc>
            </a:pPr>
            <a:r>
              <a:rPr lang="en-US" sz="8200">
                <a:solidFill>
                  <a:schemeClr val="bg1"/>
                </a:solidFill>
              </a:rPr>
              <a:t>Thank you</a:t>
            </a:r>
            <a:br>
              <a:rPr lang="en-US" sz="8200">
                <a:solidFill>
                  <a:schemeClr val="bg1"/>
                </a:solidFill>
              </a:rPr>
            </a:br>
            <a:br>
              <a:rPr lang="en-US" sz="8200">
                <a:solidFill>
                  <a:schemeClr val="bg1"/>
                </a:solidFill>
              </a:rPr>
            </a:br>
            <a:r>
              <a:rPr lang="en-US" sz="8200">
                <a:solidFill>
                  <a:schemeClr val="bg1"/>
                </a:solidFill>
              </a:rPr>
              <a:t>நன்றி</a:t>
            </a:r>
          </a:p>
        </p:txBody>
      </p:sp>
    </p:spTree>
    <p:extLst>
      <p:ext uri="{BB962C8B-B14F-4D97-AF65-F5344CB8AC3E}">
        <p14:creationId xmlns:p14="http://schemas.microsoft.com/office/powerpoint/2010/main" val="241645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Typebar ready to print a question mark">
            <a:extLst>
              <a:ext uri="{FF2B5EF4-FFF2-40B4-BE49-F238E27FC236}">
                <a16:creationId xmlns:a16="http://schemas.microsoft.com/office/drawing/2014/main" id="{E255077D-FADA-4B1D-A314-5F6E736E4F95}"/>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105" name="Rectangle 10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17"/>
          <p:cNvSpPr txBox="1">
            <a:spLocks noGrp="1"/>
          </p:cNvSpPr>
          <p:nvPr>
            <p:ph type="title"/>
          </p:nvPr>
        </p:nvSpPr>
        <p:spPr>
          <a:xfrm>
            <a:off x="477981" y="1122363"/>
            <a:ext cx="4023360" cy="3204134"/>
          </a:xfrm>
        </p:spPr>
        <p:txBody>
          <a:bodyPr spcFirstLastPara="1" vert="horz" lIns="91440" tIns="45720" rIns="91440" bIns="45720" rtlCol="0" anchor="b" anchorCtr="0">
            <a:normAutofit/>
          </a:bodyPr>
          <a:lstStyle/>
          <a:p>
            <a:pPr algn="l">
              <a:spcBef>
                <a:spcPct val="0"/>
              </a:spcBef>
            </a:pPr>
            <a:r>
              <a:rPr lang="en-US" sz="4800">
                <a:solidFill>
                  <a:schemeClr val="tx1"/>
                </a:solidFill>
              </a:rPr>
              <a:t>Introduction to </a:t>
            </a:r>
          </a:p>
          <a:p>
            <a:pPr algn="l">
              <a:spcBef>
                <a:spcPct val="0"/>
              </a:spcBef>
            </a:pPr>
            <a:r>
              <a:rPr lang="en-US" sz="4800">
                <a:solidFill>
                  <a:schemeClr val="tx1"/>
                </a:solidFill>
              </a:rPr>
              <a:t>Machine Learning</a:t>
            </a:r>
          </a:p>
          <a:p>
            <a:pPr algn="l">
              <a:spcBef>
                <a:spcPct val="0"/>
              </a:spcBef>
            </a:pPr>
            <a:endParaRPr lang="en-US" sz="4800">
              <a:solidFill>
                <a:schemeClr val="tx1"/>
              </a:solidFill>
            </a:endParaRPr>
          </a:p>
          <a:p>
            <a:pPr algn="l">
              <a:spcBef>
                <a:spcPct val="0"/>
              </a:spcBef>
            </a:pPr>
            <a:endParaRPr lang="en-US" sz="4800">
              <a:solidFill>
                <a:schemeClr val="tx1"/>
              </a:solidFill>
            </a:endParaRPr>
          </a:p>
        </p:txBody>
      </p:sp>
      <p:sp>
        <p:nvSpPr>
          <p:cNvPr id="107" name="Rectangle 1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9" name="Rectangle 1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05533" y="315733"/>
            <a:ext cx="8078000" cy="942400"/>
          </a:xfrm>
          <a:prstGeom prst="rect">
            <a:avLst/>
          </a:prstGeom>
          <a:noFill/>
          <a:ln>
            <a:noFill/>
          </a:ln>
        </p:spPr>
        <p:txBody>
          <a:bodyPr spcFirstLastPara="1" wrap="square" lIns="121900" tIns="121900" rIns="121900" bIns="121900" anchor="t" anchorCtr="0">
            <a:noAutofit/>
          </a:bodyPr>
          <a:lstStyle/>
          <a:p>
            <a:r>
              <a:rPr lang="en" sz="4000" b="1">
                <a:solidFill>
                  <a:srgbClr val="9900FF"/>
                </a:solidFill>
                <a:latin typeface="Lato"/>
                <a:ea typeface="Lato"/>
                <a:cs typeface="Lato"/>
                <a:sym typeface="Lato"/>
              </a:rPr>
              <a:t>What is Machine Learning?</a:t>
            </a:r>
            <a:endParaRPr sz="4000" b="1">
              <a:solidFill>
                <a:srgbClr val="9900FF"/>
              </a:solidFill>
              <a:latin typeface="Lato"/>
              <a:ea typeface="Lato"/>
              <a:cs typeface="Lato"/>
              <a:sym typeface="Lato"/>
            </a:endParaRPr>
          </a:p>
        </p:txBody>
      </p:sp>
      <p:sp>
        <p:nvSpPr>
          <p:cNvPr id="103" name="Google Shape;103;p18"/>
          <p:cNvSpPr txBox="1"/>
          <p:nvPr/>
        </p:nvSpPr>
        <p:spPr>
          <a:xfrm>
            <a:off x="812200" y="1395633"/>
            <a:ext cx="8078000" cy="942400"/>
          </a:xfrm>
          <a:prstGeom prst="rect">
            <a:avLst/>
          </a:prstGeom>
          <a:noFill/>
          <a:ln>
            <a:noFill/>
          </a:ln>
        </p:spPr>
        <p:txBody>
          <a:bodyPr spcFirstLastPara="1" wrap="square" lIns="121900" tIns="121900" rIns="121900" bIns="121900" anchor="t" anchorCtr="0">
            <a:noAutofit/>
          </a:bodyPr>
          <a:lstStyle/>
          <a:p>
            <a:endParaRPr sz="2400">
              <a:latin typeface="Lato"/>
              <a:ea typeface="Lato"/>
              <a:cs typeface="Lato"/>
              <a:sym typeface="Lato"/>
            </a:endParaRPr>
          </a:p>
        </p:txBody>
      </p:sp>
      <p:sp>
        <p:nvSpPr>
          <p:cNvPr id="104" name="Google Shape;104;p18"/>
          <p:cNvSpPr txBox="1"/>
          <p:nvPr/>
        </p:nvSpPr>
        <p:spPr>
          <a:xfrm>
            <a:off x="556400" y="1258133"/>
            <a:ext cx="6702000" cy="5046000"/>
          </a:xfrm>
          <a:prstGeom prst="rect">
            <a:avLst/>
          </a:prstGeom>
          <a:noFill/>
          <a:ln>
            <a:noFill/>
          </a:ln>
        </p:spPr>
        <p:txBody>
          <a:bodyPr spcFirstLastPara="1" wrap="square" lIns="121900" tIns="121900" rIns="121900" bIns="121900" anchor="t" anchorCtr="0">
            <a:noAutofit/>
          </a:bodyPr>
          <a:lstStyle/>
          <a:p>
            <a:pPr>
              <a:lnSpc>
                <a:spcPct val="115000"/>
              </a:lnSpc>
              <a:spcBef>
                <a:spcPts val="1200"/>
              </a:spcBef>
            </a:pPr>
            <a:r>
              <a:rPr lang="en" sz="2267" dirty="0"/>
              <a:t>Machine learning (ML) is the process of using mathematical models of data to help a computer learn without direct instruction. </a:t>
            </a:r>
            <a:endParaRPr sz="2267" dirty="0"/>
          </a:p>
          <a:p>
            <a:pPr>
              <a:lnSpc>
                <a:spcPct val="115000"/>
              </a:lnSpc>
              <a:spcBef>
                <a:spcPts val="1200"/>
              </a:spcBef>
              <a:spcAft>
                <a:spcPts val="1200"/>
              </a:spcAft>
              <a:buClr>
                <a:schemeClr val="dk2"/>
              </a:buClr>
              <a:buSzPts val="1100"/>
            </a:pPr>
            <a:r>
              <a:rPr lang="en" sz="2267" dirty="0"/>
              <a:t>It’s considered a subset of artificial intelligence (AI). Machine learning uses algorithms to identify patterns within data, and those patterns are then used to create a data model that can make predictions.</a:t>
            </a:r>
            <a:endParaRPr sz="2267" dirty="0"/>
          </a:p>
        </p:txBody>
      </p:sp>
      <p:pic>
        <p:nvPicPr>
          <p:cNvPr id="105" name="Google Shape;105;p18"/>
          <p:cNvPicPr preferRelativeResize="0"/>
          <p:nvPr/>
        </p:nvPicPr>
        <p:blipFill>
          <a:blip r:embed="rId3">
            <a:alphaModFix/>
          </a:blip>
          <a:stretch>
            <a:fillRect/>
          </a:stretch>
        </p:blipFill>
        <p:spPr>
          <a:xfrm>
            <a:off x="5223933" y="2475550"/>
            <a:ext cx="6701867" cy="43273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p:nvSpPr>
          <p:cNvPr id="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19"/>
          <p:cNvSpPr txBox="1"/>
          <p:nvPr/>
        </p:nvSpPr>
        <p:spPr>
          <a:xfrm>
            <a:off x="1028700" y="1967266"/>
            <a:ext cx="2628900" cy="2547257"/>
          </a:xfrm>
          <a:noFill/>
        </p:spPr>
        <p:txBody>
          <a:bodyPr spcFirstLastPara="1" vert="horz" lIns="91440" tIns="45720" rIns="91440" bIns="45720" rtlCol="0" anchor="ctr" anchorCtr="0">
            <a:normAutofit/>
          </a:bodyPr>
          <a:lstStyle/>
          <a:p>
            <a:pPr algn="ctr">
              <a:lnSpc>
                <a:spcPct val="90000"/>
              </a:lnSpc>
              <a:spcBef>
                <a:spcPct val="0"/>
              </a:spcBef>
              <a:spcAft>
                <a:spcPts val="600"/>
              </a:spcAft>
            </a:pPr>
            <a:r>
              <a:rPr lang="en-US" sz="3600" b="1" kern="1200">
                <a:solidFill>
                  <a:srgbClr val="FFFFFF"/>
                </a:solidFill>
                <a:latin typeface="+mj-lt"/>
                <a:ea typeface="+mj-ea"/>
                <a:cs typeface="+mj-cs"/>
                <a:sym typeface="Lato"/>
              </a:rPr>
              <a:t>What is Machine Learning?</a:t>
            </a:r>
          </a:p>
        </p:txBody>
      </p:sp>
      <p:pic>
        <p:nvPicPr>
          <p:cNvPr id="113" name="Google Shape;113;p19"/>
          <p:cNvPicPr preferRelativeResize="0"/>
          <p:nvPr/>
        </p:nvPicPr>
        <p:blipFill>
          <a:blip r:embed="rId3"/>
          <a:stretch>
            <a:fillRect/>
          </a:stretch>
        </p:blipFill>
        <p:spPr>
          <a:xfrm>
            <a:off x="4777316" y="1410577"/>
            <a:ext cx="6780700" cy="4034516"/>
          </a:xfrm>
          <a:prstGeom prst="rect">
            <a:avLst/>
          </a:prstGeom>
          <a:noFill/>
        </p:spPr>
      </p:pic>
      <p:sp>
        <p:nvSpPr>
          <p:cNvPr id="111" name="Google Shape;111;p19"/>
          <p:cNvSpPr txBox="1"/>
          <p:nvPr/>
        </p:nvSpPr>
        <p:spPr>
          <a:xfrm>
            <a:off x="812200" y="1395633"/>
            <a:ext cx="8078000" cy="942400"/>
          </a:xfrm>
          <a:prstGeom prst="rect">
            <a:avLst/>
          </a:prstGeom>
          <a:noFill/>
          <a:ln>
            <a:noFill/>
          </a:ln>
        </p:spPr>
        <p:txBody>
          <a:bodyPr spcFirstLastPara="1" wrap="square" lIns="121900" tIns="121900" rIns="121900" bIns="121900" anchor="t" anchorCtr="0">
            <a:noAutofit/>
          </a:bodyPr>
          <a:lstStyle/>
          <a:p>
            <a:endParaRPr sz="2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p:nvSpPr>
          <p:cNvPr id="126" name="Rectangle 125">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20"/>
          <p:cNvSpPr txBox="1"/>
          <p:nvPr/>
        </p:nvSpPr>
        <p:spPr>
          <a:xfrm>
            <a:off x="594360" y="637125"/>
            <a:ext cx="3802276" cy="5256371"/>
          </a:xfrm>
        </p:spPr>
        <p:txBody>
          <a:bodyPr spcFirstLastPara="1" vert="horz" lIns="91440" tIns="45720" rIns="91440" bIns="45720" rtlCol="0" anchor="ctr" anchorCtr="0">
            <a:normAutofit/>
          </a:bodyPr>
          <a:lstStyle/>
          <a:p>
            <a:pPr>
              <a:lnSpc>
                <a:spcPct val="90000"/>
              </a:lnSpc>
              <a:spcBef>
                <a:spcPct val="0"/>
              </a:spcBef>
              <a:spcAft>
                <a:spcPts val="600"/>
              </a:spcAft>
            </a:pPr>
            <a:r>
              <a:rPr lang="en-US" sz="4800" b="1" kern="1200">
                <a:solidFill>
                  <a:schemeClr val="tx1"/>
                </a:solidFill>
                <a:latin typeface="+mj-lt"/>
                <a:ea typeface="+mj-ea"/>
                <a:cs typeface="+mj-cs"/>
                <a:sym typeface="Lato"/>
              </a:rPr>
              <a:t>Machine Learning Techniques</a:t>
            </a:r>
          </a:p>
        </p:txBody>
      </p:sp>
      <p:sp>
        <p:nvSpPr>
          <p:cNvPr id="119" name="Google Shape;119;p20"/>
          <p:cNvSpPr txBox="1"/>
          <p:nvPr/>
        </p:nvSpPr>
        <p:spPr>
          <a:xfrm>
            <a:off x="812200" y="1395633"/>
            <a:ext cx="8078000" cy="942400"/>
          </a:xfrm>
          <a:prstGeom prst="rect">
            <a:avLst/>
          </a:prstGeom>
          <a:noFill/>
          <a:ln>
            <a:noFill/>
          </a:ln>
        </p:spPr>
        <p:txBody>
          <a:bodyPr spcFirstLastPara="1" wrap="square" lIns="121900" tIns="121900" rIns="121900" bIns="121900" anchor="t" anchorCtr="0">
            <a:noAutofit/>
          </a:bodyPr>
          <a:lstStyle/>
          <a:p>
            <a:endParaRPr sz="2400">
              <a:latin typeface="Lato"/>
              <a:ea typeface="Lato"/>
              <a:cs typeface="Lato"/>
              <a:sym typeface="Lato"/>
            </a:endParaRPr>
          </a:p>
        </p:txBody>
      </p:sp>
      <p:graphicFrame>
        <p:nvGraphicFramePr>
          <p:cNvPr id="122" name="Google Shape;120;p20">
            <a:extLst>
              <a:ext uri="{FF2B5EF4-FFF2-40B4-BE49-F238E27FC236}">
                <a16:creationId xmlns:a16="http://schemas.microsoft.com/office/drawing/2014/main" id="{360D63A1-7546-4D02-AB27-F301CDE632DB}"/>
              </a:ext>
            </a:extLst>
          </p:cNvPr>
          <p:cNvGraphicFramePr/>
          <p:nvPr>
            <p:extLst>
              <p:ext uri="{D42A27DB-BD31-4B8C-83A1-F6EECF244321}">
                <p14:modId xmlns:p14="http://schemas.microsoft.com/office/powerpoint/2010/main" val="80633136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Google Shape;125;p21"/>
          <p:cNvSpPr txBox="1"/>
          <p:nvPr/>
        </p:nvSpPr>
        <p:spPr>
          <a:xfrm>
            <a:off x="648929" y="629266"/>
            <a:ext cx="3667039" cy="5506358"/>
          </a:xfrm>
        </p:spPr>
        <p:txBody>
          <a:bodyPr spcFirstLastPara="1" vert="horz" lIns="91440" tIns="45720" rIns="91440" bIns="45720" rtlCol="0" anchor="ctr" anchorCtr="0">
            <a:normAutofit/>
          </a:bodyPr>
          <a:lstStyle/>
          <a:p>
            <a:pPr>
              <a:lnSpc>
                <a:spcPct val="90000"/>
              </a:lnSpc>
              <a:spcBef>
                <a:spcPct val="0"/>
              </a:spcBef>
              <a:spcAft>
                <a:spcPts val="600"/>
              </a:spcAft>
            </a:pPr>
            <a:r>
              <a:rPr lang="en-US" sz="4000" b="1" kern="1200">
                <a:solidFill>
                  <a:schemeClr val="tx1"/>
                </a:solidFill>
                <a:latin typeface="+mj-lt"/>
                <a:ea typeface="+mj-ea"/>
                <a:cs typeface="+mj-cs"/>
                <a:sym typeface="Lato"/>
              </a:rPr>
              <a:t>Benefits of Machine Learning</a:t>
            </a:r>
          </a:p>
        </p:txBody>
      </p:sp>
      <p:sp>
        <p:nvSpPr>
          <p:cNvPr id="133" name="Rectangle 13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126;p21"/>
          <p:cNvSpPr txBox="1"/>
          <p:nvPr/>
        </p:nvSpPr>
        <p:spPr>
          <a:xfrm>
            <a:off x="812200" y="1395633"/>
            <a:ext cx="8078000" cy="942400"/>
          </a:xfrm>
          <a:prstGeom prst="rect">
            <a:avLst/>
          </a:prstGeom>
          <a:noFill/>
          <a:ln>
            <a:noFill/>
          </a:ln>
        </p:spPr>
        <p:txBody>
          <a:bodyPr spcFirstLastPara="1" wrap="square" lIns="121900" tIns="121900" rIns="121900" bIns="121900" anchor="t" anchorCtr="0">
            <a:noAutofit/>
          </a:bodyPr>
          <a:lstStyle/>
          <a:p>
            <a:endParaRPr sz="2400">
              <a:latin typeface="Lato"/>
              <a:ea typeface="Lato"/>
              <a:cs typeface="Lato"/>
              <a:sym typeface="Lato"/>
            </a:endParaRPr>
          </a:p>
        </p:txBody>
      </p:sp>
      <p:graphicFrame>
        <p:nvGraphicFramePr>
          <p:cNvPr id="129" name="Google Shape;127;p21">
            <a:extLst>
              <a:ext uri="{FF2B5EF4-FFF2-40B4-BE49-F238E27FC236}">
                <a16:creationId xmlns:a16="http://schemas.microsoft.com/office/drawing/2014/main" id="{8951D73B-AF2A-4F03-8DE4-E75F7CCF9106}"/>
              </a:ext>
            </a:extLst>
          </p:cNvPr>
          <p:cNvGraphicFramePr/>
          <p:nvPr>
            <p:extLst>
              <p:ext uri="{D42A27DB-BD31-4B8C-83A1-F6EECF244321}">
                <p14:modId xmlns:p14="http://schemas.microsoft.com/office/powerpoint/2010/main" val="105353633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405533" y="315733"/>
            <a:ext cx="11277600" cy="942400"/>
          </a:xfrm>
          <a:prstGeom prst="rect">
            <a:avLst/>
          </a:prstGeom>
          <a:noFill/>
          <a:ln>
            <a:noFill/>
          </a:ln>
        </p:spPr>
        <p:txBody>
          <a:bodyPr spcFirstLastPara="1" wrap="square" lIns="121900" tIns="121900" rIns="121900" bIns="121900" anchor="t" anchorCtr="0">
            <a:noAutofit/>
          </a:bodyPr>
          <a:lstStyle/>
          <a:p>
            <a:r>
              <a:rPr lang="en" sz="4000" b="1">
                <a:solidFill>
                  <a:srgbClr val="9900FF"/>
                </a:solidFill>
                <a:latin typeface="Lato"/>
                <a:ea typeface="Lato"/>
                <a:cs typeface="Lato"/>
                <a:sym typeface="Lato"/>
              </a:rPr>
              <a:t>Overview of Stages in Machine Learning</a:t>
            </a:r>
            <a:endParaRPr sz="4000" b="1">
              <a:solidFill>
                <a:srgbClr val="9900FF"/>
              </a:solidFill>
              <a:latin typeface="Lato"/>
              <a:ea typeface="Lato"/>
              <a:cs typeface="Lato"/>
              <a:sym typeface="Lato"/>
            </a:endParaRPr>
          </a:p>
        </p:txBody>
      </p:sp>
      <p:sp>
        <p:nvSpPr>
          <p:cNvPr id="133" name="Google Shape;133;p22"/>
          <p:cNvSpPr txBox="1"/>
          <p:nvPr/>
        </p:nvSpPr>
        <p:spPr>
          <a:xfrm>
            <a:off x="812200" y="1395633"/>
            <a:ext cx="8078000" cy="942400"/>
          </a:xfrm>
          <a:prstGeom prst="rect">
            <a:avLst/>
          </a:prstGeom>
          <a:noFill/>
          <a:ln>
            <a:noFill/>
          </a:ln>
        </p:spPr>
        <p:txBody>
          <a:bodyPr spcFirstLastPara="1" wrap="square" lIns="121900" tIns="121900" rIns="121900" bIns="121900" anchor="t" anchorCtr="0">
            <a:noAutofit/>
          </a:bodyPr>
          <a:lstStyle/>
          <a:p>
            <a:endParaRPr sz="2400">
              <a:latin typeface="Lato"/>
              <a:ea typeface="Lato"/>
              <a:cs typeface="Lato"/>
              <a:sym typeface="Lato"/>
            </a:endParaRPr>
          </a:p>
        </p:txBody>
      </p:sp>
      <p:sp>
        <p:nvSpPr>
          <p:cNvPr id="134" name="Google Shape;134;p22"/>
          <p:cNvSpPr txBox="1"/>
          <p:nvPr/>
        </p:nvSpPr>
        <p:spPr>
          <a:xfrm>
            <a:off x="514333" y="1180933"/>
            <a:ext cx="10191200" cy="5046000"/>
          </a:xfrm>
          <a:prstGeom prst="rect">
            <a:avLst/>
          </a:prstGeom>
          <a:noFill/>
          <a:ln>
            <a:noFill/>
          </a:ln>
        </p:spPr>
        <p:txBody>
          <a:bodyPr spcFirstLastPara="1" wrap="square" lIns="121900" tIns="121900" rIns="121900" bIns="121900" anchor="t" anchorCtr="0">
            <a:noAutofit/>
          </a:bodyPr>
          <a:lstStyle/>
          <a:p>
            <a:pPr>
              <a:lnSpc>
                <a:spcPct val="115000"/>
              </a:lnSpc>
              <a:spcBef>
                <a:spcPts val="7200"/>
              </a:spcBef>
            </a:pPr>
            <a:endParaRPr sz="2267">
              <a:solidFill>
                <a:srgbClr val="FFFFFF"/>
              </a:solidFill>
            </a:endParaRPr>
          </a:p>
        </p:txBody>
      </p:sp>
      <p:grpSp>
        <p:nvGrpSpPr>
          <p:cNvPr id="135" name="Google Shape;135;p22"/>
          <p:cNvGrpSpPr/>
          <p:nvPr/>
        </p:nvGrpSpPr>
        <p:grpSpPr>
          <a:xfrm>
            <a:off x="0" y="1586652"/>
            <a:ext cx="3635600" cy="4643781"/>
            <a:chOff x="0" y="1189989"/>
            <a:chExt cx="2726700" cy="3482836"/>
          </a:xfrm>
        </p:grpSpPr>
        <p:sp>
          <p:nvSpPr>
            <p:cNvPr id="136" name="Google Shape;136;p22"/>
            <p:cNvSpPr/>
            <p:nvPr/>
          </p:nvSpPr>
          <p:spPr>
            <a:xfrm>
              <a:off x="0" y="1189989"/>
              <a:ext cx="27267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Data Collection &amp; Preprocessing</a:t>
              </a:r>
              <a:endParaRPr sz="2400" dirty="0">
                <a:solidFill>
                  <a:srgbClr val="FFFFFF"/>
                </a:solidFill>
                <a:latin typeface="Roboto"/>
                <a:ea typeface="Roboto"/>
                <a:cs typeface="Roboto"/>
                <a:sym typeface="Roboto"/>
              </a:endParaRPr>
            </a:p>
          </p:txBody>
        </p:sp>
        <p:sp>
          <p:nvSpPr>
            <p:cNvPr id="137" name="Google Shape;137;p22"/>
            <p:cNvSpPr txBox="1"/>
            <p:nvPr/>
          </p:nvSpPr>
          <p:spPr>
            <a:xfrm>
              <a:off x="410850" y="2057125"/>
              <a:ext cx="1905000" cy="26157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rgbClr val="FFFFFF"/>
                </a:buClr>
                <a:buSzPts val="1400"/>
                <a:buFont typeface="Roboto"/>
                <a:buChar char="●"/>
              </a:pPr>
              <a:r>
                <a:rPr lang="en" sz="1600" dirty="0">
                  <a:latin typeface="Roboto"/>
                  <a:ea typeface="Roboto"/>
                  <a:cs typeface="Roboto"/>
                  <a:sym typeface="Roboto"/>
                </a:rPr>
                <a:t>Identify data source</a:t>
              </a:r>
              <a:endParaRPr sz="1600" dirty="0">
                <a:latin typeface="Roboto"/>
                <a:ea typeface="Roboto"/>
                <a:cs typeface="Roboto"/>
                <a:sym typeface="Roboto"/>
              </a:endParaRPr>
            </a:p>
            <a:p>
              <a:pPr marL="609585" indent="-423323">
                <a:lnSpc>
                  <a:spcPct val="115000"/>
                </a:lnSpc>
                <a:buClr>
                  <a:srgbClr val="FFFFFF"/>
                </a:buClr>
                <a:buSzPts val="1400"/>
                <a:buFont typeface="Roboto"/>
                <a:buChar char="●"/>
              </a:pPr>
              <a:r>
                <a:rPr lang="en" sz="1600" dirty="0">
                  <a:latin typeface="Roboto"/>
                  <a:ea typeface="Roboto"/>
                  <a:cs typeface="Roboto"/>
                  <a:sym typeface="Roboto"/>
                </a:rPr>
                <a:t>Data collection</a:t>
              </a:r>
              <a:endParaRPr sz="1600" dirty="0">
                <a:latin typeface="Roboto"/>
                <a:ea typeface="Roboto"/>
                <a:cs typeface="Roboto"/>
                <a:sym typeface="Roboto"/>
              </a:endParaRPr>
            </a:p>
            <a:p>
              <a:pPr marL="609585" indent="-423323">
                <a:lnSpc>
                  <a:spcPct val="115000"/>
                </a:lnSpc>
                <a:buClr>
                  <a:srgbClr val="FFFFFF"/>
                </a:buClr>
                <a:buSzPts val="1400"/>
                <a:buFont typeface="Roboto"/>
                <a:buChar char="●"/>
              </a:pPr>
              <a:r>
                <a:rPr lang="en" sz="1600" dirty="0">
                  <a:latin typeface="Roboto"/>
                  <a:ea typeface="Roboto"/>
                  <a:cs typeface="Roboto"/>
                  <a:sym typeface="Roboto"/>
                </a:rPr>
                <a:t>Data Transformation</a:t>
              </a:r>
              <a:endParaRPr sz="1600" dirty="0">
                <a:latin typeface="Roboto"/>
                <a:ea typeface="Roboto"/>
                <a:cs typeface="Roboto"/>
                <a:sym typeface="Roboto"/>
              </a:endParaRPr>
            </a:p>
            <a:p>
              <a:pPr marL="609585" indent="-423323">
                <a:lnSpc>
                  <a:spcPct val="115000"/>
                </a:lnSpc>
                <a:buClr>
                  <a:srgbClr val="FFFFFF"/>
                </a:buClr>
                <a:buSzPts val="1400"/>
                <a:buFont typeface="Roboto"/>
                <a:buChar char="●"/>
              </a:pPr>
              <a:r>
                <a:rPr lang="en" sz="1600" dirty="0">
                  <a:latin typeface="Roboto"/>
                  <a:ea typeface="Roboto"/>
                  <a:cs typeface="Roboto"/>
                  <a:sym typeface="Roboto"/>
                </a:rPr>
                <a:t>Anomaly Detection</a:t>
              </a:r>
              <a:endParaRPr sz="1600" dirty="0">
                <a:latin typeface="Roboto"/>
                <a:ea typeface="Roboto"/>
                <a:cs typeface="Roboto"/>
                <a:sym typeface="Roboto"/>
              </a:endParaRPr>
            </a:p>
            <a:p>
              <a:pPr marL="609585" indent="-423323">
                <a:lnSpc>
                  <a:spcPct val="115000"/>
                </a:lnSpc>
                <a:buClr>
                  <a:srgbClr val="FFFFFF"/>
                </a:buClr>
                <a:buSzPts val="1400"/>
                <a:buFont typeface="Roboto"/>
                <a:buChar char="●"/>
              </a:pPr>
              <a:r>
                <a:rPr lang="en" sz="1600" dirty="0">
                  <a:latin typeface="Roboto"/>
                  <a:ea typeface="Roboto"/>
                  <a:cs typeface="Roboto"/>
                  <a:sym typeface="Roboto"/>
                </a:rPr>
                <a:t>Cleaning the data</a:t>
              </a:r>
              <a:endParaRPr sz="1600" dirty="0">
                <a:latin typeface="Roboto"/>
                <a:ea typeface="Roboto"/>
                <a:cs typeface="Roboto"/>
                <a:sym typeface="Roboto"/>
              </a:endParaRPr>
            </a:p>
            <a:p>
              <a:pPr marL="609585" indent="-423323">
                <a:lnSpc>
                  <a:spcPct val="115000"/>
                </a:lnSpc>
                <a:buClr>
                  <a:srgbClr val="FFFFFF"/>
                </a:buClr>
                <a:buSzPts val="1400"/>
                <a:buFont typeface="Roboto"/>
                <a:buChar char="●"/>
              </a:pPr>
              <a:r>
                <a:rPr lang="en" sz="1600" dirty="0">
                  <a:latin typeface="Roboto"/>
                  <a:ea typeface="Roboto"/>
                  <a:cs typeface="Roboto"/>
                  <a:sym typeface="Roboto"/>
                </a:rPr>
                <a:t>Domain understanding</a:t>
              </a:r>
              <a:endParaRPr sz="1600" dirty="0">
                <a:latin typeface="Roboto"/>
                <a:ea typeface="Roboto"/>
                <a:cs typeface="Roboto"/>
                <a:sym typeface="Roboto"/>
              </a:endParaRPr>
            </a:p>
            <a:p>
              <a:pPr>
                <a:lnSpc>
                  <a:spcPct val="115000"/>
                </a:lnSpc>
              </a:pPr>
              <a:endParaRPr sz="1600" dirty="0">
                <a:latin typeface="Roboto"/>
                <a:ea typeface="Roboto"/>
                <a:cs typeface="Roboto"/>
                <a:sym typeface="Roboto"/>
              </a:endParaRPr>
            </a:p>
          </p:txBody>
        </p:sp>
      </p:grpSp>
      <p:grpSp>
        <p:nvGrpSpPr>
          <p:cNvPr id="138" name="Google Shape;138;p22"/>
          <p:cNvGrpSpPr/>
          <p:nvPr/>
        </p:nvGrpSpPr>
        <p:grpSpPr>
          <a:xfrm>
            <a:off x="3017900" y="1586367"/>
            <a:ext cx="3388400" cy="4644067"/>
            <a:chOff x="2263425" y="1189775"/>
            <a:chExt cx="2541300" cy="3483050"/>
          </a:xfrm>
        </p:grpSpPr>
        <p:sp>
          <p:nvSpPr>
            <p:cNvPr id="139" name="Google Shape;139;p22"/>
            <p:cNvSpPr/>
            <p:nvPr/>
          </p:nvSpPr>
          <p:spPr>
            <a:xfrm>
              <a:off x="2263425" y="1189775"/>
              <a:ext cx="2541300" cy="669000"/>
            </a:xfrm>
            <a:prstGeom prst="chevron">
              <a:avLst>
                <a:gd name="adj" fmla="val 50000"/>
              </a:avLst>
            </a:prstGeom>
            <a:solidFill>
              <a:srgbClr val="A72A1E"/>
            </a:solidFill>
            <a:ln>
              <a:noFill/>
            </a:ln>
          </p:spPr>
          <p:txBody>
            <a:bodyPr spcFirstLastPara="1" wrap="square" lIns="121900" tIns="121900" rIns="121900" bIns="121900" anchor="ctr" anchorCtr="0">
              <a:noAutofit/>
            </a:bodyPr>
            <a:lstStyle/>
            <a:p>
              <a:pPr algn="ctr"/>
              <a:r>
                <a:rPr lang="en" sz="2400" dirty="0">
                  <a:solidFill>
                    <a:schemeClr val="bg1"/>
                  </a:solidFill>
                  <a:latin typeface="Roboto"/>
                  <a:ea typeface="Roboto"/>
                  <a:cs typeface="Roboto"/>
                  <a:sym typeface="Roboto"/>
                </a:rPr>
                <a:t>Train the model</a:t>
              </a:r>
              <a:endParaRPr sz="2400" dirty="0">
                <a:solidFill>
                  <a:schemeClr val="bg1"/>
                </a:solidFill>
                <a:latin typeface="Roboto"/>
                <a:ea typeface="Roboto"/>
                <a:cs typeface="Roboto"/>
                <a:sym typeface="Roboto"/>
              </a:endParaRPr>
            </a:p>
          </p:txBody>
        </p:sp>
        <p:sp>
          <p:nvSpPr>
            <p:cNvPr id="140" name="Google Shape;140;p22"/>
            <p:cNvSpPr txBox="1"/>
            <p:nvPr/>
          </p:nvSpPr>
          <p:spPr>
            <a:xfrm>
              <a:off x="2512202" y="2057125"/>
              <a:ext cx="1905000" cy="2615700"/>
            </a:xfrm>
            <a:prstGeom prst="rect">
              <a:avLst/>
            </a:prstGeom>
            <a:noFill/>
            <a:ln>
              <a:noFill/>
            </a:ln>
          </p:spPr>
          <p:txBody>
            <a:bodyPr spcFirstLastPara="1" wrap="square" lIns="121900" tIns="121900" rIns="121900" bIns="121900" anchor="t" anchorCtr="0">
              <a:noAutofit/>
            </a:bodyPr>
            <a:lstStyle/>
            <a:p>
              <a:pPr marL="609585" indent="-406390">
                <a:lnSpc>
                  <a:spcPct val="115000"/>
                </a:lnSpc>
                <a:buClr>
                  <a:srgbClr val="FFFFFF"/>
                </a:buClr>
                <a:buSzPts val="1200"/>
                <a:buFont typeface="Roboto"/>
                <a:buChar char="●"/>
              </a:pPr>
              <a:r>
                <a:rPr lang="en" sz="1600" dirty="0">
                  <a:latin typeface="Roboto"/>
                  <a:ea typeface="Roboto"/>
                  <a:cs typeface="Roboto"/>
                  <a:sym typeface="Roboto"/>
                </a:rPr>
                <a:t>Splitting the data</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a:latin typeface="Roboto"/>
                  <a:ea typeface="Roboto"/>
                  <a:cs typeface="Roboto"/>
                  <a:sym typeface="Roboto"/>
                </a:rPr>
                <a:t>Selecting the model</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a:latin typeface="Roboto"/>
                  <a:ea typeface="Roboto"/>
                  <a:cs typeface="Roboto"/>
                  <a:sym typeface="Roboto"/>
                </a:rPr>
                <a:t>Training</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a:latin typeface="Roboto"/>
                  <a:ea typeface="Roboto"/>
                  <a:cs typeface="Roboto"/>
                  <a:sym typeface="Roboto"/>
                </a:rPr>
                <a:t>Hyper-parameter tuning</a:t>
              </a:r>
              <a:endParaRPr sz="1600" dirty="0">
                <a:latin typeface="Roboto"/>
                <a:ea typeface="Roboto"/>
                <a:cs typeface="Roboto"/>
                <a:sym typeface="Roboto"/>
              </a:endParaRPr>
            </a:p>
            <a:p>
              <a:pPr marL="609585">
                <a:lnSpc>
                  <a:spcPct val="115000"/>
                </a:lnSpc>
              </a:pPr>
              <a:endParaRPr sz="1600" dirty="0">
                <a:latin typeface="Roboto"/>
                <a:ea typeface="Roboto"/>
                <a:cs typeface="Roboto"/>
                <a:sym typeface="Roboto"/>
              </a:endParaRPr>
            </a:p>
          </p:txBody>
        </p:sp>
      </p:grpSp>
      <p:grpSp>
        <p:nvGrpSpPr>
          <p:cNvPr id="141" name="Google Shape;141;p22"/>
          <p:cNvGrpSpPr/>
          <p:nvPr/>
        </p:nvGrpSpPr>
        <p:grpSpPr>
          <a:xfrm>
            <a:off x="5773299" y="1586367"/>
            <a:ext cx="3388400" cy="4644067"/>
            <a:chOff x="4329974" y="1189775"/>
            <a:chExt cx="2541300" cy="3483050"/>
          </a:xfrm>
        </p:grpSpPr>
        <p:sp>
          <p:nvSpPr>
            <p:cNvPr id="142" name="Google Shape;142;p22"/>
            <p:cNvSpPr/>
            <p:nvPr/>
          </p:nvSpPr>
          <p:spPr>
            <a:xfrm>
              <a:off x="4329974" y="1189775"/>
              <a:ext cx="25413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Validate the model</a:t>
              </a:r>
              <a:endParaRPr sz="2400" dirty="0">
                <a:solidFill>
                  <a:srgbClr val="FFFFFF"/>
                </a:solidFill>
                <a:latin typeface="Roboto"/>
                <a:ea typeface="Roboto"/>
                <a:cs typeface="Roboto"/>
                <a:sym typeface="Roboto"/>
              </a:endParaRPr>
            </a:p>
          </p:txBody>
        </p:sp>
        <p:sp>
          <p:nvSpPr>
            <p:cNvPr id="143" name="Google Shape;143;p22"/>
            <p:cNvSpPr txBox="1"/>
            <p:nvPr/>
          </p:nvSpPr>
          <p:spPr>
            <a:xfrm>
              <a:off x="4613553" y="2057125"/>
              <a:ext cx="1905000" cy="2615700"/>
            </a:xfrm>
            <a:prstGeom prst="rect">
              <a:avLst/>
            </a:prstGeom>
            <a:noFill/>
            <a:ln>
              <a:noFill/>
            </a:ln>
          </p:spPr>
          <p:txBody>
            <a:bodyPr spcFirstLastPara="1" wrap="square" lIns="121900" tIns="121900" rIns="121900" bIns="121900" anchor="t" anchorCtr="0">
              <a:noAutofit/>
            </a:bodyPr>
            <a:lstStyle/>
            <a:p>
              <a:pPr marL="609585" indent="-406390">
                <a:lnSpc>
                  <a:spcPct val="115000"/>
                </a:lnSpc>
                <a:buClr>
                  <a:srgbClr val="FFFFFF"/>
                </a:buClr>
                <a:buSzPts val="1200"/>
                <a:buFont typeface="Roboto"/>
                <a:buChar char="●"/>
              </a:pPr>
              <a:r>
                <a:rPr lang="en" sz="1600" dirty="0">
                  <a:latin typeface="Roboto"/>
                  <a:ea typeface="Roboto"/>
                  <a:cs typeface="Roboto"/>
                  <a:sym typeface="Roboto"/>
                </a:rPr>
                <a:t>Validating on test dataset</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a:latin typeface="Roboto"/>
                  <a:ea typeface="Roboto"/>
                  <a:cs typeface="Roboto"/>
                  <a:sym typeface="Roboto"/>
                </a:rPr>
                <a:t>Evaluating results</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err="1">
                  <a:latin typeface="Roboto"/>
                  <a:ea typeface="Roboto"/>
                  <a:cs typeface="Roboto"/>
                  <a:sym typeface="Roboto"/>
                </a:rPr>
                <a:t>Finalising</a:t>
              </a:r>
              <a:r>
                <a:rPr lang="en" sz="1600" dirty="0">
                  <a:latin typeface="Roboto"/>
                  <a:ea typeface="Roboto"/>
                  <a:cs typeface="Roboto"/>
                  <a:sym typeface="Roboto"/>
                </a:rPr>
                <a:t> the data model</a:t>
              </a:r>
              <a:endParaRPr sz="1600" dirty="0">
                <a:latin typeface="Roboto"/>
                <a:ea typeface="Roboto"/>
                <a:cs typeface="Roboto"/>
                <a:sym typeface="Roboto"/>
              </a:endParaRPr>
            </a:p>
          </p:txBody>
        </p:sp>
      </p:grpSp>
      <p:grpSp>
        <p:nvGrpSpPr>
          <p:cNvPr id="144" name="Google Shape;144;p22"/>
          <p:cNvGrpSpPr/>
          <p:nvPr/>
        </p:nvGrpSpPr>
        <p:grpSpPr>
          <a:xfrm>
            <a:off x="8528985" y="1586367"/>
            <a:ext cx="3388400" cy="4644067"/>
            <a:chOff x="6396739" y="1189775"/>
            <a:chExt cx="2541300" cy="3483050"/>
          </a:xfrm>
        </p:grpSpPr>
        <p:sp>
          <p:nvSpPr>
            <p:cNvPr id="145" name="Google Shape;145;p22"/>
            <p:cNvSpPr/>
            <p:nvPr/>
          </p:nvSpPr>
          <p:spPr>
            <a:xfrm>
              <a:off x="6396739" y="1189775"/>
              <a:ext cx="2541300" cy="669000"/>
            </a:xfrm>
            <a:prstGeom prst="chevron">
              <a:avLst>
                <a:gd name="adj" fmla="val 50000"/>
              </a:avLst>
            </a:prstGeom>
            <a:solidFill>
              <a:srgbClr val="BE2F22"/>
            </a:solid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Interpret the results</a:t>
              </a:r>
              <a:endParaRPr sz="2400" dirty="0">
                <a:solidFill>
                  <a:srgbClr val="FFFFFF"/>
                </a:solidFill>
                <a:latin typeface="Roboto"/>
                <a:ea typeface="Roboto"/>
                <a:cs typeface="Roboto"/>
                <a:sym typeface="Roboto"/>
              </a:endParaRPr>
            </a:p>
          </p:txBody>
        </p:sp>
        <p:sp>
          <p:nvSpPr>
            <p:cNvPr id="146" name="Google Shape;146;p22"/>
            <p:cNvSpPr txBox="1"/>
            <p:nvPr/>
          </p:nvSpPr>
          <p:spPr>
            <a:xfrm>
              <a:off x="6714905" y="2057125"/>
              <a:ext cx="1905000" cy="2615700"/>
            </a:xfrm>
            <a:prstGeom prst="rect">
              <a:avLst/>
            </a:prstGeom>
            <a:noFill/>
            <a:ln>
              <a:noFill/>
            </a:ln>
          </p:spPr>
          <p:txBody>
            <a:bodyPr spcFirstLastPara="1" wrap="square" lIns="121900" tIns="121900" rIns="121900" bIns="121900" anchor="t" anchorCtr="0">
              <a:noAutofit/>
            </a:bodyPr>
            <a:lstStyle/>
            <a:p>
              <a:pPr marL="609585" indent="-406390">
                <a:lnSpc>
                  <a:spcPct val="115000"/>
                </a:lnSpc>
                <a:buClr>
                  <a:srgbClr val="FFFFFF"/>
                </a:buClr>
                <a:buSzPts val="1200"/>
                <a:buFont typeface="Roboto"/>
                <a:buChar char="●"/>
              </a:pPr>
              <a:r>
                <a:rPr lang="en" sz="1600" dirty="0">
                  <a:latin typeface="Roboto"/>
                  <a:ea typeface="Roboto"/>
                  <a:cs typeface="Roboto"/>
                  <a:sym typeface="Roboto"/>
                </a:rPr>
                <a:t>Prediction</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a:latin typeface="Roboto"/>
                  <a:ea typeface="Roboto"/>
                  <a:cs typeface="Roboto"/>
                  <a:sym typeface="Roboto"/>
                </a:rPr>
                <a:t>Model monitoring</a:t>
              </a:r>
              <a:endParaRPr sz="1600" dirty="0">
                <a:latin typeface="Roboto"/>
                <a:ea typeface="Roboto"/>
                <a:cs typeface="Roboto"/>
                <a:sym typeface="Roboto"/>
              </a:endParaRPr>
            </a:p>
            <a:p>
              <a:pPr marL="609585" indent="-406390">
                <a:lnSpc>
                  <a:spcPct val="115000"/>
                </a:lnSpc>
                <a:buClr>
                  <a:srgbClr val="FFFFFF"/>
                </a:buClr>
                <a:buSzPts val="1200"/>
                <a:buFont typeface="Roboto"/>
                <a:buChar char="●"/>
              </a:pPr>
              <a:r>
                <a:rPr lang="en" sz="1600" dirty="0">
                  <a:latin typeface="Roboto"/>
                  <a:ea typeface="Roboto"/>
                  <a:cs typeface="Roboto"/>
                  <a:sym typeface="Roboto"/>
                </a:rPr>
                <a:t>Visualizations</a:t>
              </a:r>
              <a:endParaRPr sz="1600" dirty="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1097</Words>
  <Application>Microsoft Macintosh PowerPoint</Application>
  <PresentationFormat>Widescreen</PresentationFormat>
  <Paragraphs>160</Paragraphs>
  <Slides>32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Chalkboard SE</vt:lpstr>
      <vt:lpstr>Courier New</vt:lpstr>
      <vt:lpstr>Lato</vt:lpstr>
      <vt:lpstr>Roboto</vt:lpstr>
      <vt:lpstr>Office Theme</vt:lpstr>
      <vt:lpstr>PowerPoint Presentation</vt:lpstr>
      <vt:lpstr>PowerPoint Presentation</vt:lpstr>
      <vt:lpstr>About me</vt:lpstr>
      <vt:lpstr>Introduction to  Machine Learning  </vt:lpstr>
      <vt:lpstr>PowerPoint Presentation</vt:lpstr>
      <vt:lpstr>PowerPoint Presentation</vt:lpstr>
      <vt:lpstr>PowerPoint Presentation</vt:lpstr>
      <vt:lpstr>PowerPoint Presentation</vt:lpstr>
      <vt:lpstr>PowerPoint Presentation</vt:lpstr>
      <vt:lpstr>What is AutoML? (Automated Machine Learning)</vt:lpstr>
      <vt:lpstr>PowerPoint Presentation</vt:lpstr>
      <vt:lpstr>PowerPoint Presentation</vt:lpstr>
      <vt:lpstr>AutoML Vs Conventional ML Practices</vt:lpstr>
      <vt:lpstr>PowerPoint Presentation</vt:lpstr>
      <vt:lpstr>PowerPoint Presentation</vt:lpstr>
      <vt:lpstr>Introduction to  Azure Automated  Machine Learning</vt:lpstr>
      <vt:lpstr>PowerPoint Presentation</vt:lpstr>
      <vt:lpstr>PowerPoint Presentation</vt:lpstr>
      <vt:lpstr>PowerPoint Presentation</vt:lpstr>
      <vt:lpstr>PowerPoint Presentation</vt:lpstr>
      <vt:lpstr>Hands on Demo</vt:lpstr>
      <vt:lpstr>PowerPoint Presentation</vt:lpstr>
      <vt:lpstr>Open for QnA</vt:lpstr>
      <vt:lpstr>PowerPoint Presentation</vt:lpstr>
      <vt:lpstr>PowerPoint Presentation</vt:lpstr>
      <vt:lpstr>PowerPoint Presentation</vt:lpstr>
      <vt:lpstr>PowerPoint Presentation</vt:lpstr>
      <vt:lpstr>We are in Clubhouse!!!!!</vt:lpstr>
      <vt:lpstr>Check out my awesome blogs &amp;repos</vt:lpstr>
      <vt:lpstr>Let’s connect</vt:lpstr>
      <vt:lpstr>PowerPoint Presentation</vt:lpstr>
      <vt:lpstr>Thank you  நன்றி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Tamil Nadu</dc:title>
  <dc:creator>Vivek Raja P S</dc:creator>
  <cp:lastModifiedBy>Vivek Raja P S</cp:lastModifiedBy>
  <cp:revision>12</cp:revision>
  <dcterms:created xsi:type="dcterms:W3CDTF">2021-05-29T10:04:05Z</dcterms:created>
  <dcterms:modified xsi:type="dcterms:W3CDTF">2021-07-11T05:09:20Z</dcterms:modified>
</cp:coreProperties>
</file>