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1" r:id="rId30"/>
    <p:sldId id="285" r:id="rId31"/>
    <p:sldId id="287" r:id="rId32"/>
    <p:sldId id="30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snapToObjects="1">
      <p:cViewPr varScale="1">
        <p:scale>
          <a:sx n="138" d="100"/>
          <a:sy n="138" d="100"/>
        </p:scale>
        <p:origin x="17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BC40F-6CDC-47A3-A03A-8750A0A0BBD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046732-A738-42A9-AB99-6B858CC1DF8D}">
      <dgm:prSet/>
      <dgm:spPr/>
      <dgm:t>
        <a:bodyPr/>
        <a:lstStyle/>
        <a:p>
          <a:pPr>
            <a:lnSpc>
              <a:spcPct val="100000"/>
            </a:lnSpc>
          </a:pPr>
          <a:r>
            <a:rPr lang="en-US"/>
            <a:t>Basic knowledge of Python</a:t>
          </a:r>
        </a:p>
      </dgm:t>
    </dgm:pt>
    <dgm:pt modelId="{E2ECB512-B94C-4D8D-ABA7-7AF6D229119D}" type="parTrans" cxnId="{F0D5100D-82C0-4A57-8B0B-06D5006004B6}">
      <dgm:prSet/>
      <dgm:spPr/>
      <dgm:t>
        <a:bodyPr/>
        <a:lstStyle/>
        <a:p>
          <a:endParaRPr lang="en-US"/>
        </a:p>
      </dgm:t>
    </dgm:pt>
    <dgm:pt modelId="{EE621719-2D68-4C69-972D-2C217C7E9F08}" type="sibTrans" cxnId="{F0D5100D-82C0-4A57-8B0B-06D5006004B6}">
      <dgm:prSet/>
      <dgm:spPr/>
      <dgm:t>
        <a:bodyPr/>
        <a:lstStyle/>
        <a:p>
          <a:endParaRPr lang="en-US"/>
        </a:p>
      </dgm:t>
    </dgm:pt>
    <dgm:pt modelId="{CE7C2BE4-D543-42FD-AC3F-9B073DBA0185}">
      <dgm:prSet/>
      <dgm:spPr/>
      <dgm:t>
        <a:bodyPr/>
        <a:lstStyle/>
        <a:p>
          <a:pPr>
            <a:lnSpc>
              <a:spcPct val="100000"/>
            </a:lnSpc>
          </a:pPr>
          <a:r>
            <a:rPr lang="en-US"/>
            <a:t>Basic understanding of Machine Learning</a:t>
          </a:r>
        </a:p>
      </dgm:t>
    </dgm:pt>
    <dgm:pt modelId="{79020D09-746D-4D6C-ACDC-D863D487F4F6}" type="parTrans" cxnId="{51930C30-EE6D-4089-A003-10C7D8762DEF}">
      <dgm:prSet/>
      <dgm:spPr/>
      <dgm:t>
        <a:bodyPr/>
        <a:lstStyle/>
        <a:p>
          <a:endParaRPr lang="en-US"/>
        </a:p>
      </dgm:t>
    </dgm:pt>
    <dgm:pt modelId="{CF00146F-0A4C-412E-A479-ED6617B45E2A}" type="sibTrans" cxnId="{51930C30-EE6D-4089-A003-10C7D8762DEF}">
      <dgm:prSet/>
      <dgm:spPr/>
      <dgm:t>
        <a:bodyPr/>
        <a:lstStyle/>
        <a:p>
          <a:endParaRPr lang="en-US"/>
        </a:p>
      </dgm:t>
    </dgm:pt>
    <dgm:pt modelId="{6E83433E-3DE6-4C58-B580-3CCB3F2B2D3C}">
      <dgm:prSet/>
      <dgm:spPr/>
      <dgm:t>
        <a:bodyPr/>
        <a:lstStyle/>
        <a:p>
          <a:pPr>
            <a:lnSpc>
              <a:spcPct val="100000"/>
            </a:lnSpc>
          </a:pPr>
          <a:r>
            <a:rPr lang="en-US"/>
            <a:t>A curious mind to learn!</a:t>
          </a:r>
        </a:p>
      </dgm:t>
    </dgm:pt>
    <dgm:pt modelId="{45AF7D90-B7FB-4769-AA78-00BCE2B82DCC}" type="parTrans" cxnId="{80CE0A7C-2947-48CB-B942-56C31BC2DFC5}">
      <dgm:prSet/>
      <dgm:spPr/>
      <dgm:t>
        <a:bodyPr/>
        <a:lstStyle/>
        <a:p>
          <a:endParaRPr lang="en-US"/>
        </a:p>
      </dgm:t>
    </dgm:pt>
    <dgm:pt modelId="{CE33A54E-AE33-4C33-89D0-FEF9BF97AE5A}" type="sibTrans" cxnId="{80CE0A7C-2947-48CB-B942-56C31BC2DFC5}">
      <dgm:prSet/>
      <dgm:spPr/>
      <dgm:t>
        <a:bodyPr/>
        <a:lstStyle/>
        <a:p>
          <a:endParaRPr lang="en-US"/>
        </a:p>
      </dgm:t>
    </dgm:pt>
    <dgm:pt modelId="{E7E41826-479E-4EFD-B606-5DC0E0AB407D}" type="pres">
      <dgm:prSet presAssocID="{7B4BC40F-6CDC-47A3-A03A-8750A0A0BBDF}" presName="root" presStyleCnt="0">
        <dgm:presLayoutVars>
          <dgm:dir/>
          <dgm:resizeHandles val="exact"/>
        </dgm:presLayoutVars>
      </dgm:prSet>
      <dgm:spPr/>
    </dgm:pt>
    <dgm:pt modelId="{E6211754-B283-47E7-800B-15DE5AA84E9A}" type="pres">
      <dgm:prSet presAssocID="{E3046732-A738-42A9-AB99-6B858CC1DF8D}" presName="compNode" presStyleCnt="0"/>
      <dgm:spPr/>
    </dgm:pt>
    <dgm:pt modelId="{232DB136-5261-4BB5-BF8B-0E5F78320304}" type="pres">
      <dgm:prSet presAssocID="{E3046732-A738-42A9-AB99-6B858CC1DF8D}" presName="bgRect" presStyleLbl="bgShp" presStyleIdx="0" presStyleCnt="3"/>
      <dgm:spPr/>
    </dgm:pt>
    <dgm:pt modelId="{C6DBAF7F-F086-47EC-B964-8E75F599A672}" type="pres">
      <dgm:prSet presAssocID="{E3046732-A738-42A9-AB99-6B858CC1DF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5CC10990-4A22-41CE-8661-2E69EB9A0EE9}" type="pres">
      <dgm:prSet presAssocID="{E3046732-A738-42A9-AB99-6B858CC1DF8D}" presName="spaceRect" presStyleCnt="0"/>
      <dgm:spPr/>
    </dgm:pt>
    <dgm:pt modelId="{D763E546-C994-4F62-95E3-3E904326150B}" type="pres">
      <dgm:prSet presAssocID="{E3046732-A738-42A9-AB99-6B858CC1DF8D}" presName="parTx" presStyleLbl="revTx" presStyleIdx="0" presStyleCnt="3">
        <dgm:presLayoutVars>
          <dgm:chMax val="0"/>
          <dgm:chPref val="0"/>
        </dgm:presLayoutVars>
      </dgm:prSet>
      <dgm:spPr/>
    </dgm:pt>
    <dgm:pt modelId="{608DFD52-5C42-41B7-83B3-0E622FC3CE47}" type="pres">
      <dgm:prSet presAssocID="{EE621719-2D68-4C69-972D-2C217C7E9F08}" presName="sibTrans" presStyleCnt="0"/>
      <dgm:spPr/>
    </dgm:pt>
    <dgm:pt modelId="{477CD832-7277-49CF-A5F2-B137388FF20E}" type="pres">
      <dgm:prSet presAssocID="{CE7C2BE4-D543-42FD-AC3F-9B073DBA0185}" presName="compNode" presStyleCnt="0"/>
      <dgm:spPr/>
    </dgm:pt>
    <dgm:pt modelId="{C132F3CC-A828-4B33-A3D5-11CA8EADD9EF}" type="pres">
      <dgm:prSet presAssocID="{CE7C2BE4-D543-42FD-AC3F-9B073DBA0185}" presName="bgRect" presStyleLbl="bgShp" presStyleIdx="1" presStyleCnt="3"/>
      <dgm:spPr/>
    </dgm:pt>
    <dgm:pt modelId="{3BD24B45-A251-4A7B-B855-6F6556B0EA68}" type="pres">
      <dgm:prSet presAssocID="{CE7C2BE4-D543-42FD-AC3F-9B073DBA01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357DC2E3-53D9-4929-8A6B-1300BBF72722}" type="pres">
      <dgm:prSet presAssocID="{CE7C2BE4-D543-42FD-AC3F-9B073DBA0185}" presName="spaceRect" presStyleCnt="0"/>
      <dgm:spPr/>
    </dgm:pt>
    <dgm:pt modelId="{FDD9F5BE-6C80-4CDF-9EC8-E408D3ED3FCB}" type="pres">
      <dgm:prSet presAssocID="{CE7C2BE4-D543-42FD-AC3F-9B073DBA0185}" presName="parTx" presStyleLbl="revTx" presStyleIdx="1" presStyleCnt="3">
        <dgm:presLayoutVars>
          <dgm:chMax val="0"/>
          <dgm:chPref val="0"/>
        </dgm:presLayoutVars>
      </dgm:prSet>
      <dgm:spPr/>
    </dgm:pt>
    <dgm:pt modelId="{95DD28DD-33B0-415F-BE38-5873E8CC297C}" type="pres">
      <dgm:prSet presAssocID="{CF00146F-0A4C-412E-A479-ED6617B45E2A}" presName="sibTrans" presStyleCnt="0"/>
      <dgm:spPr/>
    </dgm:pt>
    <dgm:pt modelId="{29492702-BC28-42D8-BF3E-46FD15542EEE}" type="pres">
      <dgm:prSet presAssocID="{6E83433E-3DE6-4C58-B580-3CCB3F2B2D3C}" presName="compNode" presStyleCnt="0"/>
      <dgm:spPr/>
    </dgm:pt>
    <dgm:pt modelId="{F9158847-05C9-4E5C-B98A-4848061E7EE6}" type="pres">
      <dgm:prSet presAssocID="{6E83433E-3DE6-4C58-B580-3CCB3F2B2D3C}" presName="bgRect" presStyleLbl="bgShp" presStyleIdx="2" presStyleCnt="3"/>
      <dgm:spPr/>
    </dgm:pt>
    <dgm:pt modelId="{39F88309-97AA-4A03-B981-089F3EFFD2DC}" type="pres">
      <dgm:prSet presAssocID="{6E83433E-3DE6-4C58-B580-3CCB3F2B2D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s"/>
        </a:ext>
      </dgm:extLst>
    </dgm:pt>
    <dgm:pt modelId="{D3058CB2-1BD1-4BC3-8EFE-7AF599C790D4}" type="pres">
      <dgm:prSet presAssocID="{6E83433E-3DE6-4C58-B580-3CCB3F2B2D3C}" presName="spaceRect" presStyleCnt="0"/>
      <dgm:spPr/>
    </dgm:pt>
    <dgm:pt modelId="{3A890A52-5399-4BC9-860E-35178ADDD2AC}" type="pres">
      <dgm:prSet presAssocID="{6E83433E-3DE6-4C58-B580-3CCB3F2B2D3C}" presName="parTx" presStyleLbl="revTx" presStyleIdx="2" presStyleCnt="3">
        <dgm:presLayoutVars>
          <dgm:chMax val="0"/>
          <dgm:chPref val="0"/>
        </dgm:presLayoutVars>
      </dgm:prSet>
      <dgm:spPr/>
    </dgm:pt>
  </dgm:ptLst>
  <dgm:cxnLst>
    <dgm:cxn modelId="{F0D5100D-82C0-4A57-8B0B-06D5006004B6}" srcId="{7B4BC40F-6CDC-47A3-A03A-8750A0A0BBDF}" destId="{E3046732-A738-42A9-AB99-6B858CC1DF8D}" srcOrd="0" destOrd="0" parTransId="{E2ECB512-B94C-4D8D-ABA7-7AF6D229119D}" sibTransId="{EE621719-2D68-4C69-972D-2C217C7E9F08}"/>
    <dgm:cxn modelId="{358AED1C-C317-47D9-A397-C878E9CA83AB}" type="presOf" srcId="{CE7C2BE4-D543-42FD-AC3F-9B073DBA0185}" destId="{FDD9F5BE-6C80-4CDF-9EC8-E408D3ED3FCB}" srcOrd="0" destOrd="0" presId="urn:microsoft.com/office/officeart/2018/2/layout/IconVerticalSolidList"/>
    <dgm:cxn modelId="{51930C30-EE6D-4089-A003-10C7D8762DEF}" srcId="{7B4BC40F-6CDC-47A3-A03A-8750A0A0BBDF}" destId="{CE7C2BE4-D543-42FD-AC3F-9B073DBA0185}" srcOrd="1" destOrd="0" parTransId="{79020D09-746D-4D6C-ACDC-D863D487F4F6}" sibTransId="{CF00146F-0A4C-412E-A479-ED6617B45E2A}"/>
    <dgm:cxn modelId="{80ECC451-FF41-440F-8ECF-254CC66F29B1}" type="presOf" srcId="{6E83433E-3DE6-4C58-B580-3CCB3F2B2D3C}" destId="{3A890A52-5399-4BC9-860E-35178ADDD2AC}" srcOrd="0" destOrd="0" presId="urn:microsoft.com/office/officeart/2018/2/layout/IconVerticalSolidList"/>
    <dgm:cxn modelId="{23D0A060-CA18-454F-A3C4-3B1EC7A54B72}" type="presOf" srcId="{E3046732-A738-42A9-AB99-6B858CC1DF8D}" destId="{D763E546-C994-4F62-95E3-3E904326150B}" srcOrd="0" destOrd="0" presId="urn:microsoft.com/office/officeart/2018/2/layout/IconVerticalSolidList"/>
    <dgm:cxn modelId="{5FAB8A68-8B8A-4D28-A840-05C05917A9C7}" type="presOf" srcId="{7B4BC40F-6CDC-47A3-A03A-8750A0A0BBDF}" destId="{E7E41826-479E-4EFD-B606-5DC0E0AB407D}" srcOrd="0" destOrd="0" presId="urn:microsoft.com/office/officeart/2018/2/layout/IconVerticalSolidList"/>
    <dgm:cxn modelId="{80CE0A7C-2947-48CB-B942-56C31BC2DFC5}" srcId="{7B4BC40F-6CDC-47A3-A03A-8750A0A0BBDF}" destId="{6E83433E-3DE6-4C58-B580-3CCB3F2B2D3C}" srcOrd="2" destOrd="0" parTransId="{45AF7D90-B7FB-4769-AA78-00BCE2B82DCC}" sibTransId="{CE33A54E-AE33-4C33-89D0-FEF9BF97AE5A}"/>
    <dgm:cxn modelId="{9B398D36-6250-4AF8-9510-FE68BF0FEE88}" type="presParOf" srcId="{E7E41826-479E-4EFD-B606-5DC0E0AB407D}" destId="{E6211754-B283-47E7-800B-15DE5AA84E9A}" srcOrd="0" destOrd="0" presId="urn:microsoft.com/office/officeart/2018/2/layout/IconVerticalSolidList"/>
    <dgm:cxn modelId="{0332B091-B73F-46F5-969C-9C6C6781F447}" type="presParOf" srcId="{E6211754-B283-47E7-800B-15DE5AA84E9A}" destId="{232DB136-5261-4BB5-BF8B-0E5F78320304}" srcOrd="0" destOrd="0" presId="urn:microsoft.com/office/officeart/2018/2/layout/IconVerticalSolidList"/>
    <dgm:cxn modelId="{94B308D8-E114-4C6C-A9F1-0BA9F2EE4398}" type="presParOf" srcId="{E6211754-B283-47E7-800B-15DE5AA84E9A}" destId="{C6DBAF7F-F086-47EC-B964-8E75F599A672}" srcOrd="1" destOrd="0" presId="urn:microsoft.com/office/officeart/2018/2/layout/IconVerticalSolidList"/>
    <dgm:cxn modelId="{1348D95B-2FEE-4D09-838D-5C9E032C6307}" type="presParOf" srcId="{E6211754-B283-47E7-800B-15DE5AA84E9A}" destId="{5CC10990-4A22-41CE-8661-2E69EB9A0EE9}" srcOrd="2" destOrd="0" presId="urn:microsoft.com/office/officeart/2018/2/layout/IconVerticalSolidList"/>
    <dgm:cxn modelId="{C85A17B2-1C16-4F39-AC35-05A2BEC8467E}" type="presParOf" srcId="{E6211754-B283-47E7-800B-15DE5AA84E9A}" destId="{D763E546-C994-4F62-95E3-3E904326150B}" srcOrd="3" destOrd="0" presId="urn:microsoft.com/office/officeart/2018/2/layout/IconVerticalSolidList"/>
    <dgm:cxn modelId="{E79FD688-1D30-47CB-BD01-43F9A14EC2CC}" type="presParOf" srcId="{E7E41826-479E-4EFD-B606-5DC0E0AB407D}" destId="{608DFD52-5C42-41B7-83B3-0E622FC3CE47}" srcOrd="1" destOrd="0" presId="urn:microsoft.com/office/officeart/2018/2/layout/IconVerticalSolidList"/>
    <dgm:cxn modelId="{8FB691C3-5537-4533-8C71-1B903D1651E1}" type="presParOf" srcId="{E7E41826-479E-4EFD-B606-5DC0E0AB407D}" destId="{477CD832-7277-49CF-A5F2-B137388FF20E}" srcOrd="2" destOrd="0" presId="urn:microsoft.com/office/officeart/2018/2/layout/IconVerticalSolidList"/>
    <dgm:cxn modelId="{970CB4CB-C6F3-4630-97F6-8683D0D7D74D}" type="presParOf" srcId="{477CD832-7277-49CF-A5F2-B137388FF20E}" destId="{C132F3CC-A828-4B33-A3D5-11CA8EADD9EF}" srcOrd="0" destOrd="0" presId="urn:microsoft.com/office/officeart/2018/2/layout/IconVerticalSolidList"/>
    <dgm:cxn modelId="{2D61692F-4DD9-4A4C-BB0D-A63FF9E1FE30}" type="presParOf" srcId="{477CD832-7277-49CF-A5F2-B137388FF20E}" destId="{3BD24B45-A251-4A7B-B855-6F6556B0EA68}" srcOrd="1" destOrd="0" presId="urn:microsoft.com/office/officeart/2018/2/layout/IconVerticalSolidList"/>
    <dgm:cxn modelId="{BCCB2238-F422-4852-B1BB-2D9A86785D65}" type="presParOf" srcId="{477CD832-7277-49CF-A5F2-B137388FF20E}" destId="{357DC2E3-53D9-4929-8A6B-1300BBF72722}" srcOrd="2" destOrd="0" presId="urn:microsoft.com/office/officeart/2018/2/layout/IconVerticalSolidList"/>
    <dgm:cxn modelId="{FA8CBCF8-8F79-47FB-8252-CA17075455E4}" type="presParOf" srcId="{477CD832-7277-49CF-A5F2-B137388FF20E}" destId="{FDD9F5BE-6C80-4CDF-9EC8-E408D3ED3FCB}" srcOrd="3" destOrd="0" presId="urn:microsoft.com/office/officeart/2018/2/layout/IconVerticalSolidList"/>
    <dgm:cxn modelId="{661C1DC5-34D8-4EAE-B078-EC028EED3A01}" type="presParOf" srcId="{E7E41826-479E-4EFD-B606-5DC0E0AB407D}" destId="{95DD28DD-33B0-415F-BE38-5873E8CC297C}" srcOrd="3" destOrd="0" presId="urn:microsoft.com/office/officeart/2018/2/layout/IconVerticalSolidList"/>
    <dgm:cxn modelId="{F8D37DAA-17CE-40F2-B658-CCF66A1B00F9}" type="presParOf" srcId="{E7E41826-479E-4EFD-B606-5DC0E0AB407D}" destId="{29492702-BC28-42D8-BF3E-46FD15542EEE}" srcOrd="4" destOrd="0" presId="urn:microsoft.com/office/officeart/2018/2/layout/IconVerticalSolidList"/>
    <dgm:cxn modelId="{368E39EA-D472-4FCB-A21E-CDF02E2B3120}" type="presParOf" srcId="{29492702-BC28-42D8-BF3E-46FD15542EEE}" destId="{F9158847-05C9-4E5C-B98A-4848061E7EE6}" srcOrd="0" destOrd="0" presId="urn:microsoft.com/office/officeart/2018/2/layout/IconVerticalSolidList"/>
    <dgm:cxn modelId="{E494349F-D8F0-422F-9721-2D4966F63F4C}" type="presParOf" srcId="{29492702-BC28-42D8-BF3E-46FD15542EEE}" destId="{39F88309-97AA-4A03-B981-089F3EFFD2DC}" srcOrd="1" destOrd="0" presId="urn:microsoft.com/office/officeart/2018/2/layout/IconVerticalSolidList"/>
    <dgm:cxn modelId="{8E7C2EA7-CD3A-401C-8B74-60816D56B102}" type="presParOf" srcId="{29492702-BC28-42D8-BF3E-46FD15542EEE}" destId="{D3058CB2-1BD1-4BC3-8EFE-7AF599C790D4}" srcOrd="2" destOrd="0" presId="urn:microsoft.com/office/officeart/2018/2/layout/IconVerticalSolidList"/>
    <dgm:cxn modelId="{681B3F16-36E9-4C71-8C19-F7CB6DCC5A7D}" type="presParOf" srcId="{29492702-BC28-42D8-BF3E-46FD15542EEE}" destId="{3A890A52-5399-4BC9-860E-35178ADDD2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0F54D-E089-4F55-9FB5-708568676C8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D846742-011B-401F-82A1-AFE0A243D9B3}">
      <dgm:prSet/>
      <dgm:spPr/>
      <dgm:t>
        <a:bodyPr/>
        <a:lstStyle/>
        <a:p>
          <a:pPr>
            <a:lnSpc>
              <a:spcPct val="100000"/>
            </a:lnSpc>
          </a:pPr>
          <a:r>
            <a:rPr lang="en-US" b="1" dirty="0"/>
            <a:t>Translate</a:t>
          </a:r>
          <a:r>
            <a:rPr lang="en-US" dirty="0"/>
            <a:t> - </a:t>
          </a:r>
          <a:r>
            <a:rPr lang="en-IN" dirty="0"/>
            <a:t>The literature text is translated to preferred language using Azure Cognitive Service: Translate API</a:t>
          </a:r>
          <a:endParaRPr lang="en-US" dirty="0"/>
        </a:p>
      </dgm:t>
    </dgm:pt>
    <dgm:pt modelId="{B2D062FD-B5EE-4CA3-AAA2-5BD59A865208}" type="parTrans" cxnId="{A608220F-0BEF-4416-ADEA-BF8731D40613}">
      <dgm:prSet/>
      <dgm:spPr/>
      <dgm:t>
        <a:bodyPr/>
        <a:lstStyle/>
        <a:p>
          <a:endParaRPr lang="en-US"/>
        </a:p>
      </dgm:t>
    </dgm:pt>
    <dgm:pt modelId="{EF877F43-E4AF-4C67-A60C-FBF4B3670D04}" type="sibTrans" cxnId="{A608220F-0BEF-4416-ADEA-BF8731D40613}">
      <dgm:prSet/>
      <dgm:spPr/>
      <dgm:t>
        <a:bodyPr/>
        <a:lstStyle/>
        <a:p>
          <a:endParaRPr lang="en-US"/>
        </a:p>
      </dgm:t>
    </dgm:pt>
    <dgm:pt modelId="{2A3B6279-D07D-4A37-82DE-AE295A63AFD0}">
      <dgm:prSet/>
      <dgm:spPr/>
      <dgm:t>
        <a:bodyPr/>
        <a:lstStyle/>
        <a:p>
          <a:pPr>
            <a:lnSpc>
              <a:spcPct val="100000"/>
            </a:lnSpc>
          </a:pPr>
          <a:r>
            <a:rPr lang="en-IN" b="1"/>
            <a:t>Text-to-Speech - </a:t>
          </a:r>
          <a:r>
            <a:rPr lang="en-IN"/>
            <a:t>The Literature text is available as Audio Book using Azure Cognitive Service: Text-To-Speech API</a:t>
          </a:r>
          <a:endParaRPr lang="en-US"/>
        </a:p>
      </dgm:t>
    </dgm:pt>
    <dgm:pt modelId="{020AFD06-C3A4-4BE9-8C05-2AE6737E188F}" type="parTrans" cxnId="{7F42C140-09CD-4619-95CD-28BFA352B370}">
      <dgm:prSet/>
      <dgm:spPr/>
      <dgm:t>
        <a:bodyPr/>
        <a:lstStyle/>
        <a:p>
          <a:endParaRPr lang="en-US"/>
        </a:p>
      </dgm:t>
    </dgm:pt>
    <dgm:pt modelId="{255104A6-4A8A-41B8-8B1D-C7C8620C2678}" type="sibTrans" cxnId="{7F42C140-09CD-4619-95CD-28BFA352B370}">
      <dgm:prSet/>
      <dgm:spPr/>
      <dgm:t>
        <a:bodyPr/>
        <a:lstStyle/>
        <a:p>
          <a:endParaRPr lang="en-US"/>
        </a:p>
      </dgm:t>
    </dgm:pt>
    <dgm:pt modelId="{1F7CD45D-071B-4D51-842C-0FA43B5DB578}">
      <dgm:prSet/>
      <dgm:spPr/>
      <dgm:t>
        <a:bodyPr/>
        <a:lstStyle/>
        <a:p>
          <a:pPr>
            <a:lnSpc>
              <a:spcPct val="100000"/>
            </a:lnSpc>
          </a:pPr>
          <a:r>
            <a:rPr lang="en-IN" b="1"/>
            <a:t>LEARN &amp; CONTRIBUTE MORE - L</a:t>
          </a:r>
          <a:r>
            <a:rPr lang="en-IN"/>
            <a:t>earn how this is implemented in my blog. Source Code is openly available at Github.</a:t>
          </a:r>
          <a:endParaRPr lang="en-US"/>
        </a:p>
      </dgm:t>
    </dgm:pt>
    <dgm:pt modelId="{42B5DC07-0E7B-4298-984C-7431E2D13927}" type="parTrans" cxnId="{3A5B13F9-BE8F-47D0-AAAB-55AB86097B2A}">
      <dgm:prSet/>
      <dgm:spPr/>
      <dgm:t>
        <a:bodyPr/>
        <a:lstStyle/>
        <a:p>
          <a:endParaRPr lang="en-US"/>
        </a:p>
      </dgm:t>
    </dgm:pt>
    <dgm:pt modelId="{4B9FF189-17DF-4142-B347-A675FD67417D}" type="sibTrans" cxnId="{3A5B13F9-BE8F-47D0-AAAB-55AB86097B2A}">
      <dgm:prSet/>
      <dgm:spPr/>
      <dgm:t>
        <a:bodyPr/>
        <a:lstStyle/>
        <a:p>
          <a:endParaRPr lang="en-US"/>
        </a:p>
      </dgm:t>
    </dgm:pt>
    <dgm:pt modelId="{6F464985-D259-4996-822A-07B83C93DB1F}" type="pres">
      <dgm:prSet presAssocID="{7100F54D-E089-4F55-9FB5-708568676C89}" presName="root" presStyleCnt="0">
        <dgm:presLayoutVars>
          <dgm:dir/>
          <dgm:resizeHandles val="exact"/>
        </dgm:presLayoutVars>
      </dgm:prSet>
      <dgm:spPr/>
    </dgm:pt>
    <dgm:pt modelId="{B19502B3-6819-4CD4-BE11-91AD8DF45DA4}" type="pres">
      <dgm:prSet presAssocID="{8D846742-011B-401F-82A1-AFE0A243D9B3}" presName="compNode" presStyleCnt="0"/>
      <dgm:spPr/>
    </dgm:pt>
    <dgm:pt modelId="{26FEE6BD-ECCE-4EC8-8BB8-4E41BAC817DA}" type="pres">
      <dgm:prSet presAssocID="{8D846742-011B-401F-82A1-AFE0A243D9B3}" presName="bgRect" presStyleLbl="bgShp" presStyleIdx="0" presStyleCnt="3"/>
      <dgm:spPr/>
    </dgm:pt>
    <dgm:pt modelId="{8B6FE646-F71B-4463-9745-512F60867160}" type="pres">
      <dgm:prSet presAssocID="{8D846742-011B-401F-82A1-AFE0A243D9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23B624DA-8502-4411-B83F-BD2E2DA64F3A}" type="pres">
      <dgm:prSet presAssocID="{8D846742-011B-401F-82A1-AFE0A243D9B3}" presName="spaceRect" presStyleCnt="0"/>
      <dgm:spPr/>
    </dgm:pt>
    <dgm:pt modelId="{BCC64AF2-E771-4A15-963B-97004A48F951}" type="pres">
      <dgm:prSet presAssocID="{8D846742-011B-401F-82A1-AFE0A243D9B3}" presName="parTx" presStyleLbl="revTx" presStyleIdx="0" presStyleCnt="3">
        <dgm:presLayoutVars>
          <dgm:chMax val="0"/>
          <dgm:chPref val="0"/>
        </dgm:presLayoutVars>
      </dgm:prSet>
      <dgm:spPr/>
    </dgm:pt>
    <dgm:pt modelId="{8DC841DA-24C5-47F2-9044-EDB17467B35E}" type="pres">
      <dgm:prSet presAssocID="{EF877F43-E4AF-4C67-A60C-FBF4B3670D04}" presName="sibTrans" presStyleCnt="0"/>
      <dgm:spPr/>
    </dgm:pt>
    <dgm:pt modelId="{FD193BF7-1E56-476B-94C8-D9A66040E7A9}" type="pres">
      <dgm:prSet presAssocID="{2A3B6279-D07D-4A37-82DE-AE295A63AFD0}" presName="compNode" presStyleCnt="0"/>
      <dgm:spPr/>
    </dgm:pt>
    <dgm:pt modelId="{3FBFF238-7C43-49FF-9726-6F92B8ADC2EF}" type="pres">
      <dgm:prSet presAssocID="{2A3B6279-D07D-4A37-82DE-AE295A63AFD0}" presName="bgRect" presStyleLbl="bgShp" presStyleIdx="1" presStyleCnt="3"/>
      <dgm:spPr/>
    </dgm:pt>
    <dgm:pt modelId="{FA962866-9C7A-46F1-B518-A3AFF0E03E37}" type="pres">
      <dgm:prSet presAssocID="{2A3B6279-D07D-4A37-82DE-AE295A63AF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B0D76C39-B316-403B-8D1A-914B1AC025E4}" type="pres">
      <dgm:prSet presAssocID="{2A3B6279-D07D-4A37-82DE-AE295A63AFD0}" presName="spaceRect" presStyleCnt="0"/>
      <dgm:spPr/>
    </dgm:pt>
    <dgm:pt modelId="{8163FA7F-AAB5-470A-8EB6-417C3ADE9D68}" type="pres">
      <dgm:prSet presAssocID="{2A3B6279-D07D-4A37-82DE-AE295A63AFD0}" presName="parTx" presStyleLbl="revTx" presStyleIdx="1" presStyleCnt="3">
        <dgm:presLayoutVars>
          <dgm:chMax val="0"/>
          <dgm:chPref val="0"/>
        </dgm:presLayoutVars>
      </dgm:prSet>
      <dgm:spPr/>
    </dgm:pt>
    <dgm:pt modelId="{C2B3D9BE-DF91-4DDC-B9A9-585AEAB8E3B7}" type="pres">
      <dgm:prSet presAssocID="{255104A6-4A8A-41B8-8B1D-C7C8620C2678}" presName="sibTrans" presStyleCnt="0"/>
      <dgm:spPr/>
    </dgm:pt>
    <dgm:pt modelId="{2E7FB42C-DEF7-4F1F-955D-897DDF8AC171}" type="pres">
      <dgm:prSet presAssocID="{1F7CD45D-071B-4D51-842C-0FA43B5DB578}" presName="compNode" presStyleCnt="0"/>
      <dgm:spPr/>
    </dgm:pt>
    <dgm:pt modelId="{5091136E-151A-4B96-AF5B-70A7FFA31A4F}" type="pres">
      <dgm:prSet presAssocID="{1F7CD45D-071B-4D51-842C-0FA43B5DB578}" presName="bgRect" presStyleLbl="bgShp" presStyleIdx="2" presStyleCnt="3"/>
      <dgm:spPr/>
    </dgm:pt>
    <dgm:pt modelId="{4CA6AE87-DE50-47EE-B701-5D8AFC370E7F}" type="pres">
      <dgm:prSet presAssocID="{1F7CD45D-071B-4D51-842C-0FA43B5DB5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redder"/>
        </a:ext>
      </dgm:extLst>
    </dgm:pt>
    <dgm:pt modelId="{7DD72693-CA66-4269-B7BA-FAB65226AE04}" type="pres">
      <dgm:prSet presAssocID="{1F7CD45D-071B-4D51-842C-0FA43B5DB578}" presName="spaceRect" presStyleCnt="0"/>
      <dgm:spPr/>
    </dgm:pt>
    <dgm:pt modelId="{BA03BFDB-E155-4E7E-A1C2-0920A1BFBAB9}" type="pres">
      <dgm:prSet presAssocID="{1F7CD45D-071B-4D51-842C-0FA43B5DB578}" presName="parTx" presStyleLbl="revTx" presStyleIdx="2" presStyleCnt="3">
        <dgm:presLayoutVars>
          <dgm:chMax val="0"/>
          <dgm:chPref val="0"/>
        </dgm:presLayoutVars>
      </dgm:prSet>
      <dgm:spPr/>
    </dgm:pt>
  </dgm:ptLst>
  <dgm:cxnLst>
    <dgm:cxn modelId="{A608220F-0BEF-4416-ADEA-BF8731D40613}" srcId="{7100F54D-E089-4F55-9FB5-708568676C89}" destId="{8D846742-011B-401F-82A1-AFE0A243D9B3}" srcOrd="0" destOrd="0" parTransId="{B2D062FD-B5EE-4CA3-AAA2-5BD59A865208}" sibTransId="{EF877F43-E4AF-4C67-A60C-FBF4B3670D04}"/>
    <dgm:cxn modelId="{7F42C140-09CD-4619-95CD-28BFA352B370}" srcId="{7100F54D-E089-4F55-9FB5-708568676C89}" destId="{2A3B6279-D07D-4A37-82DE-AE295A63AFD0}" srcOrd="1" destOrd="0" parTransId="{020AFD06-C3A4-4BE9-8C05-2AE6737E188F}" sibTransId="{255104A6-4A8A-41B8-8B1D-C7C8620C2678}"/>
    <dgm:cxn modelId="{4DB75A66-D5CE-4043-842A-2113EAC25BBB}" type="presOf" srcId="{8D846742-011B-401F-82A1-AFE0A243D9B3}" destId="{BCC64AF2-E771-4A15-963B-97004A48F951}" srcOrd="0" destOrd="0" presId="urn:microsoft.com/office/officeart/2018/2/layout/IconVerticalSolidList"/>
    <dgm:cxn modelId="{F373FD7B-054B-426D-8853-B88B5A62441D}" type="presOf" srcId="{1F7CD45D-071B-4D51-842C-0FA43B5DB578}" destId="{BA03BFDB-E155-4E7E-A1C2-0920A1BFBAB9}" srcOrd="0" destOrd="0" presId="urn:microsoft.com/office/officeart/2018/2/layout/IconVerticalSolidList"/>
    <dgm:cxn modelId="{0D3045A9-D0B9-4FDE-BEAE-F30E98F03049}" type="presOf" srcId="{2A3B6279-D07D-4A37-82DE-AE295A63AFD0}" destId="{8163FA7F-AAB5-470A-8EB6-417C3ADE9D68}" srcOrd="0" destOrd="0" presId="urn:microsoft.com/office/officeart/2018/2/layout/IconVerticalSolidList"/>
    <dgm:cxn modelId="{41B5A7B0-070C-4D40-9DEB-6F4AED81967D}" type="presOf" srcId="{7100F54D-E089-4F55-9FB5-708568676C89}" destId="{6F464985-D259-4996-822A-07B83C93DB1F}" srcOrd="0" destOrd="0" presId="urn:microsoft.com/office/officeart/2018/2/layout/IconVerticalSolidList"/>
    <dgm:cxn modelId="{3A5B13F9-BE8F-47D0-AAAB-55AB86097B2A}" srcId="{7100F54D-E089-4F55-9FB5-708568676C89}" destId="{1F7CD45D-071B-4D51-842C-0FA43B5DB578}" srcOrd="2" destOrd="0" parTransId="{42B5DC07-0E7B-4298-984C-7431E2D13927}" sibTransId="{4B9FF189-17DF-4142-B347-A675FD67417D}"/>
    <dgm:cxn modelId="{0B333779-54A5-4213-836C-CDFB83FABB5F}" type="presParOf" srcId="{6F464985-D259-4996-822A-07B83C93DB1F}" destId="{B19502B3-6819-4CD4-BE11-91AD8DF45DA4}" srcOrd="0" destOrd="0" presId="urn:microsoft.com/office/officeart/2018/2/layout/IconVerticalSolidList"/>
    <dgm:cxn modelId="{EC43EBC9-D076-4A20-BA28-3E5474DD31B8}" type="presParOf" srcId="{B19502B3-6819-4CD4-BE11-91AD8DF45DA4}" destId="{26FEE6BD-ECCE-4EC8-8BB8-4E41BAC817DA}" srcOrd="0" destOrd="0" presId="urn:microsoft.com/office/officeart/2018/2/layout/IconVerticalSolidList"/>
    <dgm:cxn modelId="{C042E012-B217-485A-9B8F-47FCCA15E81B}" type="presParOf" srcId="{B19502B3-6819-4CD4-BE11-91AD8DF45DA4}" destId="{8B6FE646-F71B-4463-9745-512F60867160}" srcOrd="1" destOrd="0" presId="urn:microsoft.com/office/officeart/2018/2/layout/IconVerticalSolidList"/>
    <dgm:cxn modelId="{361E31D9-C5F0-48E2-AF22-70E4ECC1CDEE}" type="presParOf" srcId="{B19502B3-6819-4CD4-BE11-91AD8DF45DA4}" destId="{23B624DA-8502-4411-B83F-BD2E2DA64F3A}" srcOrd="2" destOrd="0" presId="urn:microsoft.com/office/officeart/2018/2/layout/IconVerticalSolidList"/>
    <dgm:cxn modelId="{6E483262-B4DA-43C7-8A70-070DA9DD6F88}" type="presParOf" srcId="{B19502B3-6819-4CD4-BE11-91AD8DF45DA4}" destId="{BCC64AF2-E771-4A15-963B-97004A48F951}" srcOrd="3" destOrd="0" presId="urn:microsoft.com/office/officeart/2018/2/layout/IconVerticalSolidList"/>
    <dgm:cxn modelId="{DADA1CF5-9A83-4678-AAB7-88AA7F9C1931}" type="presParOf" srcId="{6F464985-D259-4996-822A-07B83C93DB1F}" destId="{8DC841DA-24C5-47F2-9044-EDB17467B35E}" srcOrd="1" destOrd="0" presId="urn:microsoft.com/office/officeart/2018/2/layout/IconVerticalSolidList"/>
    <dgm:cxn modelId="{36456D4B-8959-4FB5-9B93-C02D8936BA83}" type="presParOf" srcId="{6F464985-D259-4996-822A-07B83C93DB1F}" destId="{FD193BF7-1E56-476B-94C8-D9A66040E7A9}" srcOrd="2" destOrd="0" presId="urn:microsoft.com/office/officeart/2018/2/layout/IconVerticalSolidList"/>
    <dgm:cxn modelId="{3B062BBD-DE10-47CB-A482-DE6241698586}" type="presParOf" srcId="{FD193BF7-1E56-476B-94C8-D9A66040E7A9}" destId="{3FBFF238-7C43-49FF-9726-6F92B8ADC2EF}" srcOrd="0" destOrd="0" presId="urn:microsoft.com/office/officeart/2018/2/layout/IconVerticalSolidList"/>
    <dgm:cxn modelId="{2EC28070-87E4-43CD-9A89-99CDDCDEC019}" type="presParOf" srcId="{FD193BF7-1E56-476B-94C8-D9A66040E7A9}" destId="{FA962866-9C7A-46F1-B518-A3AFF0E03E37}" srcOrd="1" destOrd="0" presId="urn:microsoft.com/office/officeart/2018/2/layout/IconVerticalSolidList"/>
    <dgm:cxn modelId="{1C6B7981-C917-456D-B7DA-1B70A3EB10F5}" type="presParOf" srcId="{FD193BF7-1E56-476B-94C8-D9A66040E7A9}" destId="{B0D76C39-B316-403B-8D1A-914B1AC025E4}" srcOrd="2" destOrd="0" presId="urn:microsoft.com/office/officeart/2018/2/layout/IconVerticalSolidList"/>
    <dgm:cxn modelId="{9A13CDEF-9909-4A12-9FD4-5D76246BB41A}" type="presParOf" srcId="{FD193BF7-1E56-476B-94C8-D9A66040E7A9}" destId="{8163FA7F-AAB5-470A-8EB6-417C3ADE9D68}" srcOrd="3" destOrd="0" presId="urn:microsoft.com/office/officeart/2018/2/layout/IconVerticalSolidList"/>
    <dgm:cxn modelId="{14EDC38B-FEFD-44CA-954B-09B5D3CE000A}" type="presParOf" srcId="{6F464985-D259-4996-822A-07B83C93DB1F}" destId="{C2B3D9BE-DF91-4DDC-B9A9-585AEAB8E3B7}" srcOrd="3" destOrd="0" presId="urn:microsoft.com/office/officeart/2018/2/layout/IconVerticalSolidList"/>
    <dgm:cxn modelId="{1701F060-973A-4776-9C51-363F91AF90A7}" type="presParOf" srcId="{6F464985-D259-4996-822A-07B83C93DB1F}" destId="{2E7FB42C-DEF7-4F1F-955D-897DDF8AC171}" srcOrd="4" destOrd="0" presId="urn:microsoft.com/office/officeart/2018/2/layout/IconVerticalSolidList"/>
    <dgm:cxn modelId="{8484EDC8-8FA4-41D2-A504-B85010CE2CD0}" type="presParOf" srcId="{2E7FB42C-DEF7-4F1F-955D-897DDF8AC171}" destId="{5091136E-151A-4B96-AF5B-70A7FFA31A4F}" srcOrd="0" destOrd="0" presId="urn:microsoft.com/office/officeart/2018/2/layout/IconVerticalSolidList"/>
    <dgm:cxn modelId="{B70D2F8B-64BE-43A8-A03D-0ACF53CCD143}" type="presParOf" srcId="{2E7FB42C-DEF7-4F1F-955D-897DDF8AC171}" destId="{4CA6AE87-DE50-47EE-B701-5D8AFC370E7F}" srcOrd="1" destOrd="0" presId="urn:microsoft.com/office/officeart/2018/2/layout/IconVerticalSolidList"/>
    <dgm:cxn modelId="{EC6CD3BC-9BB7-4861-9642-8909EAC1C557}" type="presParOf" srcId="{2E7FB42C-DEF7-4F1F-955D-897DDF8AC171}" destId="{7DD72693-CA66-4269-B7BA-FAB65226AE04}" srcOrd="2" destOrd="0" presId="urn:microsoft.com/office/officeart/2018/2/layout/IconVerticalSolidList"/>
    <dgm:cxn modelId="{70DEBDFC-C6F5-4A14-AAB7-F707C8AA7A84}" type="presParOf" srcId="{2E7FB42C-DEF7-4F1F-955D-897DDF8AC171}" destId="{BA03BFDB-E155-4E7E-A1C2-0920A1BFBA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56C82-9291-4CD3-AA32-A085D6E24E0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83BE0F-020F-439E-BDDC-EB0C37937088}">
      <dgm:prSet/>
      <dgm:spPr/>
      <dgm:t>
        <a:bodyPr/>
        <a:lstStyle/>
        <a:p>
          <a:r>
            <a:rPr lang="en-IN"/>
            <a:t>Use customisable, pretrained models built with breakthrough AI research</a:t>
          </a:r>
          <a:endParaRPr lang="en-US"/>
        </a:p>
      </dgm:t>
    </dgm:pt>
    <dgm:pt modelId="{5AA35675-942C-4C77-AFD1-4EBA86508E1D}" type="parTrans" cxnId="{986107AA-A17A-4C2A-8ABE-9FBF5D9F5CC5}">
      <dgm:prSet/>
      <dgm:spPr/>
      <dgm:t>
        <a:bodyPr/>
        <a:lstStyle/>
        <a:p>
          <a:endParaRPr lang="en-US"/>
        </a:p>
      </dgm:t>
    </dgm:pt>
    <dgm:pt modelId="{1A9EECB7-3F7D-45C4-A99C-A6F6CB8B5DAD}" type="sibTrans" cxnId="{986107AA-A17A-4C2A-8ABE-9FBF5D9F5CC5}">
      <dgm:prSet/>
      <dgm:spPr/>
      <dgm:t>
        <a:bodyPr/>
        <a:lstStyle/>
        <a:p>
          <a:endParaRPr lang="en-US"/>
        </a:p>
      </dgm:t>
    </dgm:pt>
    <dgm:pt modelId="{ACABE661-A17E-4CC8-AB24-FCA4F62CE3C6}">
      <dgm:prSet/>
      <dgm:spPr/>
      <dgm:t>
        <a:bodyPr/>
        <a:lstStyle/>
        <a:p>
          <a:r>
            <a:rPr lang="en-IN"/>
            <a:t>Deploy Cognitive Services anywhere from the cloud to the edge with containers</a:t>
          </a:r>
          <a:endParaRPr lang="en-US"/>
        </a:p>
      </dgm:t>
    </dgm:pt>
    <dgm:pt modelId="{E27CD83C-5E67-4199-9A5A-60519307275D}" type="parTrans" cxnId="{75D60C70-C18B-4896-8733-0DD2497445BF}">
      <dgm:prSet/>
      <dgm:spPr/>
      <dgm:t>
        <a:bodyPr/>
        <a:lstStyle/>
        <a:p>
          <a:endParaRPr lang="en-US"/>
        </a:p>
      </dgm:t>
    </dgm:pt>
    <dgm:pt modelId="{85E00D13-F04C-4B97-8371-1282C30F852B}" type="sibTrans" cxnId="{75D60C70-C18B-4896-8733-0DD2497445BF}">
      <dgm:prSet/>
      <dgm:spPr/>
      <dgm:t>
        <a:bodyPr/>
        <a:lstStyle/>
        <a:p>
          <a:endParaRPr lang="en-US"/>
        </a:p>
      </dgm:t>
    </dgm:pt>
    <dgm:pt modelId="{98A530E3-8957-498C-A302-7DBE86C385F6}">
      <dgm:prSet/>
      <dgm:spPr/>
      <dgm:t>
        <a:bodyPr/>
        <a:lstStyle/>
        <a:p>
          <a:r>
            <a:rPr lang="en-IN"/>
            <a:t>Empower responsible use with industry-leading tools and guidelines</a:t>
          </a:r>
          <a:endParaRPr lang="en-US"/>
        </a:p>
      </dgm:t>
    </dgm:pt>
    <dgm:pt modelId="{5C0F6AA2-2B02-47CC-B092-555F8572A8F4}" type="parTrans" cxnId="{0932E7BD-ECB5-4B26-AA68-D331FEA15297}">
      <dgm:prSet/>
      <dgm:spPr/>
      <dgm:t>
        <a:bodyPr/>
        <a:lstStyle/>
        <a:p>
          <a:endParaRPr lang="en-US"/>
        </a:p>
      </dgm:t>
    </dgm:pt>
    <dgm:pt modelId="{C8E8E1D9-93A1-4D2A-B489-7C4E4855626F}" type="sibTrans" cxnId="{0932E7BD-ECB5-4B26-AA68-D331FEA15297}">
      <dgm:prSet/>
      <dgm:spPr/>
      <dgm:t>
        <a:bodyPr/>
        <a:lstStyle/>
        <a:p>
          <a:endParaRPr lang="en-US"/>
        </a:p>
      </dgm:t>
    </dgm:pt>
    <dgm:pt modelId="{958FAD5A-4449-48F5-8013-57C7BD2FC73B}" type="pres">
      <dgm:prSet presAssocID="{0C956C82-9291-4CD3-AA32-A085D6E24E0B}" presName="root" presStyleCnt="0">
        <dgm:presLayoutVars>
          <dgm:dir/>
          <dgm:resizeHandles val="exact"/>
        </dgm:presLayoutVars>
      </dgm:prSet>
      <dgm:spPr/>
    </dgm:pt>
    <dgm:pt modelId="{EFEC0BEA-8ACE-41E9-90E8-877E594A0F81}" type="pres">
      <dgm:prSet presAssocID="{3D83BE0F-020F-439E-BDDC-EB0C37937088}" presName="compNode" presStyleCnt="0"/>
      <dgm:spPr/>
    </dgm:pt>
    <dgm:pt modelId="{6D6AEC7A-3A94-457C-9133-2FF9FF5A2D12}" type="pres">
      <dgm:prSet presAssocID="{3D83BE0F-020F-439E-BDDC-EB0C379370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49A867C-988D-4074-A151-96AA236D4CB9}" type="pres">
      <dgm:prSet presAssocID="{3D83BE0F-020F-439E-BDDC-EB0C37937088}" presName="spaceRect" presStyleCnt="0"/>
      <dgm:spPr/>
    </dgm:pt>
    <dgm:pt modelId="{2190F907-7679-44BC-B954-60EA441D90A0}" type="pres">
      <dgm:prSet presAssocID="{3D83BE0F-020F-439E-BDDC-EB0C37937088}" presName="textRect" presStyleLbl="revTx" presStyleIdx="0" presStyleCnt="3">
        <dgm:presLayoutVars>
          <dgm:chMax val="1"/>
          <dgm:chPref val="1"/>
        </dgm:presLayoutVars>
      </dgm:prSet>
      <dgm:spPr/>
    </dgm:pt>
    <dgm:pt modelId="{6C805FB3-FBDE-43CC-B286-CA682FA27B06}" type="pres">
      <dgm:prSet presAssocID="{1A9EECB7-3F7D-45C4-A99C-A6F6CB8B5DAD}" presName="sibTrans" presStyleCnt="0"/>
      <dgm:spPr/>
    </dgm:pt>
    <dgm:pt modelId="{D09ADF4E-B4EC-45C8-A770-FC64994CF47F}" type="pres">
      <dgm:prSet presAssocID="{ACABE661-A17E-4CC8-AB24-FCA4F62CE3C6}" presName="compNode" presStyleCnt="0"/>
      <dgm:spPr/>
    </dgm:pt>
    <dgm:pt modelId="{DBADE7C4-E1E0-4480-8A7E-DB6497F79570}" type="pres">
      <dgm:prSet presAssocID="{ACABE661-A17E-4CC8-AB24-FCA4F62CE3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C78BFA3D-3B5E-487F-8C54-454AE76B64C3}" type="pres">
      <dgm:prSet presAssocID="{ACABE661-A17E-4CC8-AB24-FCA4F62CE3C6}" presName="spaceRect" presStyleCnt="0"/>
      <dgm:spPr/>
    </dgm:pt>
    <dgm:pt modelId="{F8007E3A-0310-4449-814D-548A8A4D1B9B}" type="pres">
      <dgm:prSet presAssocID="{ACABE661-A17E-4CC8-AB24-FCA4F62CE3C6}" presName="textRect" presStyleLbl="revTx" presStyleIdx="1" presStyleCnt="3">
        <dgm:presLayoutVars>
          <dgm:chMax val="1"/>
          <dgm:chPref val="1"/>
        </dgm:presLayoutVars>
      </dgm:prSet>
      <dgm:spPr/>
    </dgm:pt>
    <dgm:pt modelId="{5FAC3299-AA78-4934-B264-D3BCEEF184EF}" type="pres">
      <dgm:prSet presAssocID="{85E00D13-F04C-4B97-8371-1282C30F852B}" presName="sibTrans" presStyleCnt="0"/>
      <dgm:spPr/>
    </dgm:pt>
    <dgm:pt modelId="{244FC260-711E-4F6B-8FD4-8DACC53091DF}" type="pres">
      <dgm:prSet presAssocID="{98A530E3-8957-498C-A302-7DBE86C385F6}" presName="compNode" presStyleCnt="0"/>
      <dgm:spPr/>
    </dgm:pt>
    <dgm:pt modelId="{791F6255-DB94-40A6-90F7-BDE7922389BC}" type="pres">
      <dgm:prSet presAssocID="{98A530E3-8957-498C-A302-7DBE86C385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BEA8130C-CD3A-4F87-A500-7AF5BCE37A0A}" type="pres">
      <dgm:prSet presAssocID="{98A530E3-8957-498C-A302-7DBE86C385F6}" presName="spaceRect" presStyleCnt="0"/>
      <dgm:spPr/>
    </dgm:pt>
    <dgm:pt modelId="{AB90E665-B877-46AB-ABC1-F42B6339B6A4}" type="pres">
      <dgm:prSet presAssocID="{98A530E3-8957-498C-A302-7DBE86C385F6}" presName="textRect" presStyleLbl="revTx" presStyleIdx="2" presStyleCnt="3">
        <dgm:presLayoutVars>
          <dgm:chMax val="1"/>
          <dgm:chPref val="1"/>
        </dgm:presLayoutVars>
      </dgm:prSet>
      <dgm:spPr/>
    </dgm:pt>
  </dgm:ptLst>
  <dgm:cxnLst>
    <dgm:cxn modelId="{B24ACD24-9139-49C5-8DFE-641897638DA9}" type="presOf" srcId="{98A530E3-8957-498C-A302-7DBE86C385F6}" destId="{AB90E665-B877-46AB-ABC1-F42B6339B6A4}" srcOrd="0" destOrd="0" presId="urn:microsoft.com/office/officeart/2018/2/layout/IconLabelList"/>
    <dgm:cxn modelId="{8E7F0752-96BC-4FD8-8E5F-8A9AC68134C0}" type="presOf" srcId="{0C956C82-9291-4CD3-AA32-A085D6E24E0B}" destId="{958FAD5A-4449-48F5-8013-57C7BD2FC73B}" srcOrd="0" destOrd="0" presId="urn:microsoft.com/office/officeart/2018/2/layout/IconLabelList"/>
    <dgm:cxn modelId="{3C2C345B-98DC-4E74-A101-9786117F9AD0}" type="presOf" srcId="{3D83BE0F-020F-439E-BDDC-EB0C37937088}" destId="{2190F907-7679-44BC-B954-60EA441D90A0}" srcOrd="0" destOrd="0" presId="urn:microsoft.com/office/officeart/2018/2/layout/IconLabelList"/>
    <dgm:cxn modelId="{75D60C70-C18B-4896-8733-0DD2497445BF}" srcId="{0C956C82-9291-4CD3-AA32-A085D6E24E0B}" destId="{ACABE661-A17E-4CC8-AB24-FCA4F62CE3C6}" srcOrd="1" destOrd="0" parTransId="{E27CD83C-5E67-4199-9A5A-60519307275D}" sibTransId="{85E00D13-F04C-4B97-8371-1282C30F852B}"/>
    <dgm:cxn modelId="{4EFF2D96-43CA-4B48-8A1D-D21B4BDC20EC}" type="presOf" srcId="{ACABE661-A17E-4CC8-AB24-FCA4F62CE3C6}" destId="{F8007E3A-0310-4449-814D-548A8A4D1B9B}" srcOrd="0" destOrd="0" presId="urn:microsoft.com/office/officeart/2018/2/layout/IconLabelList"/>
    <dgm:cxn modelId="{986107AA-A17A-4C2A-8ABE-9FBF5D9F5CC5}" srcId="{0C956C82-9291-4CD3-AA32-A085D6E24E0B}" destId="{3D83BE0F-020F-439E-BDDC-EB0C37937088}" srcOrd="0" destOrd="0" parTransId="{5AA35675-942C-4C77-AFD1-4EBA86508E1D}" sibTransId="{1A9EECB7-3F7D-45C4-A99C-A6F6CB8B5DAD}"/>
    <dgm:cxn modelId="{0932E7BD-ECB5-4B26-AA68-D331FEA15297}" srcId="{0C956C82-9291-4CD3-AA32-A085D6E24E0B}" destId="{98A530E3-8957-498C-A302-7DBE86C385F6}" srcOrd="2" destOrd="0" parTransId="{5C0F6AA2-2B02-47CC-B092-555F8572A8F4}" sibTransId="{C8E8E1D9-93A1-4D2A-B489-7C4E4855626F}"/>
    <dgm:cxn modelId="{A9C4DEFA-AB02-4D5F-A2C7-26D90831DD48}" type="presParOf" srcId="{958FAD5A-4449-48F5-8013-57C7BD2FC73B}" destId="{EFEC0BEA-8ACE-41E9-90E8-877E594A0F81}" srcOrd="0" destOrd="0" presId="urn:microsoft.com/office/officeart/2018/2/layout/IconLabelList"/>
    <dgm:cxn modelId="{BE03B7DC-2271-4F58-923F-54252ABD5A50}" type="presParOf" srcId="{EFEC0BEA-8ACE-41E9-90E8-877E594A0F81}" destId="{6D6AEC7A-3A94-457C-9133-2FF9FF5A2D12}" srcOrd="0" destOrd="0" presId="urn:microsoft.com/office/officeart/2018/2/layout/IconLabelList"/>
    <dgm:cxn modelId="{934B5E91-D97A-493E-BCCF-E0D85E9300F5}" type="presParOf" srcId="{EFEC0BEA-8ACE-41E9-90E8-877E594A0F81}" destId="{249A867C-988D-4074-A151-96AA236D4CB9}" srcOrd="1" destOrd="0" presId="urn:microsoft.com/office/officeart/2018/2/layout/IconLabelList"/>
    <dgm:cxn modelId="{A07F4641-9E4C-474D-9B42-A645ED7B0388}" type="presParOf" srcId="{EFEC0BEA-8ACE-41E9-90E8-877E594A0F81}" destId="{2190F907-7679-44BC-B954-60EA441D90A0}" srcOrd="2" destOrd="0" presId="urn:microsoft.com/office/officeart/2018/2/layout/IconLabelList"/>
    <dgm:cxn modelId="{30CB95DA-DA8A-49A0-9DDE-92382F8D5AA6}" type="presParOf" srcId="{958FAD5A-4449-48F5-8013-57C7BD2FC73B}" destId="{6C805FB3-FBDE-43CC-B286-CA682FA27B06}" srcOrd="1" destOrd="0" presId="urn:microsoft.com/office/officeart/2018/2/layout/IconLabelList"/>
    <dgm:cxn modelId="{96242BDA-2EF6-4012-BAC1-8CA87C753BB8}" type="presParOf" srcId="{958FAD5A-4449-48F5-8013-57C7BD2FC73B}" destId="{D09ADF4E-B4EC-45C8-A770-FC64994CF47F}" srcOrd="2" destOrd="0" presId="urn:microsoft.com/office/officeart/2018/2/layout/IconLabelList"/>
    <dgm:cxn modelId="{8C9C35A0-2C69-4FB7-B09B-7A283C6623E6}" type="presParOf" srcId="{D09ADF4E-B4EC-45C8-A770-FC64994CF47F}" destId="{DBADE7C4-E1E0-4480-8A7E-DB6497F79570}" srcOrd="0" destOrd="0" presId="urn:microsoft.com/office/officeart/2018/2/layout/IconLabelList"/>
    <dgm:cxn modelId="{B77D7811-8E17-410E-B2FB-ED64E83FF7C0}" type="presParOf" srcId="{D09ADF4E-B4EC-45C8-A770-FC64994CF47F}" destId="{C78BFA3D-3B5E-487F-8C54-454AE76B64C3}" srcOrd="1" destOrd="0" presId="urn:microsoft.com/office/officeart/2018/2/layout/IconLabelList"/>
    <dgm:cxn modelId="{E4319230-05CC-42AA-9699-A161BD0FC329}" type="presParOf" srcId="{D09ADF4E-B4EC-45C8-A770-FC64994CF47F}" destId="{F8007E3A-0310-4449-814D-548A8A4D1B9B}" srcOrd="2" destOrd="0" presId="urn:microsoft.com/office/officeart/2018/2/layout/IconLabelList"/>
    <dgm:cxn modelId="{69C1551E-B231-45B8-B7CB-390A0A3EFCCC}" type="presParOf" srcId="{958FAD5A-4449-48F5-8013-57C7BD2FC73B}" destId="{5FAC3299-AA78-4934-B264-D3BCEEF184EF}" srcOrd="3" destOrd="0" presId="urn:microsoft.com/office/officeart/2018/2/layout/IconLabelList"/>
    <dgm:cxn modelId="{58BE4343-F3A3-4A45-819D-6991BAD1F9FF}" type="presParOf" srcId="{958FAD5A-4449-48F5-8013-57C7BD2FC73B}" destId="{244FC260-711E-4F6B-8FD4-8DACC53091DF}" srcOrd="4" destOrd="0" presId="urn:microsoft.com/office/officeart/2018/2/layout/IconLabelList"/>
    <dgm:cxn modelId="{C5A1C054-A50E-486F-A3B6-82FD1662B843}" type="presParOf" srcId="{244FC260-711E-4F6B-8FD4-8DACC53091DF}" destId="{791F6255-DB94-40A6-90F7-BDE7922389BC}" srcOrd="0" destOrd="0" presId="urn:microsoft.com/office/officeart/2018/2/layout/IconLabelList"/>
    <dgm:cxn modelId="{B5AB85FD-9CE8-4CF6-B1D1-C490773CC2E5}" type="presParOf" srcId="{244FC260-711E-4F6B-8FD4-8DACC53091DF}" destId="{BEA8130C-CD3A-4F87-A500-7AF5BCE37A0A}" srcOrd="1" destOrd="0" presId="urn:microsoft.com/office/officeart/2018/2/layout/IconLabelList"/>
    <dgm:cxn modelId="{A36124F1-79E5-4995-BD6F-53F1A4E5C8FD}" type="presParOf" srcId="{244FC260-711E-4F6B-8FD4-8DACC53091DF}" destId="{AB90E665-B877-46AB-ABC1-F42B6339B6A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DB136-5261-4BB5-BF8B-0E5F78320304}">
      <dsp:nvSpPr>
        <dsp:cNvPr id="0" name=""/>
        <dsp:cNvSpPr/>
      </dsp:nvSpPr>
      <dsp:spPr>
        <a:xfrm>
          <a:off x="0" y="398"/>
          <a:ext cx="10381205" cy="93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DBAF7F-F086-47EC-B964-8E75F599A672}">
      <dsp:nvSpPr>
        <dsp:cNvPr id="0" name=""/>
        <dsp:cNvSpPr/>
      </dsp:nvSpPr>
      <dsp:spPr>
        <a:xfrm>
          <a:off x="281842" y="210033"/>
          <a:ext cx="512441" cy="512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63E546-C994-4F62-95E3-3E904326150B}">
      <dsp:nvSpPr>
        <dsp:cNvPr id="0" name=""/>
        <dsp:cNvSpPr/>
      </dsp:nvSpPr>
      <dsp:spPr>
        <a:xfrm>
          <a:off x="1076127" y="398"/>
          <a:ext cx="9305077" cy="93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06" tIns="98606" rIns="98606" bIns="98606" numCol="1" spcCol="1270" anchor="ctr" anchorCtr="0">
          <a:noAutofit/>
        </a:bodyPr>
        <a:lstStyle/>
        <a:p>
          <a:pPr marL="0" lvl="0" indent="0" algn="l" defTabSz="1111250">
            <a:lnSpc>
              <a:spcPct val="100000"/>
            </a:lnSpc>
            <a:spcBef>
              <a:spcPct val="0"/>
            </a:spcBef>
            <a:spcAft>
              <a:spcPct val="35000"/>
            </a:spcAft>
            <a:buNone/>
          </a:pPr>
          <a:r>
            <a:rPr lang="en-US" sz="2500" kern="1200"/>
            <a:t>Basic knowledge of Python</a:t>
          </a:r>
        </a:p>
      </dsp:txBody>
      <dsp:txXfrm>
        <a:off x="1076127" y="398"/>
        <a:ext cx="9305077" cy="931712"/>
      </dsp:txXfrm>
    </dsp:sp>
    <dsp:sp modelId="{C132F3CC-A828-4B33-A3D5-11CA8EADD9EF}">
      <dsp:nvSpPr>
        <dsp:cNvPr id="0" name=""/>
        <dsp:cNvSpPr/>
      </dsp:nvSpPr>
      <dsp:spPr>
        <a:xfrm>
          <a:off x="0" y="1165038"/>
          <a:ext cx="10381205" cy="93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24B45-A251-4A7B-B855-6F6556B0EA68}">
      <dsp:nvSpPr>
        <dsp:cNvPr id="0" name=""/>
        <dsp:cNvSpPr/>
      </dsp:nvSpPr>
      <dsp:spPr>
        <a:xfrm>
          <a:off x="281842" y="1374673"/>
          <a:ext cx="512441" cy="512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D9F5BE-6C80-4CDF-9EC8-E408D3ED3FCB}">
      <dsp:nvSpPr>
        <dsp:cNvPr id="0" name=""/>
        <dsp:cNvSpPr/>
      </dsp:nvSpPr>
      <dsp:spPr>
        <a:xfrm>
          <a:off x="1076127" y="1165038"/>
          <a:ext cx="9305077" cy="93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06" tIns="98606" rIns="98606" bIns="98606" numCol="1" spcCol="1270" anchor="ctr" anchorCtr="0">
          <a:noAutofit/>
        </a:bodyPr>
        <a:lstStyle/>
        <a:p>
          <a:pPr marL="0" lvl="0" indent="0" algn="l" defTabSz="1111250">
            <a:lnSpc>
              <a:spcPct val="100000"/>
            </a:lnSpc>
            <a:spcBef>
              <a:spcPct val="0"/>
            </a:spcBef>
            <a:spcAft>
              <a:spcPct val="35000"/>
            </a:spcAft>
            <a:buNone/>
          </a:pPr>
          <a:r>
            <a:rPr lang="en-US" sz="2500" kern="1200"/>
            <a:t>Basic understanding of Machine Learning</a:t>
          </a:r>
        </a:p>
      </dsp:txBody>
      <dsp:txXfrm>
        <a:off x="1076127" y="1165038"/>
        <a:ext cx="9305077" cy="931712"/>
      </dsp:txXfrm>
    </dsp:sp>
    <dsp:sp modelId="{F9158847-05C9-4E5C-B98A-4848061E7EE6}">
      <dsp:nvSpPr>
        <dsp:cNvPr id="0" name=""/>
        <dsp:cNvSpPr/>
      </dsp:nvSpPr>
      <dsp:spPr>
        <a:xfrm>
          <a:off x="0" y="2329678"/>
          <a:ext cx="10381205" cy="93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88309-97AA-4A03-B981-089F3EFFD2DC}">
      <dsp:nvSpPr>
        <dsp:cNvPr id="0" name=""/>
        <dsp:cNvSpPr/>
      </dsp:nvSpPr>
      <dsp:spPr>
        <a:xfrm>
          <a:off x="281842" y="2539313"/>
          <a:ext cx="512441" cy="5124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90A52-5399-4BC9-860E-35178ADDD2AC}">
      <dsp:nvSpPr>
        <dsp:cNvPr id="0" name=""/>
        <dsp:cNvSpPr/>
      </dsp:nvSpPr>
      <dsp:spPr>
        <a:xfrm>
          <a:off x="1076127" y="2329678"/>
          <a:ext cx="9305077" cy="93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06" tIns="98606" rIns="98606" bIns="98606" numCol="1" spcCol="1270" anchor="ctr" anchorCtr="0">
          <a:noAutofit/>
        </a:bodyPr>
        <a:lstStyle/>
        <a:p>
          <a:pPr marL="0" lvl="0" indent="0" algn="l" defTabSz="1111250">
            <a:lnSpc>
              <a:spcPct val="100000"/>
            </a:lnSpc>
            <a:spcBef>
              <a:spcPct val="0"/>
            </a:spcBef>
            <a:spcAft>
              <a:spcPct val="35000"/>
            </a:spcAft>
            <a:buNone/>
          </a:pPr>
          <a:r>
            <a:rPr lang="en-US" sz="2500" kern="1200"/>
            <a:t>A curious mind to learn!</a:t>
          </a:r>
        </a:p>
      </dsp:txBody>
      <dsp:txXfrm>
        <a:off x="1076127" y="2329678"/>
        <a:ext cx="9305077" cy="931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EE6BD-ECCE-4EC8-8BB8-4E41BAC817DA}">
      <dsp:nvSpPr>
        <dsp:cNvPr id="0" name=""/>
        <dsp:cNvSpPr/>
      </dsp:nvSpPr>
      <dsp:spPr>
        <a:xfrm>
          <a:off x="0" y="454"/>
          <a:ext cx="11187185" cy="10627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FE646-F71B-4463-9745-512F60867160}">
      <dsp:nvSpPr>
        <dsp:cNvPr id="0" name=""/>
        <dsp:cNvSpPr/>
      </dsp:nvSpPr>
      <dsp:spPr>
        <a:xfrm>
          <a:off x="321492" y="239581"/>
          <a:ext cx="584532" cy="5845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64AF2-E771-4A15-963B-97004A48F951}">
      <dsp:nvSpPr>
        <dsp:cNvPr id="0" name=""/>
        <dsp:cNvSpPr/>
      </dsp:nvSpPr>
      <dsp:spPr>
        <a:xfrm>
          <a:off x="1227518" y="454"/>
          <a:ext cx="9959666" cy="1062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78" tIns="112478" rIns="112478" bIns="112478" numCol="1" spcCol="1270" anchor="ctr" anchorCtr="0">
          <a:noAutofit/>
        </a:bodyPr>
        <a:lstStyle/>
        <a:p>
          <a:pPr marL="0" lvl="0" indent="0" algn="l" defTabSz="1111250">
            <a:lnSpc>
              <a:spcPct val="100000"/>
            </a:lnSpc>
            <a:spcBef>
              <a:spcPct val="0"/>
            </a:spcBef>
            <a:spcAft>
              <a:spcPct val="35000"/>
            </a:spcAft>
            <a:buNone/>
          </a:pPr>
          <a:r>
            <a:rPr lang="en-US" sz="2500" b="1" kern="1200" dirty="0"/>
            <a:t>Translate</a:t>
          </a:r>
          <a:r>
            <a:rPr lang="en-US" sz="2500" kern="1200" dirty="0"/>
            <a:t> - </a:t>
          </a:r>
          <a:r>
            <a:rPr lang="en-IN" sz="2500" kern="1200" dirty="0"/>
            <a:t>The literature text is translated to preferred language using Azure Cognitive Service: Translate API</a:t>
          </a:r>
          <a:endParaRPr lang="en-US" sz="2500" kern="1200" dirty="0"/>
        </a:p>
      </dsp:txBody>
      <dsp:txXfrm>
        <a:off x="1227518" y="454"/>
        <a:ext cx="9959666" cy="1062786"/>
      </dsp:txXfrm>
    </dsp:sp>
    <dsp:sp modelId="{3FBFF238-7C43-49FF-9726-6F92B8ADC2EF}">
      <dsp:nvSpPr>
        <dsp:cNvPr id="0" name=""/>
        <dsp:cNvSpPr/>
      </dsp:nvSpPr>
      <dsp:spPr>
        <a:xfrm>
          <a:off x="0" y="1328936"/>
          <a:ext cx="11187185" cy="10627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962866-9C7A-46F1-B518-A3AFF0E03E37}">
      <dsp:nvSpPr>
        <dsp:cNvPr id="0" name=""/>
        <dsp:cNvSpPr/>
      </dsp:nvSpPr>
      <dsp:spPr>
        <a:xfrm>
          <a:off x="321492" y="1568063"/>
          <a:ext cx="584532" cy="5845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63FA7F-AAB5-470A-8EB6-417C3ADE9D68}">
      <dsp:nvSpPr>
        <dsp:cNvPr id="0" name=""/>
        <dsp:cNvSpPr/>
      </dsp:nvSpPr>
      <dsp:spPr>
        <a:xfrm>
          <a:off x="1227518" y="1328936"/>
          <a:ext cx="9959666" cy="1062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78" tIns="112478" rIns="112478" bIns="112478" numCol="1" spcCol="1270" anchor="ctr" anchorCtr="0">
          <a:noAutofit/>
        </a:bodyPr>
        <a:lstStyle/>
        <a:p>
          <a:pPr marL="0" lvl="0" indent="0" algn="l" defTabSz="1111250">
            <a:lnSpc>
              <a:spcPct val="100000"/>
            </a:lnSpc>
            <a:spcBef>
              <a:spcPct val="0"/>
            </a:spcBef>
            <a:spcAft>
              <a:spcPct val="35000"/>
            </a:spcAft>
            <a:buNone/>
          </a:pPr>
          <a:r>
            <a:rPr lang="en-IN" sz="2500" b="1" kern="1200"/>
            <a:t>Text-to-Speech - </a:t>
          </a:r>
          <a:r>
            <a:rPr lang="en-IN" sz="2500" kern="1200"/>
            <a:t>The Literature text is available as Audio Book using Azure Cognitive Service: Text-To-Speech API</a:t>
          </a:r>
          <a:endParaRPr lang="en-US" sz="2500" kern="1200"/>
        </a:p>
      </dsp:txBody>
      <dsp:txXfrm>
        <a:off x="1227518" y="1328936"/>
        <a:ext cx="9959666" cy="1062786"/>
      </dsp:txXfrm>
    </dsp:sp>
    <dsp:sp modelId="{5091136E-151A-4B96-AF5B-70A7FFA31A4F}">
      <dsp:nvSpPr>
        <dsp:cNvPr id="0" name=""/>
        <dsp:cNvSpPr/>
      </dsp:nvSpPr>
      <dsp:spPr>
        <a:xfrm>
          <a:off x="0" y="2657419"/>
          <a:ext cx="11187185" cy="10627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6AE87-DE50-47EE-B701-5D8AFC370E7F}">
      <dsp:nvSpPr>
        <dsp:cNvPr id="0" name=""/>
        <dsp:cNvSpPr/>
      </dsp:nvSpPr>
      <dsp:spPr>
        <a:xfrm>
          <a:off x="321492" y="2896546"/>
          <a:ext cx="584532" cy="5845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3BFDB-E155-4E7E-A1C2-0920A1BFBAB9}">
      <dsp:nvSpPr>
        <dsp:cNvPr id="0" name=""/>
        <dsp:cNvSpPr/>
      </dsp:nvSpPr>
      <dsp:spPr>
        <a:xfrm>
          <a:off x="1227518" y="2657419"/>
          <a:ext cx="9959666" cy="1062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78" tIns="112478" rIns="112478" bIns="112478" numCol="1" spcCol="1270" anchor="ctr" anchorCtr="0">
          <a:noAutofit/>
        </a:bodyPr>
        <a:lstStyle/>
        <a:p>
          <a:pPr marL="0" lvl="0" indent="0" algn="l" defTabSz="1111250">
            <a:lnSpc>
              <a:spcPct val="100000"/>
            </a:lnSpc>
            <a:spcBef>
              <a:spcPct val="0"/>
            </a:spcBef>
            <a:spcAft>
              <a:spcPct val="35000"/>
            </a:spcAft>
            <a:buNone/>
          </a:pPr>
          <a:r>
            <a:rPr lang="en-IN" sz="2500" b="1" kern="1200"/>
            <a:t>LEARN &amp; CONTRIBUTE MORE - L</a:t>
          </a:r>
          <a:r>
            <a:rPr lang="en-IN" sz="2500" kern="1200"/>
            <a:t>earn how this is implemented in my blog. Source Code is openly available at Github.</a:t>
          </a:r>
          <a:endParaRPr lang="en-US" sz="2500" kern="1200"/>
        </a:p>
      </dsp:txBody>
      <dsp:txXfrm>
        <a:off x="1227518" y="2657419"/>
        <a:ext cx="9959666" cy="10627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AEC7A-3A94-457C-9133-2FF9FF5A2D12}">
      <dsp:nvSpPr>
        <dsp:cNvPr id="0" name=""/>
        <dsp:cNvSpPr/>
      </dsp:nvSpPr>
      <dsp:spPr>
        <a:xfrm>
          <a:off x="1168715" y="447150"/>
          <a:ext cx="1292662" cy="1292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90F907-7679-44BC-B954-60EA441D90A0}">
      <dsp:nvSpPr>
        <dsp:cNvPr id="0" name=""/>
        <dsp:cNvSpPr/>
      </dsp:nvSpPr>
      <dsp:spPr>
        <a:xfrm>
          <a:off x="378755" y="2095162"/>
          <a:ext cx="28725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Use customisable, pretrained models built with breakthrough AI research</a:t>
          </a:r>
          <a:endParaRPr lang="en-US" sz="1700" kern="1200"/>
        </a:p>
      </dsp:txBody>
      <dsp:txXfrm>
        <a:off x="378755" y="2095162"/>
        <a:ext cx="2872582" cy="720000"/>
      </dsp:txXfrm>
    </dsp:sp>
    <dsp:sp modelId="{DBADE7C4-E1E0-4480-8A7E-DB6497F79570}">
      <dsp:nvSpPr>
        <dsp:cNvPr id="0" name=""/>
        <dsp:cNvSpPr/>
      </dsp:nvSpPr>
      <dsp:spPr>
        <a:xfrm>
          <a:off x="4544000" y="447150"/>
          <a:ext cx="1292662" cy="1292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007E3A-0310-4449-814D-548A8A4D1B9B}">
      <dsp:nvSpPr>
        <dsp:cNvPr id="0" name=""/>
        <dsp:cNvSpPr/>
      </dsp:nvSpPr>
      <dsp:spPr>
        <a:xfrm>
          <a:off x="3754040" y="2095162"/>
          <a:ext cx="28725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Deploy Cognitive Services anywhere from the cloud to the edge with containers</a:t>
          </a:r>
          <a:endParaRPr lang="en-US" sz="1700" kern="1200"/>
        </a:p>
      </dsp:txBody>
      <dsp:txXfrm>
        <a:off x="3754040" y="2095162"/>
        <a:ext cx="2872582" cy="720000"/>
      </dsp:txXfrm>
    </dsp:sp>
    <dsp:sp modelId="{791F6255-DB94-40A6-90F7-BDE7922389BC}">
      <dsp:nvSpPr>
        <dsp:cNvPr id="0" name=""/>
        <dsp:cNvSpPr/>
      </dsp:nvSpPr>
      <dsp:spPr>
        <a:xfrm>
          <a:off x="7919285" y="447150"/>
          <a:ext cx="1292662" cy="1292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0E665-B877-46AB-ABC1-F42B6339B6A4}">
      <dsp:nvSpPr>
        <dsp:cNvPr id="0" name=""/>
        <dsp:cNvSpPr/>
      </dsp:nvSpPr>
      <dsp:spPr>
        <a:xfrm>
          <a:off x="7129324" y="2095162"/>
          <a:ext cx="28725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Empower responsible use with industry-leading tools and guidelines</a:t>
          </a:r>
          <a:endParaRPr lang="en-US" sz="1700" kern="1200"/>
        </a:p>
      </dsp:txBody>
      <dsp:txXfrm>
        <a:off x="7129324" y="2095162"/>
        <a:ext cx="287258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10C9C-27DC-C844-8874-33ABC4344BD5}" type="datetimeFigureOut">
              <a:rPr lang="en-US" smtClean="0"/>
              <a:t>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31F3B-13F3-D242-8528-990967E12AE2}" type="slidenum">
              <a:rPr lang="en-US" smtClean="0"/>
              <a:t>‹#›</a:t>
            </a:fld>
            <a:endParaRPr lang="en-US"/>
          </a:p>
        </p:txBody>
      </p:sp>
    </p:spTree>
    <p:extLst>
      <p:ext uri="{BB962C8B-B14F-4D97-AF65-F5344CB8AC3E}">
        <p14:creationId xmlns:p14="http://schemas.microsoft.com/office/powerpoint/2010/main" val="4255623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b093b21d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b093b21d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2/5/22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4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2/5/22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6589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2/5/22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32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0"/>
        <p:cNvGrpSpPr/>
        <p:nvPr/>
      </p:nvGrpSpPr>
      <p:grpSpPr>
        <a:xfrm>
          <a:off x="0" y="0"/>
          <a:ext cx="0" cy="0"/>
          <a:chOff x="0" y="0"/>
          <a:chExt cx="0" cy="0"/>
        </a:xfrm>
      </p:grpSpPr>
      <p:cxnSp>
        <p:nvCxnSpPr>
          <p:cNvPr id="61" name="Google Shape;61;p11"/>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65" name="Google Shape;65;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7934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2/5/22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91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2/5/22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6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2/5/22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9139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2/5/22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7927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2/5/22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8751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2/5/22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15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2/5/22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06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2/5/22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37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2/5/22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72894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 id="2147483713" r:id="rId12"/>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in/services/cognitive-services/translator/" TargetMode="External"/><Relationship Id="rId2" Type="http://schemas.openxmlformats.org/officeDocument/2006/relationships/hyperlink" Target="https://azure.microsoft.com/en-us/" TargetMode="External"/><Relationship Id="rId1" Type="http://schemas.openxmlformats.org/officeDocument/2006/relationships/slideLayout" Target="../slideLayouts/slideLayout2.xml"/><Relationship Id="rId4" Type="http://schemas.openxmlformats.org/officeDocument/2006/relationships/hyperlink" Target="https://azure.microsoft.com/en-in/services/cognitive-services/text-to-speech/"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pi-thirukkural.web.a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zure/cognitive-services/cognitive-services-apis-create-account?tabs=multiservice%2Cwindow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zure.microsoft.com/en-in/services/cognitive-services/translato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cognitive-services/speech-service/speech-synthesis-markup?tabs=csharp" TargetMode="External"/><Relationship Id="rId2" Type="http://schemas.openxmlformats.org/officeDocument/2006/relationships/hyperlink" Target="https://azure.microsoft.com/en-in/services/cognitive-services/text-to-spee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orms.office.com/Pages/ResponsePage.aspx?id=DQSIkWdsW0yxEjajBLZtrQAAAAAAAAAAAANAAQwRVW1UMUc4NEQ4OTIxQU9SR0YyV1RYNTdOMVlNVC4u" TargetMode="External"/><Relationship Id="rId2" Type="http://schemas.openxmlformats.org/officeDocument/2006/relationships/hyperlink" Target="https://forms.office.com/Pages/ResponsePage.aspx?id=DQSIkWdsW0yxEjajBLZtrQAAAAAAAAAAAANAAQwRVW1UNzMyOFFCUFU3R08xUk4zSlc5SjhONTFPOC4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Vivek0712/lit-translate-audio"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Vivek0712/lit-translate-audi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linkedin.com/in/vivek071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exstem.ai/" TargetMode="External"/><Relationship Id="rId1" Type="http://schemas.openxmlformats.org/officeDocument/2006/relationships/slideLayout" Target="../slideLayouts/slideLayout2.xml"/><Relationship Id="rId4" Type="http://schemas.openxmlformats.org/officeDocument/2006/relationships/hyperlink" Target="https://en.wikipedia.org/wiki/Twitter"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cognitive-services/speech-service/speech-synthesis-markup?tabs=csharp" TargetMode="External"/><Relationship Id="rId7" Type="http://schemas.openxmlformats.org/officeDocument/2006/relationships/hyperlink" Target="https://api-thirukkural.web.app/" TargetMode="External"/><Relationship Id="rId2" Type="http://schemas.openxmlformats.org/officeDocument/2006/relationships/hyperlink" Target="https://azure.microsoft.com/en-in/services/cognitive-services/text-to-speech/" TargetMode="External"/><Relationship Id="rId1" Type="http://schemas.openxmlformats.org/officeDocument/2006/relationships/slideLayout" Target="../slideLayouts/slideLayout2.xml"/><Relationship Id="rId6" Type="http://schemas.openxmlformats.org/officeDocument/2006/relationships/hyperlink" Target="https://en.wikipedia.org/wiki/Tirukku%E1%B9%9Fa%E1%B8%B7" TargetMode="External"/><Relationship Id="rId5" Type="http://schemas.openxmlformats.org/officeDocument/2006/relationships/hyperlink" Target="https://github.com/Azure-Samples/cognitive-services-speech-sdk" TargetMode="External"/><Relationship Id="rId4" Type="http://schemas.openxmlformats.org/officeDocument/2006/relationships/hyperlink" Target="https://docs.microsoft.com/en-us/azure/cognitive-services/cognitive-services-apis-create-account?tabs=multiservice%2Cwindow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mailto:vivekraja98@g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Vivek0712/lit-translate-audio" TargetMode="External"/><Relationship Id="rId2" Type="http://schemas.openxmlformats.org/officeDocument/2006/relationships/hyperlink" Target="https://bit.ly/azurit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1BC821-5656-6F4A-98E6-C023CAD88EA8}"/>
              </a:ext>
            </a:extLst>
          </p:cNvPr>
          <p:cNvSpPr>
            <a:spLocks noGrp="1"/>
          </p:cNvSpPr>
          <p:nvPr>
            <p:ph type="ctrTitle"/>
          </p:nvPr>
        </p:nvSpPr>
        <p:spPr>
          <a:xfrm>
            <a:off x="6575305" y="235881"/>
            <a:ext cx="4569006" cy="2884247"/>
          </a:xfrm>
        </p:spPr>
        <p:txBody>
          <a:bodyPr anchor="ctr">
            <a:normAutofit/>
          </a:bodyPr>
          <a:lstStyle/>
          <a:p>
            <a:r>
              <a:rPr lang="en-US" sz="4400"/>
              <a:t>Literature Text Translation &amp; Audio Synthesis using AI Services</a:t>
            </a:r>
          </a:p>
        </p:txBody>
      </p:sp>
      <p:sp>
        <p:nvSpPr>
          <p:cNvPr id="3" name="Subtitle 2">
            <a:extLst>
              <a:ext uri="{FF2B5EF4-FFF2-40B4-BE49-F238E27FC236}">
                <a16:creationId xmlns:a16="http://schemas.microsoft.com/office/drawing/2014/main" id="{0D0BBEE5-1C9E-A647-BC90-5B554F953704}"/>
              </a:ext>
            </a:extLst>
          </p:cNvPr>
          <p:cNvSpPr>
            <a:spLocks noGrp="1"/>
          </p:cNvSpPr>
          <p:nvPr>
            <p:ph type="subTitle" idx="1"/>
          </p:nvPr>
        </p:nvSpPr>
        <p:spPr>
          <a:xfrm>
            <a:off x="6575305" y="3880965"/>
            <a:ext cx="4569006" cy="2359114"/>
          </a:xfrm>
        </p:spPr>
        <p:txBody>
          <a:bodyPr anchor="b">
            <a:normAutofit/>
          </a:bodyPr>
          <a:lstStyle/>
          <a:p>
            <a:r>
              <a:rPr lang="en-US" dirty="0"/>
              <a:t>Vivek Raja P S</a:t>
            </a:r>
          </a:p>
          <a:p>
            <a:r>
              <a:rPr lang="en-US" sz="1600" dirty="0"/>
              <a:t>Data Scientist @ </a:t>
            </a:r>
            <a:r>
              <a:rPr lang="en-US" sz="1600" dirty="0" err="1"/>
              <a:t>NexStem</a:t>
            </a:r>
            <a:br>
              <a:rPr lang="en-US" sz="1600" dirty="0"/>
            </a:br>
            <a:r>
              <a:rPr lang="en-US" sz="1600" dirty="0"/>
              <a:t>Lead @ Azure Developer Community, India</a:t>
            </a:r>
            <a:br>
              <a:rPr lang="en-US" sz="1600" dirty="0"/>
            </a:br>
            <a:r>
              <a:rPr lang="en-US" sz="1600" dirty="0"/>
              <a:t>AWS Machine Learning HERO</a:t>
            </a:r>
          </a:p>
        </p:txBody>
      </p:sp>
      <p:pic>
        <p:nvPicPr>
          <p:cNvPr id="65" name="Picture 3">
            <a:extLst>
              <a:ext uri="{FF2B5EF4-FFF2-40B4-BE49-F238E27FC236}">
                <a16:creationId xmlns:a16="http://schemas.microsoft.com/office/drawing/2014/main" id="{0E79F789-7C84-4639-9F7E-8BC33E11C8FB}"/>
              </a:ext>
            </a:extLst>
          </p:cNvPr>
          <p:cNvPicPr>
            <a:picLocks noChangeAspect="1"/>
          </p:cNvPicPr>
          <p:nvPr/>
        </p:nvPicPr>
        <p:blipFill rotWithShape="1">
          <a:blip r:embed="rId2"/>
          <a:srcRect l="20157" r="22509" b="-1"/>
          <a:stretch/>
        </p:blipFill>
        <p:spPr>
          <a:xfrm>
            <a:off x="20" y="10"/>
            <a:ext cx="6095978" cy="6857989"/>
          </a:xfrm>
          <a:prstGeom prst="rect">
            <a:avLst/>
          </a:prstGeom>
        </p:spPr>
      </p:pic>
      <p:cxnSp>
        <p:nvCxnSpPr>
          <p:cNvPr id="13" name="Straight Connector 12">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01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BBD9D-9186-1844-80EF-32DBC223B3FA}"/>
              </a:ext>
            </a:extLst>
          </p:cNvPr>
          <p:cNvSpPr>
            <a:spLocks noGrp="1"/>
          </p:cNvSpPr>
          <p:nvPr>
            <p:ph type="title"/>
          </p:nvPr>
        </p:nvSpPr>
        <p:spPr>
          <a:xfrm>
            <a:off x="6788582" y="858983"/>
            <a:ext cx="3968783" cy="2021378"/>
          </a:xfrm>
        </p:spPr>
        <p:txBody>
          <a:bodyPr>
            <a:normAutofit/>
          </a:bodyPr>
          <a:lstStyle/>
          <a:p>
            <a:pPr>
              <a:lnSpc>
                <a:spcPct val="90000"/>
              </a:lnSpc>
            </a:pPr>
            <a:r>
              <a:rPr lang="en-US" dirty="0"/>
              <a:t>Introduction to Azure Cognitive Services</a:t>
            </a:r>
            <a:endParaRPr lang="en-US"/>
          </a:p>
        </p:txBody>
      </p:sp>
      <p:pic>
        <p:nvPicPr>
          <p:cNvPr id="5" name="Picture 4" descr="A 3D pattern of ring shapes connected by lines">
            <a:extLst>
              <a:ext uri="{FF2B5EF4-FFF2-40B4-BE49-F238E27FC236}">
                <a16:creationId xmlns:a16="http://schemas.microsoft.com/office/drawing/2014/main" id="{927F92C0-DCBF-433C-8DCC-E1C55D87E0E7}"/>
              </a:ext>
            </a:extLst>
          </p:cNvPr>
          <p:cNvPicPr>
            <a:picLocks noChangeAspect="1"/>
          </p:cNvPicPr>
          <p:nvPr/>
        </p:nvPicPr>
        <p:blipFill rotWithShape="1">
          <a:blip r:embed="rId2"/>
          <a:srcRect l="7495" r="40217"/>
          <a:stretch/>
        </p:blipFill>
        <p:spPr>
          <a:xfrm>
            <a:off x="-1" y="-2"/>
            <a:ext cx="6374929" cy="6858002"/>
          </a:xfrm>
          <a:prstGeom prst="rect">
            <a:avLst/>
          </a:prstGeom>
        </p:spPr>
      </p:pic>
      <p:sp>
        <p:nvSpPr>
          <p:cNvPr id="3" name="Content Placeholder 2">
            <a:extLst>
              <a:ext uri="{FF2B5EF4-FFF2-40B4-BE49-F238E27FC236}">
                <a16:creationId xmlns:a16="http://schemas.microsoft.com/office/drawing/2014/main" id="{1843FC93-4E64-8F4C-9A60-30E868B82448}"/>
              </a:ext>
            </a:extLst>
          </p:cNvPr>
          <p:cNvSpPr>
            <a:spLocks noGrp="1"/>
          </p:cNvSpPr>
          <p:nvPr>
            <p:ph idx="1"/>
          </p:nvPr>
        </p:nvSpPr>
        <p:spPr>
          <a:xfrm>
            <a:off x="6788582" y="3282696"/>
            <a:ext cx="3968783" cy="2957383"/>
          </a:xfrm>
        </p:spPr>
        <p:txBody>
          <a:bodyPr anchor="ctr">
            <a:normAutofit/>
          </a:bodyPr>
          <a:lstStyle/>
          <a:p>
            <a:pPr>
              <a:lnSpc>
                <a:spcPct val="100000"/>
              </a:lnSpc>
            </a:pPr>
            <a:r>
              <a:rPr lang="en-IN" sz="1700"/>
              <a:t>Cognitive Services brings AI within reach of every developer and data scientist. With leading models, a variety of use cases can be unlocked. All it takes is an API call to embed the ability to see, hear, speak, search, understand, and accelerate advanced decision-making into your apps. Enable developers and data scientists of all skill levels to easily add AI capabilities to their apps.</a:t>
            </a:r>
            <a:endParaRPr lang="en-US" sz="1700"/>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1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424B5F-445A-544E-8B77-B873B9A7EC6E}"/>
              </a:ext>
            </a:extLst>
          </p:cNvPr>
          <p:cNvSpPr>
            <a:spLocks noGrp="1"/>
          </p:cNvSpPr>
          <p:nvPr>
            <p:ph type="title"/>
          </p:nvPr>
        </p:nvSpPr>
        <p:spPr>
          <a:xfrm>
            <a:off x="761801" y="858982"/>
            <a:ext cx="9589765" cy="1432273"/>
          </a:xfrm>
        </p:spPr>
        <p:txBody>
          <a:bodyPr>
            <a:normAutofit/>
          </a:bodyPr>
          <a:lstStyle/>
          <a:p>
            <a:pPr>
              <a:lnSpc>
                <a:spcPct val="90000"/>
              </a:lnSpc>
            </a:pPr>
            <a:r>
              <a:rPr lang="en-IN" dirty="0"/>
              <a:t>Explore the benefits of Cognitive Services</a:t>
            </a:r>
            <a:endParaRPr lang="en-US"/>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FE22EE4-C06B-4722-8344-31A2AAA286FB}"/>
              </a:ext>
            </a:extLst>
          </p:cNvPr>
          <p:cNvGraphicFramePr>
            <a:graphicFrameLocks noGrp="1"/>
          </p:cNvGraphicFramePr>
          <p:nvPr>
            <p:ph idx="1"/>
            <p:extLst>
              <p:ext uri="{D42A27DB-BD31-4B8C-83A1-F6EECF244321}">
                <p14:modId xmlns:p14="http://schemas.microsoft.com/office/powerpoint/2010/main" val="604090432"/>
              </p:ext>
            </p:extLst>
          </p:nvPr>
        </p:nvGraphicFramePr>
        <p:xfrm>
          <a:off x="762000" y="2749550"/>
          <a:ext cx="10380663" cy="3262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470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83B7-858A-9143-94F9-544DBDDD4BE6}"/>
              </a:ext>
            </a:extLst>
          </p:cNvPr>
          <p:cNvSpPr>
            <a:spLocks noGrp="1"/>
          </p:cNvSpPr>
          <p:nvPr>
            <p:ph type="title"/>
          </p:nvPr>
        </p:nvSpPr>
        <p:spPr/>
        <p:txBody>
          <a:bodyPr/>
          <a:lstStyle/>
          <a:p>
            <a:r>
              <a:rPr lang="en-US" dirty="0"/>
              <a:t>Building Literature Love Website</a:t>
            </a:r>
          </a:p>
        </p:txBody>
      </p:sp>
      <p:sp>
        <p:nvSpPr>
          <p:cNvPr id="3" name="Content Placeholder 2">
            <a:extLst>
              <a:ext uri="{FF2B5EF4-FFF2-40B4-BE49-F238E27FC236}">
                <a16:creationId xmlns:a16="http://schemas.microsoft.com/office/drawing/2014/main" id="{CF3D3D0A-88AB-9E42-91B7-E424744E29FC}"/>
              </a:ext>
            </a:extLst>
          </p:cNvPr>
          <p:cNvSpPr>
            <a:spLocks noGrp="1"/>
          </p:cNvSpPr>
          <p:nvPr>
            <p:ph idx="1"/>
          </p:nvPr>
        </p:nvSpPr>
        <p:spPr/>
        <p:txBody>
          <a:bodyPr/>
          <a:lstStyle/>
          <a:p>
            <a:r>
              <a:rPr lang="en-IN" dirty="0"/>
              <a:t>Its really easy to get started with this. All you need is experience working with basic HTML,CSS, </a:t>
            </a:r>
            <a:r>
              <a:rPr lang="en-IN" dirty="0" err="1"/>
              <a:t>Javascript</a:t>
            </a:r>
            <a:r>
              <a:rPr lang="en-IN" dirty="0"/>
              <a:t> and Azure Account (</a:t>
            </a:r>
            <a:r>
              <a:rPr lang="en-IN" u="sng" dirty="0">
                <a:hlinkClick r:id="rId2"/>
              </a:rPr>
              <a:t>Sign up for a free account!)</a:t>
            </a:r>
            <a:endParaRPr lang="en-IN" dirty="0"/>
          </a:p>
          <a:p>
            <a:r>
              <a:rPr lang="en-IN" dirty="0"/>
              <a:t>Website </a:t>
            </a:r>
            <a:r>
              <a:rPr lang="en-IN" dirty="0" err="1"/>
              <a:t>Techstack</a:t>
            </a:r>
            <a:r>
              <a:rPr lang="en-IN" dirty="0"/>
              <a:t>: Static Website (HTML,CSS, JS)</a:t>
            </a:r>
            <a:br>
              <a:rPr lang="en-IN" dirty="0"/>
            </a:br>
            <a:r>
              <a:rPr lang="en-IN" dirty="0"/>
              <a:t>Microsoft Azure Services:</a:t>
            </a:r>
            <a:br>
              <a:rPr lang="en-IN" dirty="0"/>
            </a:br>
            <a:r>
              <a:rPr lang="en-IN" dirty="0"/>
              <a:t>1. </a:t>
            </a:r>
            <a:r>
              <a:rPr lang="en-IN" u="sng" dirty="0">
                <a:hlinkClick r:id="rId2"/>
              </a:rPr>
              <a:t>Azure Static Web App Service</a:t>
            </a:r>
            <a:br>
              <a:rPr lang="en-IN" dirty="0"/>
            </a:br>
            <a:r>
              <a:rPr lang="en-IN" dirty="0"/>
              <a:t>2. </a:t>
            </a:r>
            <a:r>
              <a:rPr lang="en-IN" u="sng" dirty="0">
                <a:hlinkClick r:id="rId3"/>
              </a:rPr>
              <a:t>Azure Cognitive Service — Translator Python SDK</a:t>
            </a:r>
            <a:br>
              <a:rPr lang="en-IN" dirty="0"/>
            </a:br>
            <a:r>
              <a:rPr lang="en-IN" dirty="0"/>
              <a:t>3. </a:t>
            </a:r>
            <a:r>
              <a:rPr lang="en-IN" u="sng" dirty="0">
                <a:hlinkClick r:id="rId4"/>
              </a:rPr>
              <a:t>Azure Cognitive Service — Text to Speech API</a:t>
            </a:r>
            <a:endParaRPr lang="en-IN" dirty="0"/>
          </a:p>
          <a:p>
            <a:endParaRPr lang="en-US" dirty="0"/>
          </a:p>
        </p:txBody>
      </p:sp>
    </p:spTree>
    <p:extLst>
      <p:ext uri="{BB962C8B-B14F-4D97-AF65-F5344CB8AC3E}">
        <p14:creationId xmlns:p14="http://schemas.microsoft.com/office/powerpoint/2010/main" val="408886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2EC6-58A9-1E44-AD7A-0A58FAFFBAB7}"/>
              </a:ext>
            </a:extLst>
          </p:cNvPr>
          <p:cNvSpPr>
            <a:spLocks noGrp="1"/>
          </p:cNvSpPr>
          <p:nvPr>
            <p:ph type="title"/>
          </p:nvPr>
        </p:nvSpPr>
        <p:spPr>
          <a:xfrm>
            <a:off x="638234" y="414139"/>
            <a:ext cx="3612491" cy="562045"/>
          </a:xfrm>
        </p:spPr>
        <p:txBody>
          <a:bodyPr>
            <a:normAutofit fontScale="90000"/>
          </a:bodyPr>
          <a:lstStyle/>
          <a:p>
            <a:r>
              <a:rPr lang="en-US" dirty="0"/>
              <a:t>Architecture</a:t>
            </a:r>
          </a:p>
        </p:txBody>
      </p:sp>
      <p:pic>
        <p:nvPicPr>
          <p:cNvPr id="5" name="Content Placeholder 4" descr="Diagram&#10;&#10;Description automatically generated">
            <a:extLst>
              <a:ext uri="{FF2B5EF4-FFF2-40B4-BE49-F238E27FC236}">
                <a16:creationId xmlns:a16="http://schemas.microsoft.com/office/drawing/2014/main" id="{4261C296-19D3-9243-A2DD-75AA9D6815F2}"/>
              </a:ext>
            </a:extLst>
          </p:cNvPr>
          <p:cNvPicPr>
            <a:picLocks noGrp="1" noChangeAspect="1"/>
          </p:cNvPicPr>
          <p:nvPr>
            <p:ph idx="1"/>
          </p:nvPr>
        </p:nvPicPr>
        <p:blipFill>
          <a:blip r:embed="rId2"/>
          <a:stretch>
            <a:fillRect/>
          </a:stretch>
        </p:blipFill>
        <p:spPr>
          <a:xfrm>
            <a:off x="1857277" y="1179989"/>
            <a:ext cx="8913696" cy="5437355"/>
          </a:xfrm>
        </p:spPr>
      </p:pic>
    </p:spTree>
    <p:extLst>
      <p:ext uri="{BB962C8B-B14F-4D97-AF65-F5344CB8AC3E}">
        <p14:creationId xmlns:p14="http://schemas.microsoft.com/office/powerpoint/2010/main" val="104830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FF68-3C72-C846-B3BA-69A4B699ECEE}"/>
              </a:ext>
            </a:extLst>
          </p:cNvPr>
          <p:cNvSpPr>
            <a:spLocks noGrp="1"/>
          </p:cNvSpPr>
          <p:nvPr>
            <p:ph type="title"/>
          </p:nvPr>
        </p:nvSpPr>
        <p:spPr/>
        <p:txBody>
          <a:bodyPr/>
          <a:lstStyle/>
          <a:p>
            <a:r>
              <a:rPr lang="en-US" dirty="0"/>
              <a:t>About </a:t>
            </a:r>
            <a:r>
              <a:rPr lang="en-US" dirty="0" err="1"/>
              <a:t>Thirrukural</a:t>
            </a:r>
            <a:r>
              <a:rPr lang="en-US" dirty="0"/>
              <a:t> </a:t>
            </a:r>
          </a:p>
        </p:txBody>
      </p:sp>
      <p:sp>
        <p:nvSpPr>
          <p:cNvPr id="3" name="Content Placeholder 2">
            <a:extLst>
              <a:ext uri="{FF2B5EF4-FFF2-40B4-BE49-F238E27FC236}">
                <a16:creationId xmlns:a16="http://schemas.microsoft.com/office/drawing/2014/main" id="{C99DA9EC-E9EC-4F47-8FF3-9E75195C3852}"/>
              </a:ext>
            </a:extLst>
          </p:cNvPr>
          <p:cNvSpPr>
            <a:spLocks noGrp="1"/>
          </p:cNvSpPr>
          <p:nvPr>
            <p:ph idx="1"/>
          </p:nvPr>
        </p:nvSpPr>
        <p:spPr/>
        <p:txBody>
          <a:bodyPr/>
          <a:lstStyle/>
          <a:p>
            <a:r>
              <a:rPr lang="en-IN" dirty="0"/>
              <a:t>The </a:t>
            </a:r>
            <a:r>
              <a:rPr lang="en-IN" dirty="0" err="1"/>
              <a:t>Tirukkural</a:t>
            </a:r>
            <a:r>
              <a:rPr lang="en-IN" dirty="0"/>
              <a:t>, or shortly the </a:t>
            </a:r>
            <a:r>
              <a:rPr lang="en-IN" dirty="0" err="1"/>
              <a:t>Kural</a:t>
            </a:r>
            <a:r>
              <a:rPr lang="en-IN" dirty="0"/>
              <a:t>, is a classic Tamil language text consisting of 1,330 short couplets of seven words each, or </a:t>
            </a:r>
            <a:r>
              <a:rPr lang="en-IN" dirty="0" err="1"/>
              <a:t>kurals</a:t>
            </a:r>
            <a:r>
              <a:rPr lang="en-IN" dirty="0"/>
              <a:t>. The user needs to enter the chapter from 1 to 133 to receive the ten </a:t>
            </a:r>
            <a:r>
              <a:rPr lang="en-IN" dirty="0" err="1"/>
              <a:t>kurals</a:t>
            </a:r>
            <a:r>
              <a:rPr lang="en-IN" dirty="0"/>
              <a:t> of that chapter. The </a:t>
            </a:r>
            <a:r>
              <a:rPr lang="en-IN" dirty="0" err="1"/>
              <a:t>Kural</a:t>
            </a:r>
            <a:r>
              <a:rPr lang="en-IN" dirty="0"/>
              <a:t> and its Tamil explanation is available through the </a:t>
            </a:r>
            <a:r>
              <a:rPr lang="en-IN" u="sng" dirty="0">
                <a:hlinkClick r:id="rId2"/>
              </a:rPr>
              <a:t>API</a:t>
            </a:r>
            <a:r>
              <a:rPr lang="en-IN" dirty="0"/>
              <a:t>. The Tamil explanation is translated into English and Hindi using Microsoft Azure Cognitive Service — Translator API. The original text and the translated texts are available in the </a:t>
            </a:r>
            <a:r>
              <a:rPr lang="en-IN" dirty="0" err="1"/>
              <a:t>Github</a:t>
            </a:r>
            <a:r>
              <a:rPr lang="en-IN" dirty="0"/>
              <a:t> repo.</a:t>
            </a:r>
          </a:p>
          <a:p>
            <a:r>
              <a:rPr lang="en-IN" dirty="0"/>
              <a:t>The </a:t>
            </a:r>
            <a:r>
              <a:rPr lang="en-IN" dirty="0" err="1"/>
              <a:t>Kurals</a:t>
            </a:r>
            <a:r>
              <a:rPr lang="en-IN" dirty="0"/>
              <a:t> and their explanations are also available in the Audio format using Microsoft Azure Cognitive Services — Text to Speech API.</a:t>
            </a:r>
          </a:p>
          <a:p>
            <a:endParaRPr lang="en-US" dirty="0"/>
          </a:p>
        </p:txBody>
      </p:sp>
    </p:spTree>
    <p:extLst>
      <p:ext uri="{BB962C8B-B14F-4D97-AF65-F5344CB8AC3E}">
        <p14:creationId xmlns:p14="http://schemas.microsoft.com/office/powerpoint/2010/main" val="405753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25B9-A65D-4B4E-BAA3-A6A46B724FB8}"/>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5A0C4F57-A053-254A-91BF-7AD2232C9D0D}"/>
              </a:ext>
            </a:extLst>
          </p:cNvPr>
          <p:cNvSpPr>
            <a:spLocks noGrp="1"/>
          </p:cNvSpPr>
          <p:nvPr>
            <p:ph idx="1"/>
          </p:nvPr>
        </p:nvSpPr>
        <p:spPr/>
        <p:txBody>
          <a:bodyPr/>
          <a:lstStyle/>
          <a:p>
            <a:r>
              <a:rPr lang="en-IN" b="1" dirty="0"/>
              <a:t>Create Azure Cognitive Services Subscription Key</a:t>
            </a:r>
          </a:p>
          <a:p>
            <a:r>
              <a:rPr lang="en-IN" dirty="0"/>
              <a:t>Login into your Azure Portal and Create a new resource -&gt; Cognitive Service. Fill out the relevant details. Refer </a:t>
            </a:r>
            <a:r>
              <a:rPr lang="en-IN" u="sng" dirty="0">
                <a:hlinkClick r:id="rId2"/>
              </a:rPr>
              <a:t>here </a:t>
            </a:r>
            <a:r>
              <a:rPr lang="en-IN" dirty="0"/>
              <a:t>to create the same.</a:t>
            </a:r>
          </a:p>
          <a:p>
            <a:r>
              <a:rPr lang="en-IN" dirty="0"/>
              <a:t>Once the resource is created. Go to the cognitive service resource and under Resource Management → Access Keys &amp; Endpoint and copy the key.</a:t>
            </a:r>
          </a:p>
          <a:p>
            <a:endParaRPr lang="en-US" dirty="0"/>
          </a:p>
        </p:txBody>
      </p:sp>
    </p:spTree>
    <p:extLst>
      <p:ext uri="{BB962C8B-B14F-4D97-AF65-F5344CB8AC3E}">
        <p14:creationId xmlns:p14="http://schemas.microsoft.com/office/powerpoint/2010/main" val="415787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3374-DAAD-4843-9BC0-41D0274A21AC}"/>
              </a:ext>
            </a:extLst>
          </p:cNvPr>
          <p:cNvSpPr>
            <a:spLocks noGrp="1"/>
          </p:cNvSpPr>
          <p:nvPr>
            <p:ph type="title"/>
          </p:nvPr>
        </p:nvSpPr>
        <p:spPr/>
        <p:txBody>
          <a:bodyPr/>
          <a:lstStyle/>
          <a:p>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C3A603B9-FBF6-A942-ABB5-35B9BBA828EC}"/>
              </a:ext>
            </a:extLst>
          </p:cNvPr>
          <p:cNvPicPr>
            <a:picLocks noGrp="1" noChangeAspect="1"/>
          </p:cNvPicPr>
          <p:nvPr>
            <p:ph idx="1"/>
          </p:nvPr>
        </p:nvPicPr>
        <p:blipFill>
          <a:blip r:embed="rId2"/>
          <a:stretch>
            <a:fillRect/>
          </a:stretch>
        </p:blipFill>
        <p:spPr>
          <a:xfrm>
            <a:off x="1806546" y="559192"/>
            <a:ext cx="8879416" cy="6088743"/>
          </a:xfrm>
        </p:spPr>
      </p:pic>
    </p:spTree>
    <p:extLst>
      <p:ext uri="{BB962C8B-B14F-4D97-AF65-F5344CB8AC3E}">
        <p14:creationId xmlns:p14="http://schemas.microsoft.com/office/powerpoint/2010/main" val="282710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4" name="Rectangle 13">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15B02-9D31-C740-8195-81A1DD81E23D}"/>
              </a:ext>
            </a:extLst>
          </p:cNvPr>
          <p:cNvSpPr>
            <a:spLocks noGrp="1"/>
          </p:cNvSpPr>
          <p:nvPr>
            <p:ph type="title"/>
          </p:nvPr>
        </p:nvSpPr>
        <p:spPr>
          <a:xfrm>
            <a:off x="6788582" y="858983"/>
            <a:ext cx="3968783" cy="2021378"/>
          </a:xfrm>
        </p:spPr>
        <p:txBody>
          <a:bodyPr>
            <a:normAutofit/>
          </a:bodyPr>
          <a:lstStyle/>
          <a:p>
            <a:r>
              <a:rPr lang="en-US" sz="4800"/>
              <a:t>Using Translator API</a:t>
            </a:r>
          </a:p>
        </p:txBody>
      </p:sp>
      <p:pic>
        <p:nvPicPr>
          <p:cNvPr id="5" name="Picture 4" descr="Text&#10;&#10;Description automatically generated with low confidence">
            <a:extLst>
              <a:ext uri="{FF2B5EF4-FFF2-40B4-BE49-F238E27FC236}">
                <a16:creationId xmlns:a16="http://schemas.microsoft.com/office/drawing/2014/main" id="{8AD64194-7957-2343-949A-E5C840703BA1}"/>
              </a:ext>
            </a:extLst>
          </p:cNvPr>
          <p:cNvPicPr>
            <a:picLocks noChangeAspect="1"/>
          </p:cNvPicPr>
          <p:nvPr/>
        </p:nvPicPr>
        <p:blipFill>
          <a:blip r:embed="rId2"/>
          <a:stretch>
            <a:fillRect/>
          </a:stretch>
        </p:blipFill>
        <p:spPr>
          <a:xfrm>
            <a:off x="523844" y="490390"/>
            <a:ext cx="5572156" cy="6208532"/>
          </a:xfrm>
          <a:prstGeom prst="rect">
            <a:avLst/>
          </a:prstGeom>
        </p:spPr>
      </p:pic>
      <p:sp>
        <p:nvSpPr>
          <p:cNvPr id="3" name="Content Placeholder 2">
            <a:extLst>
              <a:ext uri="{FF2B5EF4-FFF2-40B4-BE49-F238E27FC236}">
                <a16:creationId xmlns:a16="http://schemas.microsoft.com/office/drawing/2014/main" id="{5ADC4A17-A9CD-B34C-BBA6-CE967DFE2461}"/>
              </a:ext>
            </a:extLst>
          </p:cNvPr>
          <p:cNvSpPr>
            <a:spLocks noGrp="1"/>
          </p:cNvSpPr>
          <p:nvPr>
            <p:ph idx="1"/>
          </p:nvPr>
        </p:nvSpPr>
        <p:spPr>
          <a:xfrm>
            <a:off x="6788582" y="3282696"/>
            <a:ext cx="3968783" cy="2957383"/>
          </a:xfrm>
        </p:spPr>
        <p:txBody>
          <a:bodyPr anchor="ctr">
            <a:normAutofit/>
          </a:bodyPr>
          <a:lstStyle/>
          <a:p>
            <a:r>
              <a:rPr lang="en-IN" b="1" dirty="0"/>
              <a:t>Translation of </a:t>
            </a:r>
            <a:r>
              <a:rPr lang="en-IN" b="1" dirty="0" err="1"/>
              <a:t>Kurals</a:t>
            </a:r>
            <a:r>
              <a:rPr lang="en-IN" b="1" dirty="0"/>
              <a:t> and explanation</a:t>
            </a:r>
          </a:p>
          <a:p>
            <a:r>
              <a:rPr lang="en-IN" dirty="0"/>
              <a:t>Copy paste the key and the region in the headers as mentioned in the code.</a:t>
            </a:r>
          </a:p>
        </p:txBody>
      </p:sp>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5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762D-8423-BC4A-969D-0EB775C8868A}"/>
              </a:ext>
            </a:extLst>
          </p:cNvPr>
          <p:cNvSpPr>
            <a:spLocks noGrp="1"/>
          </p:cNvSpPr>
          <p:nvPr>
            <p:ph type="title"/>
          </p:nvPr>
        </p:nvSpPr>
        <p:spPr/>
        <p:txBody>
          <a:bodyPr/>
          <a:lstStyle/>
          <a:p>
            <a:r>
              <a:rPr lang="en-US" dirty="0"/>
              <a:t>Using Translator API</a:t>
            </a:r>
          </a:p>
        </p:txBody>
      </p:sp>
      <p:sp>
        <p:nvSpPr>
          <p:cNvPr id="3" name="Content Placeholder 2">
            <a:extLst>
              <a:ext uri="{FF2B5EF4-FFF2-40B4-BE49-F238E27FC236}">
                <a16:creationId xmlns:a16="http://schemas.microsoft.com/office/drawing/2014/main" id="{550E54A2-4189-9E4B-A16B-D6CD02D44D0D}"/>
              </a:ext>
            </a:extLst>
          </p:cNvPr>
          <p:cNvSpPr>
            <a:spLocks noGrp="1"/>
          </p:cNvSpPr>
          <p:nvPr>
            <p:ph idx="1"/>
          </p:nvPr>
        </p:nvSpPr>
        <p:spPr/>
        <p:txBody>
          <a:bodyPr/>
          <a:lstStyle/>
          <a:p>
            <a:r>
              <a:rPr lang="en-IN" dirty="0"/>
              <a:t>We are using </a:t>
            </a:r>
            <a:r>
              <a:rPr lang="en-IN" u="sng" dirty="0">
                <a:hlinkClick r:id="rId2"/>
              </a:rPr>
              <a:t>Azure Cognitive Service — Translator Python SDK</a:t>
            </a:r>
            <a:r>
              <a:rPr lang="en-IN" dirty="0"/>
              <a:t>. This will fetch the </a:t>
            </a:r>
            <a:r>
              <a:rPr lang="en-IN" dirty="0" err="1"/>
              <a:t>kurals</a:t>
            </a:r>
            <a:r>
              <a:rPr lang="en-IN" dirty="0"/>
              <a:t> from the API and translate the explanation from </a:t>
            </a:r>
            <a:r>
              <a:rPr lang="en-IN" dirty="0" err="1"/>
              <a:t>tamil</a:t>
            </a:r>
            <a:r>
              <a:rPr lang="en-IN" dirty="0"/>
              <a:t> to English and Hindi. The whole data is dumped in a JSON file so that it can be used by other developers for future use. The file is available in the </a:t>
            </a:r>
            <a:r>
              <a:rPr lang="en-IN" dirty="0" err="1"/>
              <a:t>Github</a:t>
            </a:r>
            <a:r>
              <a:rPr lang="en-IN" dirty="0"/>
              <a:t> Repo. This code can be run in Python Notebook in Azure or in your local Python IDE.</a:t>
            </a:r>
            <a:endParaRPr lang="en-US" dirty="0"/>
          </a:p>
        </p:txBody>
      </p:sp>
    </p:spTree>
    <p:extLst>
      <p:ext uri="{BB962C8B-B14F-4D97-AF65-F5344CB8AC3E}">
        <p14:creationId xmlns:p14="http://schemas.microsoft.com/office/powerpoint/2010/main" val="1621047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8552-0167-D74D-9C18-0E5214F2B2F5}"/>
              </a:ext>
            </a:extLst>
          </p:cNvPr>
          <p:cNvSpPr>
            <a:spLocks noGrp="1"/>
          </p:cNvSpPr>
          <p:nvPr>
            <p:ph type="title"/>
          </p:nvPr>
        </p:nvSpPr>
        <p:spPr/>
        <p:txBody>
          <a:bodyPr/>
          <a:lstStyle/>
          <a:p>
            <a:r>
              <a:rPr lang="en-US" dirty="0"/>
              <a:t>Using Text-to-Speech API</a:t>
            </a:r>
          </a:p>
        </p:txBody>
      </p:sp>
      <p:sp>
        <p:nvSpPr>
          <p:cNvPr id="3" name="Content Placeholder 2">
            <a:extLst>
              <a:ext uri="{FF2B5EF4-FFF2-40B4-BE49-F238E27FC236}">
                <a16:creationId xmlns:a16="http://schemas.microsoft.com/office/drawing/2014/main" id="{20E011EF-E2DE-5247-ACFB-AA679A5BD700}"/>
              </a:ext>
            </a:extLst>
          </p:cNvPr>
          <p:cNvSpPr>
            <a:spLocks noGrp="1"/>
          </p:cNvSpPr>
          <p:nvPr>
            <p:ph idx="1"/>
          </p:nvPr>
        </p:nvSpPr>
        <p:spPr/>
        <p:txBody>
          <a:bodyPr>
            <a:normAutofit fontScale="92500"/>
          </a:bodyPr>
          <a:lstStyle/>
          <a:p>
            <a:r>
              <a:rPr lang="en-IN" b="1" dirty="0"/>
              <a:t>Creating the Audio Synthesis for the text translations.</a:t>
            </a:r>
          </a:p>
          <a:p>
            <a:br>
              <a:rPr lang="en-IN" dirty="0"/>
            </a:br>
            <a:r>
              <a:rPr lang="en-IN" dirty="0"/>
              <a:t>Load the </a:t>
            </a:r>
            <a:r>
              <a:rPr lang="en-IN" dirty="0" err="1"/>
              <a:t>exp.json</a:t>
            </a:r>
            <a:r>
              <a:rPr lang="en-IN" dirty="0"/>
              <a:t> (</a:t>
            </a:r>
            <a:r>
              <a:rPr lang="en-IN" dirty="0" err="1"/>
              <a:t>thirukkural</a:t>
            </a:r>
            <a:r>
              <a:rPr lang="en-IN" dirty="0"/>
              <a:t> translation json file) in your </a:t>
            </a:r>
            <a:r>
              <a:rPr lang="en-IN" dirty="0" err="1"/>
              <a:t>Javascript</a:t>
            </a:r>
            <a:r>
              <a:rPr lang="en-IN" dirty="0"/>
              <a:t> code and add click listener to the button which will invoke the </a:t>
            </a:r>
            <a:r>
              <a:rPr lang="en-IN" u="sng" dirty="0">
                <a:hlinkClick r:id="rId2"/>
              </a:rPr>
              <a:t>Azure Cognitive Service — Text to Speech API</a:t>
            </a:r>
            <a:r>
              <a:rPr lang="en-IN" dirty="0"/>
              <a:t>.</a:t>
            </a:r>
          </a:p>
          <a:p>
            <a:r>
              <a:rPr lang="en-IN" dirty="0"/>
              <a:t>We are going to use Microsoft Azure Speech API, which requires us to include the following script file that will be imported through CDN. I have written a </a:t>
            </a:r>
            <a:r>
              <a:rPr lang="en-IN" dirty="0" err="1"/>
              <a:t>playaudio</a:t>
            </a:r>
            <a:r>
              <a:rPr lang="en-IN" dirty="0"/>
              <a:t> function which will perform Text-to-Speech using Azure Cognitive Service using </a:t>
            </a:r>
            <a:r>
              <a:rPr lang="en-IN" u="sng" dirty="0">
                <a:hlinkClick r:id="rId3"/>
              </a:rPr>
              <a:t>Speech Synthesis Markup Language (SSML)</a:t>
            </a:r>
            <a:r>
              <a:rPr lang="en-IN" dirty="0"/>
              <a:t> . SSML gives us freedom to change the Standard voice, language.</a:t>
            </a:r>
          </a:p>
        </p:txBody>
      </p:sp>
    </p:spTree>
    <p:extLst>
      <p:ext uri="{BB962C8B-B14F-4D97-AF65-F5344CB8AC3E}">
        <p14:creationId xmlns:p14="http://schemas.microsoft.com/office/powerpoint/2010/main" val="12483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CAD3D-882B-7344-A406-B763F55395C5}"/>
              </a:ext>
            </a:extLst>
          </p:cNvPr>
          <p:cNvSpPr>
            <a:spLocks noGrp="1"/>
          </p:cNvSpPr>
          <p:nvPr>
            <p:ph type="title"/>
          </p:nvPr>
        </p:nvSpPr>
        <p:spPr>
          <a:xfrm>
            <a:off x="6788582" y="858983"/>
            <a:ext cx="3968783" cy="2021378"/>
          </a:xfrm>
        </p:spPr>
        <p:txBody>
          <a:bodyPr>
            <a:normAutofit/>
          </a:bodyPr>
          <a:lstStyle/>
          <a:p>
            <a:r>
              <a:rPr lang="en-US" sz="4800"/>
              <a:t>Glimpse of today’s talk</a:t>
            </a:r>
          </a:p>
        </p:txBody>
      </p:sp>
      <p:pic>
        <p:nvPicPr>
          <p:cNvPr id="5" name="Picture 4">
            <a:extLst>
              <a:ext uri="{FF2B5EF4-FFF2-40B4-BE49-F238E27FC236}">
                <a16:creationId xmlns:a16="http://schemas.microsoft.com/office/drawing/2014/main" id="{FD8576D8-8561-4B76-B0F0-FA4F88CCC8E7}"/>
              </a:ext>
            </a:extLst>
          </p:cNvPr>
          <p:cNvPicPr>
            <a:picLocks noChangeAspect="1"/>
          </p:cNvPicPr>
          <p:nvPr/>
        </p:nvPicPr>
        <p:blipFill rotWithShape="1">
          <a:blip r:embed="rId2"/>
          <a:srcRect l="21578" r="26134"/>
          <a:stretch/>
        </p:blipFill>
        <p:spPr>
          <a:xfrm>
            <a:off x="-1" y="-2"/>
            <a:ext cx="6374929" cy="6858002"/>
          </a:xfrm>
          <a:prstGeom prst="rect">
            <a:avLst/>
          </a:prstGeom>
        </p:spPr>
      </p:pic>
      <p:sp>
        <p:nvSpPr>
          <p:cNvPr id="3" name="Content Placeholder 2">
            <a:extLst>
              <a:ext uri="{FF2B5EF4-FFF2-40B4-BE49-F238E27FC236}">
                <a16:creationId xmlns:a16="http://schemas.microsoft.com/office/drawing/2014/main" id="{9FC6CBEA-C1C5-BE4D-BCD3-2946B07318B4}"/>
              </a:ext>
            </a:extLst>
          </p:cNvPr>
          <p:cNvSpPr>
            <a:spLocks noGrp="1"/>
          </p:cNvSpPr>
          <p:nvPr>
            <p:ph idx="1"/>
          </p:nvPr>
        </p:nvSpPr>
        <p:spPr>
          <a:xfrm>
            <a:off x="6788582" y="3282696"/>
            <a:ext cx="3968783" cy="2957383"/>
          </a:xfrm>
        </p:spPr>
        <p:txBody>
          <a:bodyPr anchor="ctr">
            <a:normAutofit/>
          </a:bodyPr>
          <a:lstStyle/>
          <a:p>
            <a:pPr>
              <a:lnSpc>
                <a:spcPct val="100000"/>
              </a:lnSpc>
            </a:pPr>
            <a:r>
              <a:rPr lang="en-US" sz="2000"/>
              <a:t>Ever wanted to read your favorite literature book or poetry but language is a barrier? Worry not! Enjoy the world literature in your preferred language along with audio book with just a click of a button. "Literature Love" uses AI services to translate and generate audio format for literature texts.</a:t>
            </a:r>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76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066A-3F8F-304C-8AAD-5225CC0708EE}"/>
              </a:ext>
            </a:extLst>
          </p:cNvPr>
          <p:cNvSpPr>
            <a:spLocks noGrp="1"/>
          </p:cNvSpPr>
          <p:nvPr>
            <p:ph type="title"/>
          </p:nvPr>
        </p:nvSpPr>
        <p:spPr/>
        <p:txBody>
          <a:bodyPr/>
          <a:lstStyle/>
          <a:p>
            <a:endParaRPr lang="en-US"/>
          </a:p>
        </p:txBody>
      </p:sp>
      <p:pic>
        <p:nvPicPr>
          <p:cNvPr id="5" name="Content Placeholder 4" descr="Text&#10;&#10;Description automatically generated with medium confidence">
            <a:extLst>
              <a:ext uri="{FF2B5EF4-FFF2-40B4-BE49-F238E27FC236}">
                <a16:creationId xmlns:a16="http://schemas.microsoft.com/office/drawing/2014/main" id="{B84E9F17-03F5-9841-98D7-78C225503E8B}"/>
              </a:ext>
            </a:extLst>
          </p:cNvPr>
          <p:cNvPicPr>
            <a:picLocks noGrp="1" noChangeAspect="1"/>
          </p:cNvPicPr>
          <p:nvPr>
            <p:ph idx="1"/>
          </p:nvPr>
        </p:nvPicPr>
        <p:blipFill>
          <a:blip r:embed="rId2"/>
          <a:stretch>
            <a:fillRect/>
          </a:stretch>
        </p:blipFill>
        <p:spPr>
          <a:xfrm>
            <a:off x="2951214" y="211809"/>
            <a:ext cx="6480035" cy="6646191"/>
          </a:xfrm>
        </p:spPr>
      </p:pic>
    </p:spTree>
    <p:extLst>
      <p:ext uri="{BB962C8B-B14F-4D97-AF65-F5344CB8AC3E}">
        <p14:creationId xmlns:p14="http://schemas.microsoft.com/office/powerpoint/2010/main" val="3205185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E31C-EE4B-B14B-A351-C34363AA6844}"/>
              </a:ext>
            </a:extLst>
          </p:cNvPr>
          <p:cNvSpPr>
            <a:spLocks noGrp="1"/>
          </p:cNvSpPr>
          <p:nvPr>
            <p:ph type="title"/>
          </p:nvPr>
        </p:nvSpPr>
        <p:spPr/>
        <p:txBody>
          <a:bodyPr/>
          <a:lstStyle/>
          <a:p>
            <a:r>
              <a:rPr lang="en-US" dirty="0"/>
              <a:t>Deploying the application</a:t>
            </a:r>
          </a:p>
        </p:txBody>
      </p:sp>
      <p:sp>
        <p:nvSpPr>
          <p:cNvPr id="3" name="Content Placeholder 2">
            <a:extLst>
              <a:ext uri="{FF2B5EF4-FFF2-40B4-BE49-F238E27FC236}">
                <a16:creationId xmlns:a16="http://schemas.microsoft.com/office/drawing/2014/main" id="{22ECB69C-FBCF-8C41-B500-F6367EB5CF50}"/>
              </a:ext>
            </a:extLst>
          </p:cNvPr>
          <p:cNvSpPr>
            <a:spLocks noGrp="1"/>
          </p:cNvSpPr>
          <p:nvPr>
            <p:ph idx="1"/>
          </p:nvPr>
        </p:nvSpPr>
        <p:spPr/>
        <p:txBody>
          <a:bodyPr>
            <a:normAutofit fontScale="92500"/>
          </a:bodyPr>
          <a:lstStyle/>
          <a:p>
            <a:r>
              <a:rPr lang="en-IN" dirty="0"/>
              <a:t>Now that our whole website is ready, its time for the final step: DEPLOYMENT</a:t>
            </a:r>
          </a:p>
          <a:p>
            <a:r>
              <a:rPr lang="en-IN" b="1" dirty="0"/>
              <a:t>MYTH: </a:t>
            </a:r>
            <a:r>
              <a:rPr lang="en-IN" dirty="0"/>
              <a:t>Deployment takes a lot of effort to set-up the environment. I need to buy a custom domain for my website. I need to set up CI/CD for my web app.</a:t>
            </a:r>
            <a:br>
              <a:rPr lang="en-IN" dirty="0"/>
            </a:br>
            <a:r>
              <a:rPr lang="en-IN" dirty="0"/>
              <a:t>All this takes more efforts and time.</a:t>
            </a:r>
          </a:p>
          <a:p>
            <a:r>
              <a:rPr lang="en-IN" b="1" dirty="0"/>
              <a:t>FACT: AZURE STATIC WEB APP SERVICE does everything for you.</a:t>
            </a:r>
            <a:endParaRPr lang="en-IN" dirty="0"/>
          </a:p>
          <a:p>
            <a:r>
              <a:rPr lang="en-IN" dirty="0"/>
              <a:t>Azure Static Web App Service is used only for static website (HTML, JS,CSS). If your website is built on some framework, use Azure App Service which is exactly the same.</a:t>
            </a:r>
            <a:br>
              <a:rPr lang="en-IN" dirty="0"/>
            </a:br>
            <a:endParaRPr lang="en-US" dirty="0"/>
          </a:p>
        </p:txBody>
      </p:sp>
    </p:spTree>
    <p:extLst>
      <p:ext uri="{BB962C8B-B14F-4D97-AF65-F5344CB8AC3E}">
        <p14:creationId xmlns:p14="http://schemas.microsoft.com/office/powerpoint/2010/main" val="2494205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0AB4-3234-8442-AB84-66D4AA41FD07}"/>
              </a:ext>
            </a:extLst>
          </p:cNvPr>
          <p:cNvSpPr>
            <a:spLocks noGrp="1"/>
          </p:cNvSpPr>
          <p:nvPr>
            <p:ph type="title"/>
          </p:nvPr>
        </p:nvSpPr>
        <p:spPr/>
        <p:txBody>
          <a:bodyPr/>
          <a:lstStyle/>
          <a:p>
            <a:r>
              <a:rPr lang="en-US" dirty="0"/>
              <a:t>Steps to Deploy</a:t>
            </a:r>
          </a:p>
        </p:txBody>
      </p:sp>
      <p:sp>
        <p:nvSpPr>
          <p:cNvPr id="3" name="Content Placeholder 2">
            <a:extLst>
              <a:ext uri="{FF2B5EF4-FFF2-40B4-BE49-F238E27FC236}">
                <a16:creationId xmlns:a16="http://schemas.microsoft.com/office/drawing/2014/main" id="{FF566CDE-6631-F84B-BD3F-F508EAA0B9E6}"/>
              </a:ext>
            </a:extLst>
          </p:cNvPr>
          <p:cNvSpPr>
            <a:spLocks noGrp="1"/>
          </p:cNvSpPr>
          <p:nvPr>
            <p:ph idx="1"/>
          </p:nvPr>
        </p:nvSpPr>
        <p:spPr/>
        <p:txBody>
          <a:bodyPr>
            <a:normAutofit/>
          </a:bodyPr>
          <a:lstStyle/>
          <a:p>
            <a:pPr marL="457200" indent="-457200">
              <a:buFont typeface="+mj-lt"/>
              <a:buAutoNum type="arabicPeriod"/>
            </a:pPr>
            <a:r>
              <a:rPr lang="en-IN" dirty="0"/>
              <a:t>Create a repository in </a:t>
            </a:r>
            <a:r>
              <a:rPr lang="en-IN" dirty="0" err="1"/>
              <a:t>Github</a:t>
            </a:r>
            <a:r>
              <a:rPr lang="en-IN" dirty="0"/>
              <a:t> and upload all the source files.</a:t>
            </a:r>
          </a:p>
          <a:p>
            <a:pPr marL="457200" indent="-457200">
              <a:buFont typeface="+mj-lt"/>
              <a:buAutoNum type="arabicPeriod"/>
            </a:pPr>
            <a:r>
              <a:rPr lang="en-IN" dirty="0"/>
              <a:t>Go to Azure Portal -&gt; Azure Static Web App (Preview) -&gt; Create</a:t>
            </a:r>
          </a:p>
          <a:p>
            <a:pPr marL="457200" indent="-457200">
              <a:buFont typeface="+mj-lt"/>
              <a:buAutoNum type="arabicPeriod"/>
            </a:pPr>
            <a:r>
              <a:rPr lang="en-IN" dirty="0"/>
              <a:t>Enter the relevant details and sign up with your </a:t>
            </a:r>
            <a:r>
              <a:rPr lang="en-IN" dirty="0" err="1"/>
              <a:t>Github</a:t>
            </a:r>
            <a:r>
              <a:rPr lang="en-IN" dirty="0"/>
              <a:t> Account for the deployment details.</a:t>
            </a:r>
          </a:p>
          <a:p>
            <a:pPr marL="457200" indent="-457200">
              <a:buFont typeface="+mj-lt"/>
              <a:buAutoNum type="arabicPeriod"/>
            </a:pPr>
            <a:r>
              <a:rPr lang="en-IN" dirty="0"/>
              <a:t>Select your repo and the branch.</a:t>
            </a:r>
          </a:p>
          <a:p>
            <a:pPr marL="457200" indent="-457200">
              <a:buFont typeface="+mj-lt"/>
              <a:buAutoNum type="arabicPeriod"/>
            </a:pPr>
            <a:r>
              <a:rPr lang="en-IN" dirty="0"/>
              <a:t>Create</a:t>
            </a:r>
          </a:p>
          <a:p>
            <a:endParaRPr lang="en-US" dirty="0"/>
          </a:p>
        </p:txBody>
      </p:sp>
    </p:spTree>
    <p:extLst>
      <p:ext uri="{BB962C8B-B14F-4D97-AF65-F5344CB8AC3E}">
        <p14:creationId xmlns:p14="http://schemas.microsoft.com/office/powerpoint/2010/main" val="204831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16B7-38F3-434E-85F6-9129AE9FEF37}"/>
              </a:ext>
            </a:extLst>
          </p:cNvPr>
          <p:cNvSpPr>
            <a:spLocks noGrp="1"/>
          </p:cNvSpPr>
          <p:nvPr>
            <p:ph type="title"/>
          </p:nvPr>
        </p:nvSpPr>
        <p:spPr/>
        <p:txBody>
          <a:bodyPr/>
          <a:lstStyle/>
          <a:p>
            <a:r>
              <a:rPr lang="en-US" dirty="0"/>
              <a:t>Verifying Deployment</a:t>
            </a:r>
          </a:p>
        </p:txBody>
      </p:sp>
      <p:sp>
        <p:nvSpPr>
          <p:cNvPr id="3" name="Content Placeholder 2">
            <a:extLst>
              <a:ext uri="{FF2B5EF4-FFF2-40B4-BE49-F238E27FC236}">
                <a16:creationId xmlns:a16="http://schemas.microsoft.com/office/drawing/2014/main" id="{F8F64985-4BCC-464B-B950-609EF9F18BDB}"/>
              </a:ext>
            </a:extLst>
          </p:cNvPr>
          <p:cNvSpPr>
            <a:spLocks noGrp="1"/>
          </p:cNvSpPr>
          <p:nvPr>
            <p:ph idx="1"/>
          </p:nvPr>
        </p:nvSpPr>
        <p:spPr/>
        <p:txBody>
          <a:bodyPr/>
          <a:lstStyle/>
          <a:p>
            <a:r>
              <a:rPr lang="en-IN" dirty="0"/>
              <a:t>You application will be deployed along with CI/CD pipelines (using GitHub Actions). You will can find the </a:t>
            </a:r>
            <a:r>
              <a:rPr lang="en-IN" dirty="0" err="1"/>
              <a:t>url</a:t>
            </a:r>
            <a:r>
              <a:rPr lang="en-IN" dirty="0"/>
              <a:t> of the website here.</a:t>
            </a:r>
          </a:p>
        </p:txBody>
      </p:sp>
      <p:pic>
        <p:nvPicPr>
          <p:cNvPr id="5" name="Picture 4" descr="A picture containing graphical user interface&#10;&#10;Description automatically generated">
            <a:extLst>
              <a:ext uri="{FF2B5EF4-FFF2-40B4-BE49-F238E27FC236}">
                <a16:creationId xmlns:a16="http://schemas.microsoft.com/office/drawing/2014/main" id="{30E18D7D-0401-924D-BFDA-2D7EF1B85F93}"/>
              </a:ext>
            </a:extLst>
          </p:cNvPr>
          <p:cNvPicPr>
            <a:picLocks noChangeAspect="1"/>
          </p:cNvPicPr>
          <p:nvPr/>
        </p:nvPicPr>
        <p:blipFill>
          <a:blip r:embed="rId2"/>
          <a:stretch>
            <a:fillRect/>
          </a:stretch>
        </p:blipFill>
        <p:spPr>
          <a:xfrm>
            <a:off x="292242" y="4180403"/>
            <a:ext cx="11787318" cy="1818615"/>
          </a:xfrm>
          <a:prstGeom prst="rect">
            <a:avLst/>
          </a:prstGeom>
        </p:spPr>
      </p:pic>
    </p:spTree>
    <p:extLst>
      <p:ext uri="{BB962C8B-B14F-4D97-AF65-F5344CB8AC3E}">
        <p14:creationId xmlns:p14="http://schemas.microsoft.com/office/powerpoint/2010/main" val="1569526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4F7D-97A8-6042-A279-40E35FB7E3A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171D02-CDD9-4B43-94A4-F849D903DB81}"/>
              </a:ext>
            </a:extLst>
          </p:cNvPr>
          <p:cNvSpPr>
            <a:spLocks noGrp="1"/>
          </p:cNvSpPr>
          <p:nvPr>
            <p:ph idx="1"/>
          </p:nvPr>
        </p:nvSpPr>
        <p:spPr/>
        <p:txBody>
          <a:bodyPr/>
          <a:lstStyle/>
          <a:p>
            <a:br>
              <a:rPr lang="en-IN" dirty="0"/>
            </a:br>
            <a:r>
              <a:rPr lang="en-IN" dirty="0"/>
              <a:t>Voila, We have successfully deployed our web app which can translate, perform Text-to-speech for the literature texts. You can enjoy reading, listening to </a:t>
            </a:r>
            <a:r>
              <a:rPr lang="en-IN" b="1" dirty="0"/>
              <a:t>Tamil, English and Hindi version of </a:t>
            </a:r>
            <a:r>
              <a:rPr lang="en-IN" b="1" dirty="0" err="1"/>
              <a:t>Thirukkural</a:t>
            </a:r>
            <a:r>
              <a:rPr lang="en-IN" b="1" dirty="0"/>
              <a:t>.</a:t>
            </a:r>
            <a:endParaRPr lang="en-US" dirty="0"/>
          </a:p>
          <a:p>
            <a:endParaRPr lang="en-US" dirty="0"/>
          </a:p>
        </p:txBody>
      </p:sp>
    </p:spTree>
    <p:extLst>
      <p:ext uri="{BB962C8B-B14F-4D97-AF65-F5344CB8AC3E}">
        <p14:creationId xmlns:p14="http://schemas.microsoft.com/office/powerpoint/2010/main" val="143851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309E-70B4-034D-B380-34086B76AE92}"/>
              </a:ext>
            </a:extLst>
          </p:cNvPr>
          <p:cNvSpPr>
            <a:spLocks noGrp="1"/>
          </p:cNvSpPr>
          <p:nvPr>
            <p:ph type="title"/>
          </p:nvPr>
        </p:nvSpPr>
        <p:spPr/>
        <p:txBody>
          <a:bodyPr>
            <a:normAutofit fontScale="90000"/>
          </a:bodyPr>
          <a:lstStyle/>
          <a:p>
            <a:r>
              <a:rPr lang="en-US" dirty="0"/>
              <a:t>Literature Text Contribution &amp; Collaboration </a:t>
            </a:r>
          </a:p>
        </p:txBody>
      </p:sp>
      <p:sp>
        <p:nvSpPr>
          <p:cNvPr id="3" name="Content Placeholder 2">
            <a:extLst>
              <a:ext uri="{FF2B5EF4-FFF2-40B4-BE49-F238E27FC236}">
                <a16:creationId xmlns:a16="http://schemas.microsoft.com/office/drawing/2014/main" id="{CA858C32-2087-374A-A143-6A2EF74B25A5}"/>
              </a:ext>
            </a:extLst>
          </p:cNvPr>
          <p:cNvSpPr>
            <a:spLocks noGrp="1"/>
          </p:cNvSpPr>
          <p:nvPr>
            <p:ph idx="1"/>
          </p:nvPr>
        </p:nvSpPr>
        <p:spPr/>
        <p:txBody>
          <a:bodyPr/>
          <a:lstStyle/>
          <a:p>
            <a:r>
              <a:rPr lang="en-IN" b="1" dirty="0"/>
              <a:t>As a Literature Lover</a:t>
            </a:r>
          </a:p>
          <a:p>
            <a:r>
              <a:rPr lang="en-IN" dirty="0"/>
              <a:t>If you are a literature lover irrespective of any language, you can help us by contributing the original text of literature to us by</a:t>
            </a:r>
            <a:r>
              <a:rPr lang="en-IN" u="sng" dirty="0">
                <a:hlinkClick r:id="rId2"/>
              </a:rPr>
              <a:t> </a:t>
            </a:r>
            <a:r>
              <a:rPr lang="en-IN" b="1" u="sng" dirty="0">
                <a:hlinkClick r:id="rId2"/>
              </a:rPr>
              <a:t>filling up this form</a:t>
            </a:r>
            <a:r>
              <a:rPr lang="en-IN" dirty="0"/>
              <a:t>.</a:t>
            </a:r>
          </a:p>
          <a:p>
            <a:r>
              <a:rPr lang="en-IN" dirty="0"/>
              <a:t>As a </a:t>
            </a:r>
            <a:r>
              <a:rPr lang="en-IN" b="1" dirty="0"/>
              <a:t>reader</a:t>
            </a:r>
            <a:r>
              <a:rPr lang="en-IN" dirty="0"/>
              <a:t>, you can also enjoy the translated texts and audio books available and share the same with your book reading community, fellow readers etc. You are always welcome to suggest the literature works you want to read by </a:t>
            </a:r>
            <a:r>
              <a:rPr lang="en-IN" b="1" u="sng" dirty="0">
                <a:hlinkClick r:id="rId3"/>
              </a:rPr>
              <a:t>filling this form</a:t>
            </a:r>
            <a:r>
              <a:rPr lang="en-IN" dirty="0"/>
              <a:t>.</a:t>
            </a:r>
          </a:p>
          <a:p>
            <a:endParaRPr lang="en-US" dirty="0"/>
          </a:p>
        </p:txBody>
      </p:sp>
    </p:spTree>
    <p:extLst>
      <p:ext uri="{BB962C8B-B14F-4D97-AF65-F5344CB8AC3E}">
        <p14:creationId xmlns:p14="http://schemas.microsoft.com/office/powerpoint/2010/main" val="3197860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309E-70B4-034D-B380-34086B76AE92}"/>
              </a:ext>
            </a:extLst>
          </p:cNvPr>
          <p:cNvSpPr>
            <a:spLocks noGrp="1"/>
          </p:cNvSpPr>
          <p:nvPr>
            <p:ph type="title"/>
          </p:nvPr>
        </p:nvSpPr>
        <p:spPr/>
        <p:txBody>
          <a:bodyPr>
            <a:normAutofit fontScale="90000"/>
          </a:bodyPr>
          <a:lstStyle/>
          <a:p>
            <a:r>
              <a:rPr lang="en-US" dirty="0"/>
              <a:t>Literature Text Contribution &amp; Collaboration </a:t>
            </a:r>
          </a:p>
        </p:txBody>
      </p:sp>
      <p:sp>
        <p:nvSpPr>
          <p:cNvPr id="3" name="Content Placeholder 2">
            <a:extLst>
              <a:ext uri="{FF2B5EF4-FFF2-40B4-BE49-F238E27FC236}">
                <a16:creationId xmlns:a16="http://schemas.microsoft.com/office/drawing/2014/main" id="{CA858C32-2087-374A-A143-6A2EF74B25A5}"/>
              </a:ext>
            </a:extLst>
          </p:cNvPr>
          <p:cNvSpPr>
            <a:spLocks noGrp="1"/>
          </p:cNvSpPr>
          <p:nvPr>
            <p:ph idx="1"/>
          </p:nvPr>
        </p:nvSpPr>
        <p:spPr/>
        <p:txBody>
          <a:bodyPr/>
          <a:lstStyle/>
          <a:p>
            <a:r>
              <a:rPr lang="en-IN" b="1" dirty="0"/>
              <a:t>As an API Developer</a:t>
            </a:r>
          </a:p>
          <a:p>
            <a:r>
              <a:rPr lang="en-IN" dirty="0"/>
              <a:t>You can help us by creating APIs for the original literature texts. You can find the original texts in the same </a:t>
            </a:r>
            <a:r>
              <a:rPr lang="en-IN" dirty="0" err="1"/>
              <a:t>Github</a:t>
            </a:r>
            <a:r>
              <a:rPr lang="en-IN" dirty="0"/>
              <a:t> </a:t>
            </a:r>
            <a:r>
              <a:rPr lang="en-IN" u="sng" dirty="0">
                <a:hlinkClick r:id="rId2"/>
              </a:rPr>
              <a:t>repo</a:t>
            </a:r>
            <a:r>
              <a:rPr lang="en-IN" dirty="0"/>
              <a:t>. The APIs will help us to create Translate and Text-to-Speech services in an easier way.</a:t>
            </a:r>
          </a:p>
          <a:p>
            <a:r>
              <a:rPr lang="en-IN" dirty="0"/>
              <a:t>.</a:t>
            </a:r>
          </a:p>
          <a:p>
            <a:endParaRPr lang="en-US" dirty="0"/>
          </a:p>
        </p:txBody>
      </p:sp>
    </p:spTree>
    <p:extLst>
      <p:ext uri="{BB962C8B-B14F-4D97-AF65-F5344CB8AC3E}">
        <p14:creationId xmlns:p14="http://schemas.microsoft.com/office/powerpoint/2010/main" val="3284463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309E-70B4-034D-B380-34086B76AE92}"/>
              </a:ext>
            </a:extLst>
          </p:cNvPr>
          <p:cNvSpPr>
            <a:spLocks noGrp="1"/>
          </p:cNvSpPr>
          <p:nvPr>
            <p:ph type="title"/>
          </p:nvPr>
        </p:nvSpPr>
        <p:spPr/>
        <p:txBody>
          <a:bodyPr>
            <a:normAutofit fontScale="90000"/>
          </a:bodyPr>
          <a:lstStyle/>
          <a:p>
            <a:r>
              <a:rPr lang="en-US" dirty="0"/>
              <a:t>Literature Text Contribution &amp; Collaboration </a:t>
            </a:r>
          </a:p>
        </p:txBody>
      </p:sp>
      <p:sp>
        <p:nvSpPr>
          <p:cNvPr id="3" name="Content Placeholder 2">
            <a:extLst>
              <a:ext uri="{FF2B5EF4-FFF2-40B4-BE49-F238E27FC236}">
                <a16:creationId xmlns:a16="http://schemas.microsoft.com/office/drawing/2014/main" id="{CA858C32-2087-374A-A143-6A2EF74B25A5}"/>
              </a:ext>
            </a:extLst>
          </p:cNvPr>
          <p:cNvSpPr>
            <a:spLocks noGrp="1"/>
          </p:cNvSpPr>
          <p:nvPr>
            <p:ph idx="1"/>
          </p:nvPr>
        </p:nvSpPr>
        <p:spPr/>
        <p:txBody>
          <a:bodyPr/>
          <a:lstStyle/>
          <a:p>
            <a:r>
              <a:rPr lang="en-IN" b="1" dirty="0"/>
              <a:t>As a Web Developer</a:t>
            </a:r>
          </a:p>
          <a:p>
            <a:r>
              <a:rPr lang="en-IN" dirty="0"/>
              <a:t>You can improve the website by working on developing and maintaining the website (usage of other Web tech stack like MERN etc is welcomed). You are just an issue or </a:t>
            </a:r>
            <a:r>
              <a:rPr lang="en-IN" u="sng" dirty="0">
                <a:hlinkClick r:id="rId2"/>
              </a:rPr>
              <a:t>pull request</a:t>
            </a:r>
            <a:r>
              <a:rPr lang="en-IN" dirty="0"/>
              <a:t> away from making a big change towards the initiative.</a:t>
            </a:r>
          </a:p>
          <a:p>
            <a:r>
              <a:rPr lang="en-IN" dirty="0"/>
              <a:t>.</a:t>
            </a:r>
          </a:p>
          <a:p>
            <a:endParaRPr lang="en-US" dirty="0"/>
          </a:p>
        </p:txBody>
      </p:sp>
    </p:spTree>
    <p:extLst>
      <p:ext uri="{BB962C8B-B14F-4D97-AF65-F5344CB8AC3E}">
        <p14:creationId xmlns:p14="http://schemas.microsoft.com/office/powerpoint/2010/main" val="144210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309E-70B4-034D-B380-34086B76AE92}"/>
              </a:ext>
            </a:extLst>
          </p:cNvPr>
          <p:cNvSpPr>
            <a:spLocks noGrp="1"/>
          </p:cNvSpPr>
          <p:nvPr>
            <p:ph type="title"/>
          </p:nvPr>
        </p:nvSpPr>
        <p:spPr/>
        <p:txBody>
          <a:bodyPr>
            <a:normAutofit fontScale="90000"/>
          </a:bodyPr>
          <a:lstStyle/>
          <a:p>
            <a:r>
              <a:rPr lang="en-US" dirty="0"/>
              <a:t>Literature Text Contribution &amp; Collaboration </a:t>
            </a:r>
          </a:p>
        </p:txBody>
      </p:sp>
      <p:sp>
        <p:nvSpPr>
          <p:cNvPr id="3" name="Content Placeholder 2">
            <a:extLst>
              <a:ext uri="{FF2B5EF4-FFF2-40B4-BE49-F238E27FC236}">
                <a16:creationId xmlns:a16="http://schemas.microsoft.com/office/drawing/2014/main" id="{CA858C32-2087-374A-A143-6A2EF74B25A5}"/>
              </a:ext>
            </a:extLst>
          </p:cNvPr>
          <p:cNvSpPr>
            <a:spLocks noGrp="1"/>
          </p:cNvSpPr>
          <p:nvPr>
            <p:ph idx="1"/>
          </p:nvPr>
        </p:nvSpPr>
        <p:spPr/>
        <p:txBody>
          <a:bodyPr/>
          <a:lstStyle/>
          <a:p>
            <a:r>
              <a:rPr lang="en-IN" b="1" dirty="0"/>
              <a:t>As a Python/ML Developer</a:t>
            </a:r>
          </a:p>
          <a:p>
            <a:r>
              <a:rPr lang="en-IN" dirty="0"/>
              <a:t>You can help us perform the Translations and Text-to Speech for the literature texts and review the same. On the future run, you can help us creating own ML Models to perform the same. </a:t>
            </a:r>
            <a:r>
              <a:rPr lang="en-IN" dirty="0" err="1"/>
              <a:t>Wanna</a:t>
            </a:r>
            <a:r>
              <a:rPr lang="en-IN" dirty="0"/>
              <a:t> have a chat or need help getting started, you are always welcomed to ping me in my </a:t>
            </a:r>
            <a:r>
              <a:rPr lang="en-IN" u="sng" dirty="0">
                <a:hlinkClick r:id="rId2"/>
              </a:rPr>
              <a:t>social media handles</a:t>
            </a:r>
            <a:r>
              <a:rPr lang="en-IN" dirty="0"/>
              <a:t>.</a:t>
            </a:r>
          </a:p>
          <a:p>
            <a:endParaRPr lang="en-US" dirty="0"/>
          </a:p>
        </p:txBody>
      </p:sp>
    </p:spTree>
    <p:extLst>
      <p:ext uri="{BB962C8B-B14F-4D97-AF65-F5344CB8AC3E}">
        <p14:creationId xmlns:p14="http://schemas.microsoft.com/office/powerpoint/2010/main" val="356572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D70E-0E83-4846-A8A4-914EB1402BC1}"/>
              </a:ext>
            </a:extLst>
          </p:cNvPr>
          <p:cNvSpPr>
            <a:spLocks noGrp="1"/>
          </p:cNvSpPr>
          <p:nvPr>
            <p:ph type="title"/>
          </p:nvPr>
        </p:nvSpPr>
        <p:spPr/>
        <p:txBody>
          <a:bodyPr/>
          <a:lstStyle/>
          <a:p>
            <a:r>
              <a:rPr lang="en-US" dirty="0"/>
              <a:t>Contributors to the initiative</a:t>
            </a:r>
          </a:p>
        </p:txBody>
      </p:sp>
      <p:sp>
        <p:nvSpPr>
          <p:cNvPr id="3" name="Content Placeholder 2">
            <a:extLst>
              <a:ext uri="{FF2B5EF4-FFF2-40B4-BE49-F238E27FC236}">
                <a16:creationId xmlns:a16="http://schemas.microsoft.com/office/drawing/2014/main" id="{6A936F50-94A2-DD48-83B6-963F5F06EAFF}"/>
              </a:ext>
            </a:extLst>
          </p:cNvPr>
          <p:cNvSpPr>
            <a:spLocks noGrp="1"/>
          </p:cNvSpPr>
          <p:nvPr>
            <p:ph idx="1"/>
          </p:nvPr>
        </p:nvSpPr>
        <p:spPr/>
        <p:txBody>
          <a:bodyPr/>
          <a:lstStyle/>
          <a:p>
            <a:r>
              <a:rPr lang="en-IN" dirty="0"/>
              <a:t>Vivek Raja &amp; </a:t>
            </a:r>
            <a:r>
              <a:rPr lang="en-IN" dirty="0" err="1"/>
              <a:t>Chinmaye</a:t>
            </a:r>
            <a:r>
              <a:rPr lang="en-IN" dirty="0"/>
              <a:t> Jain- </a:t>
            </a:r>
            <a:r>
              <a:rPr lang="en-IN" dirty="0" err="1"/>
              <a:t>Thirukurral</a:t>
            </a:r>
            <a:endParaRPr lang="en-IN" dirty="0"/>
          </a:p>
          <a:p>
            <a:r>
              <a:rPr lang="en-IN" dirty="0" err="1"/>
              <a:t>Dr.</a:t>
            </a:r>
            <a:r>
              <a:rPr lang="en-IN" dirty="0"/>
              <a:t> Marie Pierre Augustin, Head of French Department, Madurai Kamaraj University (</a:t>
            </a:r>
            <a:r>
              <a:rPr lang="en-IN" dirty="0" err="1"/>
              <a:t>Retd</a:t>
            </a:r>
            <a:r>
              <a:rPr lang="en-IN" dirty="0"/>
              <a:t>.) - Victor Hugo poems</a:t>
            </a:r>
          </a:p>
          <a:p>
            <a:r>
              <a:rPr lang="en-IN" dirty="0"/>
              <a:t>Mrs. Vidya Raghunath, HR @ </a:t>
            </a:r>
            <a:r>
              <a:rPr lang="en-IN" dirty="0" err="1"/>
              <a:t>Redhat</a:t>
            </a:r>
            <a:r>
              <a:rPr lang="en-IN" dirty="0"/>
              <a:t> - </a:t>
            </a:r>
            <a:r>
              <a:rPr lang="en-IN" dirty="0" err="1"/>
              <a:t>Aathichoodi</a:t>
            </a:r>
            <a:endParaRPr lang="en-IN" dirty="0"/>
          </a:p>
          <a:p>
            <a:r>
              <a:rPr lang="en-IN" dirty="0"/>
              <a:t>Hariharan S - Authored Girl I met</a:t>
            </a:r>
          </a:p>
          <a:p>
            <a:endParaRPr lang="en-US" dirty="0"/>
          </a:p>
        </p:txBody>
      </p:sp>
    </p:spTree>
    <p:extLst>
      <p:ext uri="{BB962C8B-B14F-4D97-AF65-F5344CB8AC3E}">
        <p14:creationId xmlns:p14="http://schemas.microsoft.com/office/powerpoint/2010/main" val="335137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65BF-461E-E642-ABF4-767CD9702B0D}"/>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39B9070-C988-284D-BA64-0A9BDBE81D0B}"/>
              </a:ext>
            </a:extLst>
          </p:cNvPr>
          <p:cNvSpPr>
            <a:spLocks noGrp="1"/>
          </p:cNvSpPr>
          <p:nvPr>
            <p:ph idx="1"/>
          </p:nvPr>
        </p:nvSpPr>
        <p:spPr>
          <a:xfrm>
            <a:off x="672663" y="2068149"/>
            <a:ext cx="11277600" cy="3930869"/>
          </a:xfrm>
        </p:spPr>
        <p:txBody>
          <a:bodyPr>
            <a:normAutofit fontScale="92500" lnSpcReduction="20000"/>
          </a:bodyPr>
          <a:lstStyle/>
          <a:p>
            <a:pPr>
              <a:lnSpc>
                <a:spcPct val="100000"/>
              </a:lnSpc>
            </a:pPr>
            <a:r>
              <a:rPr lang="en-US" sz="2000" dirty="0">
                <a:latin typeface="Arial" panose="020B0604020202020204" pitchFamily="34" charset="0"/>
                <a:cs typeface="Arial" panose="020B0604020202020204" pitchFamily="34" charset="0"/>
              </a:rPr>
              <a:t>From India</a:t>
            </a:r>
          </a:p>
          <a:p>
            <a:pPr>
              <a:lnSpc>
                <a:spcPct val="100000"/>
              </a:lnSpc>
            </a:pPr>
            <a:r>
              <a:rPr lang="en-US" sz="2000" dirty="0">
                <a:latin typeface="Arial" panose="020B0604020202020204" pitchFamily="34" charset="0"/>
                <a:cs typeface="Arial" panose="020B0604020202020204" pitchFamily="34" charset="0"/>
              </a:rPr>
              <a:t>Data Scientist @ </a:t>
            </a:r>
            <a:r>
              <a:rPr lang="en-US" sz="2000" dirty="0" err="1">
                <a:latin typeface="Arial" panose="020B0604020202020204" pitchFamily="34" charset="0"/>
                <a:cs typeface="Arial" panose="020B0604020202020204" pitchFamily="34" charset="0"/>
              </a:rPr>
              <a:t>Nexstem</a:t>
            </a:r>
            <a:r>
              <a:rPr lang="en-US" sz="2000" dirty="0">
                <a:latin typeface="Arial" panose="020B0604020202020204" pitchFamily="34" charset="0"/>
                <a:cs typeface="Arial" panose="020B0604020202020204" pitchFamily="34" charset="0"/>
              </a:rPr>
              <a:t>, US (</a:t>
            </a:r>
            <a:r>
              <a:rPr lang="en-US" sz="2000" dirty="0">
                <a:latin typeface="Arial" panose="020B0604020202020204" pitchFamily="34" charset="0"/>
                <a:cs typeface="Arial" panose="020B0604020202020204" pitchFamily="34" charset="0"/>
                <a:hlinkClick r:id="rId2"/>
              </a:rPr>
              <a:t>https://nexstem.ai</a:t>
            </a:r>
            <a:r>
              <a:rPr lang="en-US" sz="2000" dirty="0">
                <a:latin typeface="Arial" panose="020B0604020202020204" pitchFamily="34" charset="0"/>
                <a:cs typeface="Arial" panose="020B0604020202020204" pitchFamily="34" charset="0"/>
              </a:rPr>
              <a:t>)</a:t>
            </a:r>
          </a:p>
          <a:p>
            <a:pPr>
              <a:lnSpc>
                <a:spcPct val="100000"/>
              </a:lnSpc>
            </a:pPr>
            <a:r>
              <a:rPr lang="en-US" sz="2000" dirty="0">
                <a:latin typeface="Arial" panose="020B0604020202020204" pitchFamily="34" charset="0"/>
                <a:cs typeface="Arial" panose="020B0604020202020204" pitchFamily="34" charset="0"/>
              </a:rPr>
              <a:t>Guinness World Record Holder (2021) </a:t>
            </a:r>
          </a:p>
          <a:p>
            <a:pPr>
              <a:lnSpc>
                <a:spcPct val="100000"/>
              </a:lnSpc>
            </a:pPr>
            <a:r>
              <a:rPr lang="en-US" sz="2000" dirty="0">
                <a:latin typeface="Arial" panose="020B0604020202020204" pitchFamily="34" charset="0"/>
                <a:cs typeface="Arial" panose="020B0604020202020204" pitchFamily="34" charset="0"/>
              </a:rPr>
              <a:t>Organizer @ Azure Developer Communities in India (10k+ members)</a:t>
            </a:r>
          </a:p>
          <a:p>
            <a:pPr>
              <a:lnSpc>
                <a:spcPct val="100000"/>
              </a:lnSpc>
            </a:pPr>
            <a:r>
              <a:rPr lang="en-US" sz="2000" dirty="0">
                <a:latin typeface="Arial" panose="020B0604020202020204" pitchFamily="34" charset="0"/>
                <a:cs typeface="Arial" panose="020B0604020202020204" pitchFamily="34" charset="0"/>
              </a:rPr>
              <a:t>AWS Machine Learning HERO</a:t>
            </a:r>
          </a:p>
          <a:p>
            <a:pPr>
              <a:lnSpc>
                <a:spcPct val="100000"/>
              </a:lnSpc>
            </a:pPr>
            <a:r>
              <a:rPr lang="en-US" sz="2000" dirty="0">
                <a:latin typeface="Arial" panose="020B0604020202020204" pitchFamily="34" charset="0"/>
                <a:cs typeface="Arial" panose="020B0604020202020204" pitchFamily="34" charset="0"/>
              </a:rPr>
              <a:t>16x Multi—Cloud Certified</a:t>
            </a:r>
          </a:p>
          <a:p>
            <a:pPr>
              <a:lnSpc>
                <a:spcPct val="100000"/>
              </a:lnSpc>
            </a:pPr>
            <a:r>
              <a:rPr lang="en-US" sz="2000" dirty="0">
                <a:latin typeface="Arial" panose="020B0604020202020204" pitchFamily="34" charset="0"/>
                <a:cs typeface="Arial" panose="020B0604020202020204" pitchFamily="34" charset="0"/>
              </a:rPr>
              <a:t>Microsoft Certified Data Scientist, AI Engineer, Data Engineer, Developer Associate , Oracle Cloud Solutions Architect, Alibaba Cloud Expert</a:t>
            </a:r>
          </a:p>
          <a:p>
            <a:pPr>
              <a:lnSpc>
                <a:spcPct val="100000"/>
              </a:lnSpc>
            </a:pPr>
            <a:r>
              <a:rPr lang="en-US" sz="2000" dirty="0">
                <a:latin typeface="Arial" panose="020B0604020202020204" pitchFamily="34" charset="0"/>
                <a:cs typeface="Arial" panose="020B0604020202020204" pitchFamily="34" charset="0"/>
              </a:rPr>
              <a:t>20 times International &amp; National Hackathon winner </a:t>
            </a:r>
          </a:p>
          <a:p>
            <a:pPr>
              <a:lnSpc>
                <a:spcPct val="100000"/>
              </a:lnSpc>
            </a:pPr>
            <a:r>
              <a:rPr lang="en-US" sz="2000" dirty="0">
                <a:latin typeface="Arial" panose="020B0604020202020204" pitchFamily="34" charset="0"/>
                <a:cs typeface="Arial" panose="020B0604020202020204" pitchFamily="34" charset="0"/>
              </a:rPr>
              <a:t>Published 5+ Research papers, + 1 patent (In evaluation) (AI &amp; IoT)</a:t>
            </a:r>
          </a:p>
          <a:p>
            <a:pPr>
              <a:lnSpc>
                <a:spcPct val="100000"/>
              </a:lnSpc>
            </a:pPr>
            <a:r>
              <a:rPr lang="en-US" sz="2000" dirty="0">
                <a:latin typeface="Arial" panose="020B0604020202020204" pitchFamily="34" charset="0"/>
                <a:cs typeface="Arial" panose="020B0604020202020204" pitchFamily="34" charset="0"/>
              </a:rPr>
              <a:t>Active Speaker, Mentor, Blogger (Dev, Medium) , Open-source Contributor (</a:t>
            </a:r>
            <a:r>
              <a:rPr lang="en-US" sz="2000" dirty="0" err="1">
                <a:latin typeface="Arial" panose="020B0604020202020204" pitchFamily="34" charset="0"/>
                <a:cs typeface="Arial" panose="020B0604020202020204" pitchFamily="34" charset="0"/>
              </a:rPr>
              <a:t>Github</a:t>
            </a:r>
            <a:r>
              <a:rPr lang="en-US" sz="2000" dirty="0">
                <a:latin typeface="Arial" panose="020B0604020202020204" pitchFamily="34" charset="0"/>
                <a:cs typeface="Arial" panose="020B0604020202020204" pitchFamily="34" charset="0"/>
              </a:rPr>
              <a:t> @Vivek0712)</a:t>
            </a:r>
            <a:endParaRPr lang="en-US" sz="2000" dirty="0"/>
          </a:p>
          <a:p>
            <a:endParaRPr lang="en-US" dirty="0"/>
          </a:p>
        </p:txBody>
      </p:sp>
      <p:pic>
        <p:nvPicPr>
          <p:cNvPr id="4" name="Picture 3" descr="A picture containing ax, tool&#10;&#10;Description automatically generated">
            <a:extLst>
              <a:ext uri="{FF2B5EF4-FFF2-40B4-BE49-F238E27FC236}">
                <a16:creationId xmlns:a16="http://schemas.microsoft.com/office/drawing/2014/main" id="{BF52ABCE-2FA7-0D48-B8E6-9A8143B19FC8}"/>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4889" r="-1" b="-1"/>
          <a:stretch/>
        </p:blipFill>
        <p:spPr>
          <a:xfrm>
            <a:off x="5047467" y="6187802"/>
            <a:ext cx="502939" cy="429855"/>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5" name="Subtitle 2">
            <a:extLst>
              <a:ext uri="{FF2B5EF4-FFF2-40B4-BE49-F238E27FC236}">
                <a16:creationId xmlns:a16="http://schemas.microsoft.com/office/drawing/2014/main" id="{14408B8D-98E0-454E-988E-CEF987DE790F}"/>
              </a:ext>
            </a:extLst>
          </p:cNvPr>
          <p:cNvSpPr txBox="1">
            <a:spLocks/>
          </p:cNvSpPr>
          <p:nvPr/>
        </p:nvSpPr>
        <p:spPr>
          <a:xfrm>
            <a:off x="5433848" y="6245172"/>
            <a:ext cx="1838020" cy="372485"/>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sz="1800" dirty="0">
                <a:latin typeface="Chalkboard SE" panose="03050602040202020205" pitchFamily="66" charset="77"/>
              </a:rPr>
              <a:t>@VivekRaja007</a:t>
            </a:r>
          </a:p>
        </p:txBody>
      </p:sp>
    </p:spTree>
    <p:extLst>
      <p:ext uri="{BB962C8B-B14F-4D97-AF65-F5344CB8AC3E}">
        <p14:creationId xmlns:p14="http://schemas.microsoft.com/office/powerpoint/2010/main" val="1347750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8B54-80EA-9041-BD34-55736E67D1D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D9523FC-D171-5C42-AD08-E447BFFFEED8}"/>
              </a:ext>
            </a:extLst>
          </p:cNvPr>
          <p:cNvSpPr>
            <a:spLocks noGrp="1"/>
          </p:cNvSpPr>
          <p:nvPr>
            <p:ph idx="1"/>
          </p:nvPr>
        </p:nvSpPr>
        <p:spPr/>
        <p:txBody>
          <a:bodyPr>
            <a:normAutofit fontScale="92500" lnSpcReduction="10000"/>
          </a:bodyPr>
          <a:lstStyle/>
          <a:p>
            <a:r>
              <a:rPr lang="en-IN" u="sng" dirty="0">
                <a:hlinkClick r:id="rId2"/>
              </a:rPr>
              <a:t>https://azure.microsoft.com/en-in/services/cognitive-services/text-to-speech/</a:t>
            </a:r>
            <a:endParaRPr lang="en-IN" dirty="0"/>
          </a:p>
          <a:p>
            <a:r>
              <a:rPr lang="en-IN" u="sng" dirty="0">
                <a:hlinkClick r:id="rId3"/>
              </a:rPr>
              <a:t>https://docs.microsoft.com/en-us/azure/cognitive-services/speech-service/speech-synthesis-markup?tabs=csharp</a:t>
            </a:r>
            <a:endParaRPr lang="en-IN" dirty="0"/>
          </a:p>
          <a:p>
            <a:r>
              <a:rPr lang="en-IN" u="sng" dirty="0">
                <a:hlinkClick r:id="rId4"/>
              </a:rPr>
              <a:t>https://docs.microsoft.com/en-us/azure/cognitive-services/cognitive-services-apis-create-account?tabs=multiservice%2Cwindows</a:t>
            </a:r>
            <a:endParaRPr lang="en-IN" dirty="0"/>
          </a:p>
          <a:p>
            <a:r>
              <a:rPr lang="en-IN" u="sng" dirty="0">
                <a:hlinkClick r:id="rId5"/>
              </a:rPr>
              <a:t>https://github.com/Azure-Samples/cognitive-services-speech-sdk</a:t>
            </a:r>
            <a:endParaRPr lang="en-IN" dirty="0"/>
          </a:p>
          <a:p>
            <a:r>
              <a:rPr lang="en-IN" u="sng" dirty="0">
                <a:hlinkClick r:id="rId6"/>
              </a:rPr>
              <a:t>https://en.wikipedia.org/wiki/Tirukku%E1%B9%9Fa%E1%B8%B7</a:t>
            </a:r>
            <a:endParaRPr lang="en-IN" dirty="0"/>
          </a:p>
          <a:p>
            <a:r>
              <a:rPr lang="en-IN" u="sng" dirty="0">
                <a:hlinkClick r:id="rId7"/>
              </a:rPr>
              <a:t>https://api-thirukkural.web.app</a:t>
            </a:r>
            <a:endParaRPr lang="en-IN" dirty="0"/>
          </a:p>
          <a:p>
            <a:endParaRPr lang="en-US" dirty="0"/>
          </a:p>
        </p:txBody>
      </p:sp>
    </p:spTree>
    <p:extLst>
      <p:ext uri="{BB962C8B-B14F-4D97-AF65-F5344CB8AC3E}">
        <p14:creationId xmlns:p14="http://schemas.microsoft.com/office/powerpoint/2010/main" val="1786612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1138600" y="771233"/>
            <a:ext cx="9914800" cy="2051200"/>
          </a:xfrm>
          <a:prstGeom prst="rect">
            <a:avLst/>
          </a:prstGeom>
        </p:spPr>
        <p:txBody>
          <a:bodyPr spcFirstLastPara="1" vert="horz" wrap="square" lIns="121900" tIns="121900" rIns="121900" bIns="121900" rtlCol="0" anchor="ctr" anchorCtr="0">
            <a:noAutofit/>
          </a:bodyPr>
          <a:lstStyle/>
          <a:p>
            <a:r>
              <a:rPr lang="en"/>
              <a:t>Let’s connect</a:t>
            </a:r>
            <a:endParaRPr/>
          </a:p>
        </p:txBody>
      </p:sp>
      <p:sp>
        <p:nvSpPr>
          <p:cNvPr id="253" name="Google Shape;253;p38"/>
          <p:cNvSpPr txBox="1">
            <a:spLocks noGrp="1"/>
          </p:cNvSpPr>
          <p:nvPr>
            <p:ph type="body" idx="1"/>
          </p:nvPr>
        </p:nvSpPr>
        <p:spPr>
          <a:xfrm>
            <a:off x="1138600" y="2714600"/>
            <a:ext cx="9914800" cy="1428800"/>
          </a:xfrm>
          <a:prstGeom prst="rect">
            <a:avLst/>
          </a:prstGeom>
        </p:spPr>
        <p:txBody>
          <a:bodyPr spcFirstLastPara="1" vert="horz" wrap="square" lIns="121900" tIns="121900" rIns="121900" bIns="121900" rtlCol="0" anchor="t" anchorCtr="0">
            <a:noAutofit/>
          </a:bodyPr>
          <a:lstStyle/>
          <a:p>
            <a:pPr marL="0" indent="0" algn="l">
              <a:buNone/>
            </a:pPr>
            <a:r>
              <a:rPr lang="en"/>
              <a:t>Email ID: </a:t>
            </a:r>
            <a:r>
              <a:rPr lang="en" u="sng">
                <a:solidFill>
                  <a:schemeClr val="hlink"/>
                </a:solidFill>
                <a:hlinkClick r:id="rId3"/>
              </a:rPr>
              <a:t>vivekraja98@gmail.com</a:t>
            </a:r>
            <a:endParaRPr/>
          </a:p>
          <a:p>
            <a:pPr marL="0" indent="0" algn="l">
              <a:spcBef>
                <a:spcPts val="2133"/>
              </a:spcBef>
              <a:buNone/>
            </a:pPr>
            <a:endParaRPr/>
          </a:p>
          <a:p>
            <a:pPr marL="0" indent="0" algn="l">
              <a:spcBef>
                <a:spcPts val="2133"/>
              </a:spcBef>
              <a:buNone/>
            </a:pPr>
            <a:endParaRPr/>
          </a:p>
          <a:p>
            <a:pPr marL="0" indent="0" algn="l">
              <a:spcBef>
                <a:spcPts val="2133"/>
              </a:spcBef>
              <a:buNone/>
            </a:pPr>
            <a:endParaRPr/>
          </a:p>
          <a:p>
            <a:pPr marL="0" indent="0" algn="l">
              <a:spcBef>
                <a:spcPts val="2133"/>
              </a:spcBef>
              <a:buNone/>
            </a:pPr>
            <a:r>
              <a:rPr lang="en"/>
              <a:t>        </a:t>
            </a:r>
            <a:endParaRPr/>
          </a:p>
          <a:p>
            <a:pPr marL="0" indent="0" algn="l">
              <a:spcBef>
                <a:spcPts val="2133"/>
              </a:spcBef>
              <a:buNone/>
            </a:pPr>
            <a:endParaRPr/>
          </a:p>
          <a:p>
            <a:pPr marL="0" indent="0" algn="l">
              <a:spcBef>
                <a:spcPts val="2133"/>
              </a:spcBef>
              <a:spcAft>
                <a:spcPts val="2133"/>
              </a:spcAft>
              <a:buNone/>
            </a:pPr>
            <a:endParaRPr/>
          </a:p>
        </p:txBody>
      </p:sp>
      <p:pic>
        <p:nvPicPr>
          <p:cNvPr id="254" name="Google Shape;254;p38"/>
          <p:cNvPicPr preferRelativeResize="0"/>
          <p:nvPr/>
        </p:nvPicPr>
        <p:blipFill>
          <a:blip r:embed="rId4">
            <a:alphaModFix/>
          </a:blip>
          <a:stretch>
            <a:fillRect/>
          </a:stretch>
        </p:blipFill>
        <p:spPr>
          <a:xfrm>
            <a:off x="1372933" y="3429000"/>
            <a:ext cx="2308203" cy="2308203"/>
          </a:xfrm>
          <a:prstGeom prst="rect">
            <a:avLst/>
          </a:prstGeom>
          <a:noFill/>
          <a:ln>
            <a:noFill/>
          </a:ln>
        </p:spPr>
      </p:pic>
      <p:sp>
        <p:nvSpPr>
          <p:cNvPr id="255" name="Google Shape;255;p38"/>
          <p:cNvSpPr txBox="1"/>
          <p:nvPr/>
        </p:nvSpPr>
        <p:spPr>
          <a:xfrm>
            <a:off x="1138600" y="5737200"/>
            <a:ext cx="8998000" cy="1049600"/>
          </a:xfrm>
          <a:prstGeom prst="rect">
            <a:avLst/>
          </a:prstGeom>
          <a:noFill/>
          <a:ln>
            <a:noFill/>
          </a:ln>
        </p:spPr>
        <p:txBody>
          <a:bodyPr spcFirstLastPara="1" wrap="square" lIns="121900" tIns="121900" rIns="121900" bIns="121900" anchor="t" anchorCtr="0">
            <a:noAutofit/>
          </a:bodyPr>
          <a:lstStyle/>
          <a:p>
            <a:r>
              <a:rPr lang="en" sz="2400">
                <a:latin typeface="Lato"/>
                <a:ea typeface="Lato"/>
                <a:cs typeface="Lato"/>
                <a:sym typeface="Lato"/>
              </a:rPr>
              <a:t>Linkedin: @Vivek Raja P S</a:t>
            </a:r>
            <a:endParaRPr sz="2400">
              <a:latin typeface="Lato"/>
              <a:ea typeface="Lato"/>
              <a:cs typeface="Lato"/>
              <a:sym typeface="Lato"/>
            </a:endParaRPr>
          </a:p>
        </p:txBody>
      </p:sp>
      <p:pic>
        <p:nvPicPr>
          <p:cNvPr id="256" name="Google Shape;256;p38"/>
          <p:cNvPicPr preferRelativeResize="0"/>
          <p:nvPr/>
        </p:nvPicPr>
        <p:blipFill>
          <a:blip r:embed="rId5">
            <a:alphaModFix/>
          </a:blip>
          <a:stretch>
            <a:fillRect/>
          </a:stretch>
        </p:blipFill>
        <p:spPr>
          <a:xfrm>
            <a:off x="5132618" y="3390734"/>
            <a:ext cx="2384701" cy="2384701"/>
          </a:xfrm>
          <a:prstGeom prst="rect">
            <a:avLst/>
          </a:prstGeom>
          <a:noFill/>
          <a:ln>
            <a:noFill/>
          </a:ln>
        </p:spPr>
      </p:pic>
      <p:sp>
        <p:nvSpPr>
          <p:cNvPr id="257" name="Google Shape;257;p38"/>
          <p:cNvSpPr txBox="1"/>
          <p:nvPr/>
        </p:nvSpPr>
        <p:spPr>
          <a:xfrm>
            <a:off x="4992033" y="5737200"/>
            <a:ext cx="8998000" cy="1049600"/>
          </a:xfrm>
          <a:prstGeom prst="rect">
            <a:avLst/>
          </a:prstGeom>
          <a:noFill/>
          <a:ln>
            <a:noFill/>
          </a:ln>
        </p:spPr>
        <p:txBody>
          <a:bodyPr spcFirstLastPara="1" wrap="square" lIns="121900" tIns="121900" rIns="121900" bIns="121900" anchor="t" anchorCtr="0">
            <a:noAutofit/>
          </a:bodyPr>
          <a:lstStyle/>
          <a:p>
            <a:r>
              <a:rPr lang="en" sz="2400">
                <a:latin typeface="Lato"/>
                <a:ea typeface="Lato"/>
                <a:cs typeface="Lato"/>
                <a:sym typeface="Lato"/>
              </a:rPr>
              <a:t>    GitHub: @Vivek0712</a:t>
            </a:r>
            <a:endParaRPr sz="2400">
              <a:latin typeface="Lato"/>
              <a:ea typeface="Lato"/>
              <a:cs typeface="Lato"/>
              <a:sym typeface="Lato"/>
            </a:endParaRPr>
          </a:p>
        </p:txBody>
      </p:sp>
      <p:pic>
        <p:nvPicPr>
          <p:cNvPr id="258" name="Google Shape;258;p38"/>
          <p:cNvPicPr preferRelativeResize="0"/>
          <p:nvPr/>
        </p:nvPicPr>
        <p:blipFill>
          <a:blip r:embed="rId6">
            <a:alphaModFix/>
          </a:blip>
          <a:stretch>
            <a:fillRect/>
          </a:stretch>
        </p:blipFill>
        <p:spPr>
          <a:xfrm>
            <a:off x="8668700" y="3390734"/>
            <a:ext cx="2384701" cy="2384701"/>
          </a:xfrm>
          <a:prstGeom prst="rect">
            <a:avLst/>
          </a:prstGeom>
          <a:noFill/>
          <a:ln>
            <a:noFill/>
          </a:ln>
        </p:spPr>
      </p:pic>
      <p:sp>
        <p:nvSpPr>
          <p:cNvPr id="259" name="Google Shape;259;p38"/>
          <p:cNvSpPr txBox="1"/>
          <p:nvPr/>
        </p:nvSpPr>
        <p:spPr>
          <a:xfrm>
            <a:off x="8574967" y="5737200"/>
            <a:ext cx="8998000" cy="1049600"/>
          </a:xfrm>
          <a:prstGeom prst="rect">
            <a:avLst/>
          </a:prstGeom>
          <a:noFill/>
          <a:ln>
            <a:noFill/>
          </a:ln>
        </p:spPr>
        <p:txBody>
          <a:bodyPr spcFirstLastPara="1" wrap="square" lIns="121900" tIns="121900" rIns="121900" bIns="121900" anchor="t" anchorCtr="0">
            <a:noAutofit/>
          </a:bodyPr>
          <a:lstStyle/>
          <a:p>
            <a:r>
              <a:rPr lang="en" sz="2400">
                <a:latin typeface="Lato"/>
                <a:ea typeface="Lato"/>
                <a:cs typeface="Lato"/>
                <a:sym typeface="Lato"/>
              </a:rPr>
              <a:t>Twitter: @vivekraja007</a:t>
            </a:r>
            <a:endParaRPr sz="24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e in a crowd">
            <a:extLst>
              <a:ext uri="{FF2B5EF4-FFF2-40B4-BE49-F238E27FC236}">
                <a16:creationId xmlns:a16="http://schemas.microsoft.com/office/drawing/2014/main" id="{D39A5057-A64B-4ED7-8F1B-BF4BAB03A021}"/>
              </a:ext>
            </a:extLst>
          </p:cNvPr>
          <p:cNvPicPr>
            <a:picLocks noChangeAspect="1"/>
          </p:cNvPicPr>
          <p:nvPr/>
        </p:nvPicPr>
        <p:blipFill rotWithShape="1">
          <a:blip r:embed="rId2"/>
          <a:srcRect t="8153" r="-1" b="16828"/>
          <a:stretch/>
        </p:blipFill>
        <p:spPr>
          <a:xfrm>
            <a:off x="20" y="10"/>
            <a:ext cx="12188931" cy="6857989"/>
          </a:xfrm>
          <a:prstGeom prst="rect">
            <a:avLst/>
          </a:prstGeom>
        </p:spPr>
      </p:pic>
      <p:sp>
        <p:nvSpPr>
          <p:cNvPr id="2" name="Title 1">
            <a:extLst>
              <a:ext uri="{FF2B5EF4-FFF2-40B4-BE49-F238E27FC236}">
                <a16:creationId xmlns:a16="http://schemas.microsoft.com/office/drawing/2014/main" id="{94073C15-6C46-3C44-BD72-688A826599AC}"/>
              </a:ext>
            </a:extLst>
          </p:cNvPr>
          <p:cNvSpPr>
            <a:spLocks noGrp="1"/>
          </p:cNvSpPr>
          <p:nvPr>
            <p:ph type="title"/>
          </p:nvPr>
        </p:nvSpPr>
        <p:spPr>
          <a:xfrm>
            <a:off x="640080" y="640080"/>
            <a:ext cx="6894575" cy="3566160"/>
          </a:xfrm>
        </p:spPr>
        <p:txBody>
          <a:bodyPr vert="horz" lIns="91440" tIns="45720" rIns="91440" bIns="45720" rtlCol="0" anchor="b">
            <a:normAutofit/>
          </a:bodyPr>
          <a:lstStyle/>
          <a:p>
            <a:pPr algn="l">
              <a:lnSpc>
                <a:spcPct val="90000"/>
              </a:lnSpc>
            </a:pPr>
            <a:r>
              <a:rPr lang="en-US" sz="8200">
                <a:solidFill>
                  <a:schemeClr val="bg1"/>
                </a:solidFill>
              </a:rPr>
              <a:t>Thank you</a:t>
            </a:r>
            <a:br>
              <a:rPr lang="en-US" sz="8200">
                <a:solidFill>
                  <a:schemeClr val="bg1"/>
                </a:solidFill>
              </a:rPr>
            </a:br>
            <a:br>
              <a:rPr lang="en-US" sz="8200">
                <a:solidFill>
                  <a:schemeClr val="bg1"/>
                </a:solidFill>
              </a:rPr>
            </a:br>
            <a:r>
              <a:rPr lang="en-US" sz="8200">
                <a:solidFill>
                  <a:schemeClr val="bg1"/>
                </a:solidFill>
              </a:rPr>
              <a:t>நன்றி</a:t>
            </a:r>
          </a:p>
        </p:txBody>
      </p:sp>
    </p:spTree>
    <p:extLst>
      <p:ext uri="{BB962C8B-B14F-4D97-AF65-F5344CB8AC3E}">
        <p14:creationId xmlns:p14="http://schemas.microsoft.com/office/powerpoint/2010/main" val="241645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9754-2306-1543-AAFE-EF97BB563B41}"/>
              </a:ext>
            </a:extLst>
          </p:cNvPr>
          <p:cNvSpPr>
            <a:spLocks noGrp="1"/>
          </p:cNvSpPr>
          <p:nvPr>
            <p:ph type="title"/>
          </p:nvPr>
        </p:nvSpPr>
        <p:spPr/>
        <p:txBody>
          <a:bodyPr/>
          <a:lstStyle/>
          <a:p>
            <a:r>
              <a:rPr lang="en-US" dirty="0"/>
              <a:t>Pre-requisite</a:t>
            </a:r>
          </a:p>
        </p:txBody>
      </p:sp>
      <p:graphicFrame>
        <p:nvGraphicFramePr>
          <p:cNvPr id="5" name="Content Placeholder 2">
            <a:extLst>
              <a:ext uri="{FF2B5EF4-FFF2-40B4-BE49-F238E27FC236}">
                <a16:creationId xmlns:a16="http://schemas.microsoft.com/office/drawing/2014/main" id="{318D0E69-F1BE-4FDA-8097-6AEB28220E55}"/>
              </a:ext>
            </a:extLst>
          </p:cNvPr>
          <p:cNvGraphicFramePr>
            <a:graphicFrameLocks noGrp="1"/>
          </p:cNvGraphicFramePr>
          <p:nvPr>
            <p:ph idx="1"/>
          </p:nvPr>
        </p:nvGraphicFramePr>
        <p:xfrm>
          <a:off x="761799" y="2750126"/>
          <a:ext cx="10381205" cy="326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47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413C739D-903B-4C3A-8CD8-B5F604D96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56F6A-C6E1-A84A-A0FE-E1D6542D8935}"/>
              </a:ext>
            </a:extLst>
          </p:cNvPr>
          <p:cNvSpPr>
            <a:spLocks noGrp="1"/>
          </p:cNvSpPr>
          <p:nvPr>
            <p:ph type="title"/>
          </p:nvPr>
        </p:nvSpPr>
        <p:spPr>
          <a:xfrm>
            <a:off x="761802" y="709938"/>
            <a:ext cx="4826830" cy="5530141"/>
          </a:xfrm>
        </p:spPr>
        <p:txBody>
          <a:bodyPr>
            <a:normAutofit/>
          </a:bodyPr>
          <a:lstStyle/>
          <a:p>
            <a:r>
              <a:rPr lang="en-US"/>
              <a:t>Agenda of today’s talk</a:t>
            </a:r>
            <a:endParaRPr lang="en-US" dirty="0"/>
          </a:p>
        </p:txBody>
      </p:sp>
      <p:sp useBgFill="1">
        <p:nvSpPr>
          <p:cNvPr id="30" name="Rectangle 2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433" y="0"/>
            <a:ext cx="4826830"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5DC4A0-9DF6-7A4F-8C73-874866BC72A6}"/>
              </a:ext>
            </a:extLst>
          </p:cNvPr>
          <p:cNvSpPr>
            <a:spLocks noGrp="1"/>
          </p:cNvSpPr>
          <p:nvPr>
            <p:ph idx="1"/>
          </p:nvPr>
        </p:nvSpPr>
        <p:spPr>
          <a:xfrm>
            <a:off x="6690455" y="709938"/>
            <a:ext cx="4016057" cy="5530141"/>
          </a:xfrm>
        </p:spPr>
        <p:txBody>
          <a:bodyPr anchor="ctr">
            <a:normAutofit/>
          </a:bodyPr>
          <a:lstStyle/>
          <a:p>
            <a:pPr marL="342900" indent="-342900">
              <a:buFont typeface="Arial" panose="020B0604020202020204" pitchFamily="34" charset="0"/>
              <a:buChar char="•"/>
            </a:pPr>
            <a:r>
              <a:rPr lang="en-US"/>
              <a:t>About Literature Love Open-Source Project - 5 min</a:t>
            </a:r>
          </a:p>
          <a:p>
            <a:pPr marL="342900" indent="-342900">
              <a:buFont typeface="Arial" panose="020B0604020202020204" pitchFamily="34" charset="0"/>
              <a:buChar char="•"/>
            </a:pPr>
            <a:r>
              <a:rPr lang="en-US"/>
              <a:t>Introduction to Azure Cognitive Service - 2 mins</a:t>
            </a:r>
          </a:p>
          <a:p>
            <a:pPr marL="342900" indent="-342900">
              <a:buFont typeface="Arial" panose="020B0604020202020204" pitchFamily="34" charset="0"/>
              <a:buChar char="•"/>
            </a:pPr>
            <a:r>
              <a:rPr lang="en-US"/>
              <a:t>Using Azure Cognitive Service for Python SDK for Translation &amp; Text-to-Speech - 10 mins</a:t>
            </a:r>
          </a:p>
          <a:p>
            <a:pPr marL="342900" indent="-342900">
              <a:buFont typeface="Arial" panose="020B0604020202020204" pitchFamily="34" charset="0"/>
              <a:buChar char="•"/>
            </a:pPr>
            <a:r>
              <a:rPr lang="en-US"/>
              <a:t>Hosting the web app in Azure - 3 mins</a:t>
            </a:r>
          </a:p>
          <a:p>
            <a:pPr marL="342900" indent="-342900">
              <a:buFont typeface="Arial" panose="020B0604020202020204" pitchFamily="34" charset="0"/>
              <a:buChar char="•"/>
            </a:pPr>
            <a:r>
              <a:rPr lang="en-US"/>
              <a:t>Literature Text Contribution &amp; Collaboration - 2 mins</a:t>
            </a:r>
          </a:p>
          <a:p>
            <a:pPr marL="342900" indent="-342900">
              <a:buFont typeface="Arial" panose="020B0604020202020204" pitchFamily="34" charset="0"/>
              <a:buChar char="•"/>
            </a:pPr>
            <a:r>
              <a:rPr lang="en-US"/>
              <a:t>Q&amp;A - 5 mins</a:t>
            </a:r>
          </a:p>
        </p:txBody>
      </p:sp>
      <p:cxnSp>
        <p:nvCxnSpPr>
          <p:cNvPr id="32" name="Straight Connector 3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09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F05C-215D-CC4B-8519-5A9F414D6DAB}"/>
              </a:ext>
            </a:extLst>
          </p:cNvPr>
          <p:cNvSpPr>
            <a:spLocks noGrp="1"/>
          </p:cNvSpPr>
          <p:nvPr>
            <p:ph type="title"/>
          </p:nvPr>
        </p:nvSpPr>
        <p:spPr/>
        <p:txBody>
          <a:bodyPr/>
          <a:lstStyle/>
          <a:p>
            <a:r>
              <a:rPr lang="en-US" dirty="0"/>
              <a:t>About Literature Love</a:t>
            </a:r>
          </a:p>
        </p:txBody>
      </p:sp>
      <p:sp>
        <p:nvSpPr>
          <p:cNvPr id="3" name="Content Placeholder 2">
            <a:extLst>
              <a:ext uri="{FF2B5EF4-FFF2-40B4-BE49-F238E27FC236}">
                <a16:creationId xmlns:a16="http://schemas.microsoft.com/office/drawing/2014/main" id="{C985667D-4AD3-AB45-BBDE-676117328B0F}"/>
              </a:ext>
            </a:extLst>
          </p:cNvPr>
          <p:cNvSpPr>
            <a:spLocks noGrp="1"/>
          </p:cNvSpPr>
          <p:nvPr>
            <p:ph idx="1"/>
          </p:nvPr>
        </p:nvSpPr>
        <p:spPr/>
        <p:txBody>
          <a:bodyPr>
            <a:normAutofit/>
          </a:bodyPr>
          <a:lstStyle/>
          <a:p>
            <a:r>
              <a:rPr lang="en-US" sz="2800" b="1" dirty="0"/>
              <a:t>Literature Love </a:t>
            </a:r>
            <a:r>
              <a:rPr lang="en-US" sz="2800" dirty="0"/>
              <a:t>- An open-source initiative to read, listen and enjoy literature texts, poems, novels, short stories in your preferred language. Using Azure Cognitive Services, the original literature texts are translated into various languages and audio is generated for the same. The literature texts are being contributed by literature lovers, authors all around the world. </a:t>
            </a:r>
          </a:p>
        </p:txBody>
      </p:sp>
      <p:sp>
        <p:nvSpPr>
          <p:cNvPr id="4" name="Rectangle 3">
            <a:extLst>
              <a:ext uri="{FF2B5EF4-FFF2-40B4-BE49-F238E27FC236}">
                <a16:creationId xmlns:a16="http://schemas.microsoft.com/office/drawing/2014/main" id="{46CBA7E8-F04F-AA4F-AC7C-BEBD646DDDBC}"/>
              </a:ext>
            </a:extLst>
          </p:cNvPr>
          <p:cNvSpPr/>
          <p:nvPr/>
        </p:nvSpPr>
        <p:spPr>
          <a:xfrm>
            <a:off x="4075162" y="6011915"/>
            <a:ext cx="4511790" cy="461665"/>
          </a:xfrm>
          <a:prstGeom prst="rect">
            <a:avLst/>
          </a:prstGeom>
        </p:spPr>
        <p:txBody>
          <a:bodyPr wrap="square">
            <a:spAutoFit/>
          </a:bodyPr>
          <a:lstStyle/>
          <a:p>
            <a:r>
              <a:rPr lang="en-US" sz="2400" dirty="0"/>
              <a:t>Website: https://</a:t>
            </a:r>
            <a:r>
              <a:rPr lang="en-US" sz="2400" dirty="0" err="1"/>
              <a:t>bit.ly</a:t>
            </a:r>
            <a:r>
              <a:rPr lang="en-US" sz="2400" dirty="0"/>
              <a:t>/azurites</a:t>
            </a:r>
          </a:p>
        </p:txBody>
      </p:sp>
    </p:spTree>
    <p:extLst>
      <p:ext uri="{BB962C8B-B14F-4D97-AF65-F5344CB8AC3E}">
        <p14:creationId xmlns:p14="http://schemas.microsoft.com/office/powerpoint/2010/main" val="154672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54DD-7F78-A340-8B6C-034E1FA6CEC7}"/>
              </a:ext>
            </a:extLst>
          </p:cNvPr>
          <p:cNvSpPr>
            <a:spLocks noGrp="1"/>
          </p:cNvSpPr>
          <p:nvPr>
            <p:ph type="title"/>
          </p:nvPr>
        </p:nvSpPr>
        <p:spPr/>
        <p:txBody>
          <a:bodyPr/>
          <a:lstStyle/>
          <a:p>
            <a:r>
              <a:rPr lang="en-US"/>
              <a:t>Features of the project</a:t>
            </a:r>
            <a:endParaRPr lang="en-US" dirty="0"/>
          </a:p>
        </p:txBody>
      </p:sp>
      <p:graphicFrame>
        <p:nvGraphicFramePr>
          <p:cNvPr id="5" name="Content Placeholder 2">
            <a:extLst>
              <a:ext uri="{FF2B5EF4-FFF2-40B4-BE49-F238E27FC236}">
                <a16:creationId xmlns:a16="http://schemas.microsoft.com/office/drawing/2014/main" id="{4DE77F2E-6B9E-4411-9A22-13D0777B03DD}"/>
              </a:ext>
            </a:extLst>
          </p:cNvPr>
          <p:cNvGraphicFramePr>
            <a:graphicFrameLocks noGrp="1"/>
          </p:cNvGraphicFramePr>
          <p:nvPr>
            <p:ph idx="1"/>
            <p:extLst>
              <p:ext uri="{D42A27DB-BD31-4B8C-83A1-F6EECF244321}">
                <p14:modId xmlns:p14="http://schemas.microsoft.com/office/powerpoint/2010/main" val="3406616633"/>
              </p:ext>
            </p:extLst>
          </p:nvPr>
        </p:nvGraphicFramePr>
        <p:xfrm>
          <a:off x="761799" y="2291256"/>
          <a:ext cx="11187185" cy="372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01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413C739D-903B-4C3A-8CD8-B5F604D96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65DDF-0635-EC47-A1AF-45E144F9B401}"/>
              </a:ext>
            </a:extLst>
          </p:cNvPr>
          <p:cNvSpPr>
            <a:spLocks noGrp="1"/>
          </p:cNvSpPr>
          <p:nvPr>
            <p:ph type="title"/>
          </p:nvPr>
        </p:nvSpPr>
        <p:spPr>
          <a:xfrm>
            <a:off x="761802" y="709938"/>
            <a:ext cx="4826830" cy="5530141"/>
          </a:xfrm>
        </p:spPr>
        <p:txBody>
          <a:bodyPr>
            <a:normAutofit/>
          </a:bodyPr>
          <a:lstStyle/>
          <a:p>
            <a:r>
              <a:rPr lang="en-US" dirty="0"/>
              <a:t>Source of inspiration</a:t>
            </a:r>
          </a:p>
        </p:txBody>
      </p:sp>
      <p:sp useBgFill="1">
        <p:nvSpPr>
          <p:cNvPr id="10" name="Rectangle 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433" y="0"/>
            <a:ext cx="4826830"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EB5152-3EE8-8D4A-BA01-B2EC4E98A469}"/>
              </a:ext>
            </a:extLst>
          </p:cNvPr>
          <p:cNvSpPr>
            <a:spLocks noGrp="1"/>
          </p:cNvSpPr>
          <p:nvPr>
            <p:ph idx="1"/>
          </p:nvPr>
        </p:nvSpPr>
        <p:spPr>
          <a:xfrm>
            <a:off x="6690455" y="709938"/>
            <a:ext cx="4016057" cy="5530141"/>
          </a:xfrm>
        </p:spPr>
        <p:txBody>
          <a:bodyPr anchor="ctr">
            <a:normAutofit/>
          </a:bodyPr>
          <a:lstStyle/>
          <a:p>
            <a:pPr marL="342900" indent="-342900">
              <a:lnSpc>
                <a:spcPct val="100000"/>
              </a:lnSpc>
              <a:buFont typeface="Arial" panose="020B0604020202020204" pitchFamily="34" charset="0"/>
              <a:buChar char="•"/>
            </a:pPr>
            <a:r>
              <a:rPr lang="en-US" sz="1900"/>
              <a:t>India is a diverse country with many languages and cultures and also has a rich history of literature.</a:t>
            </a:r>
          </a:p>
          <a:p>
            <a:pPr marL="342900" indent="-342900">
              <a:lnSpc>
                <a:spcPct val="100000"/>
              </a:lnSpc>
              <a:buFont typeface="Arial" panose="020B0604020202020204" pitchFamily="34" charset="0"/>
              <a:buChar char="•"/>
            </a:pPr>
            <a:r>
              <a:rPr lang="en-US" sz="1900"/>
              <a:t>I am passionate about the language Tamil – one of the oldest languages in the world and love to read the old literature texts written.</a:t>
            </a:r>
          </a:p>
          <a:p>
            <a:pPr marL="342900" indent="-342900">
              <a:lnSpc>
                <a:spcPct val="100000"/>
              </a:lnSpc>
              <a:buFont typeface="Arial" panose="020B0604020202020204" pitchFamily="34" charset="0"/>
              <a:buChar char="•"/>
            </a:pPr>
            <a:r>
              <a:rPr lang="en-US" sz="1900"/>
              <a:t>My friends who speak Hindi which is also a widely spoken language in India had difficulties to share and read the works in other languages.</a:t>
            </a:r>
          </a:p>
          <a:p>
            <a:pPr marL="342900" indent="-342900">
              <a:lnSpc>
                <a:spcPct val="100000"/>
              </a:lnSpc>
              <a:buFont typeface="Arial" panose="020B0604020202020204" pitchFamily="34" charset="0"/>
              <a:buChar char="•"/>
            </a:pPr>
            <a:r>
              <a:rPr lang="en-US" sz="1900"/>
              <a:t>With a little bit of research, most of the world literature texts has NOT been translated. </a:t>
            </a:r>
          </a:p>
          <a:p>
            <a:pPr>
              <a:lnSpc>
                <a:spcPct val="100000"/>
              </a:lnSpc>
            </a:pPr>
            <a:endParaRPr lang="en-US" sz="1900"/>
          </a:p>
        </p:txBody>
      </p:sp>
      <p:cxnSp>
        <p:nvCxnSpPr>
          <p:cNvPr id="12" name="Straight Connector 1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64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4342-6190-5F43-9F6D-633C1DF5AC70}"/>
              </a:ext>
            </a:extLst>
          </p:cNvPr>
          <p:cNvSpPr>
            <a:spLocks noGrp="1"/>
          </p:cNvSpPr>
          <p:nvPr>
            <p:ph type="title"/>
          </p:nvPr>
        </p:nvSpPr>
        <p:spPr/>
        <p:txBody>
          <a:bodyPr>
            <a:normAutofit/>
          </a:bodyPr>
          <a:lstStyle/>
          <a:p>
            <a:r>
              <a:rPr lang="en-IN" dirty="0"/>
              <a:t>About the website ‘Literature Love’:</a:t>
            </a:r>
            <a:endParaRPr lang="en-US" dirty="0"/>
          </a:p>
        </p:txBody>
      </p:sp>
      <p:sp>
        <p:nvSpPr>
          <p:cNvPr id="3" name="Content Placeholder 2">
            <a:extLst>
              <a:ext uri="{FF2B5EF4-FFF2-40B4-BE49-F238E27FC236}">
                <a16:creationId xmlns:a16="http://schemas.microsoft.com/office/drawing/2014/main" id="{339EED34-7169-5C49-ABD3-DF6F8BB56733}"/>
              </a:ext>
            </a:extLst>
          </p:cNvPr>
          <p:cNvSpPr>
            <a:spLocks noGrp="1"/>
          </p:cNvSpPr>
          <p:nvPr>
            <p:ph idx="1"/>
          </p:nvPr>
        </p:nvSpPr>
        <p:spPr/>
        <p:txBody>
          <a:bodyPr/>
          <a:lstStyle/>
          <a:p>
            <a:r>
              <a:rPr lang="en-IN" sz="2800" dirty="0"/>
              <a:t>The website URL: </a:t>
            </a:r>
            <a:r>
              <a:rPr lang="en-IN" sz="2800" u="sng" dirty="0">
                <a:hlinkClick r:id="rId2"/>
              </a:rPr>
              <a:t>https://bit.ly/azurites</a:t>
            </a:r>
            <a:br>
              <a:rPr lang="en-IN" sz="2800" dirty="0"/>
            </a:br>
            <a:r>
              <a:rPr lang="en-IN" sz="2800" dirty="0"/>
              <a:t>Source Code: </a:t>
            </a:r>
            <a:r>
              <a:rPr lang="en-IN" sz="2800" u="sng" dirty="0">
                <a:hlinkClick r:id="rId3"/>
              </a:rPr>
              <a:t>https://github.com/Vivek0712/lit-translate-audio</a:t>
            </a:r>
            <a:endParaRPr lang="en-IN" sz="2800" dirty="0"/>
          </a:p>
          <a:p>
            <a:r>
              <a:rPr lang="en-IN" sz="2800" dirty="0"/>
              <a:t>The open-source websites brings in all the literature lovers to share, contribute, read and listen the literature texts translated into various languages and also synthesised into audio format for the same.</a:t>
            </a:r>
          </a:p>
          <a:p>
            <a:endParaRPr lang="en-US" dirty="0"/>
          </a:p>
        </p:txBody>
      </p:sp>
    </p:spTree>
    <p:extLst>
      <p:ext uri="{BB962C8B-B14F-4D97-AF65-F5344CB8AC3E}">
        <p14:creationId xmlns:p14="http://schemas.microsoft.com/office/powerpoint/2010/main" val="2668655756"/>
      </p:ext>
    </p:extLst>
  </p:cSld>
  <p:clrMapOvr>
    <a:masterClrMapping/>
  </p:clrMapOvr>
</p:sld>
</file>

<file path=ppt/theme/theme1.xml><?xml version="1.0" encoding="utf-8"?>
<a:theme xmlns:a="http://schemas.openxmlformats.org/drawingml/2006/main" name="BevelVTI">
  <a:themeElements>
    <a:clrScheme name="AnalogousFromLightSeed_2SEEDS">
      <a:dk1>
        <a:srgbClr val="000000"/>
      </a:dk1>
      <a:lt1>
        <a:srgbClr val="FFFFFF"/>
      </a:lt1>
      <a:dk2>
        <a:srgbClr val="412C24"/>
      </a:dk2>
      <a:lt2>
        <a:srgbClr val="E2E6E8"/>
      </a:lt2>
      <a:accent1>
        <a:srgbClr val="BA8E7F"/>
      </a:accent1>
      <a:accent2>
        <a:srgbClr val="C6969D"/>
      </a:accent2>
      <a:accent3>
        <a:srgbClr val="B1A281"/>
      </a:accent3>
      <a:accent4>
        <a:srgbClr val="76ACA4"/>
      </a:accent4>
      <a:accent5>
        <a:srgbClr val="7CA8B8"/>
      </a:accent5>
      <a:accent6>
        <a:srgbClr val="7F91BA"/>
      </a:accent6>
      <a:hlink>
        <a:srgbClr val="5D8A9A"/>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1833</Words>
  <Application>Microsoft Macintosh PowerPoint</Application>
  <PresentationFormat>Widescreen</PresentationFormat>
  <Paragraphs>120</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Bierstadt</vt:lpstr>
      <vt:lpstr>Calibri</vt:lpstr>
      <vt:lpstr>Chalkboard SE</vt:lpstr>
      <vt:lpstr>Lato</vt:lpstr>
      <vt:lpstr>BevelVTI</vt:lpstr>
      <vt:lpstr>Literature Text Translation &amp; Audio Synthesis using AI Services</vt:lpstr>
      <vt:lpstr>Glimpse of today’s talk</vt:lpstr>
      <vt:lpstr>About me!</vt:lpstr>
      <vt:lpstr>Pre-requisite</vt:lpstr>
      <vt:lpstr>Agenda of today’s talk</vt:lpstr>
      <vt:lpstr>About Literature Love</vt:lpstr>
      <vt:lpstr>Features of the project</vt:lpstr>
      <vt:lpstr>Source of inspiration</vt:lpstr>
      <vt:lpstr>About the website ‘Literature Love’:</vt:lpstr>
      <vt:lpstr>Introduction to Azure Cognitive Services</vt:lpstr>
      <vt:lpstr>Explore the benefits of Cognitive Services</vt:lpstr>
      <vt:lpstr>Building Literature Love Website</vt:lpstr>
      <vt:lpstr>Architecture</vt:lpstr>
      <vt:lpstr>About Thirrukural </vt:lpstr>
      <vt:lpstr>Let’s get started</vt:lpstr>
      <vt:lpstr>PowerPoint Presentation</vt:lpstr>
      <vt:lpstr>Using Translator API</vt:lpstr>
      <vt:lpstr>Using Translator API</vt:lpstr>
      <vt:lpstr>Using Text-to-Speech API</vt:lpstr>
      <vt:lpstr>PowerPoint Presentation</vt:lpstr>
      <vt:lpstr>Deploying the application</vt:lpstr>
      <vt:lpstr>Steps to Deploy</vt:lpstr>
      <vt:lpstr>Verifying Deployment</vt:lpstr>
      <vt:lpstr>PowerPoint Presentation</vt:lpstr>
      <vt:lpstr>Literature Text Contribution &amp; Collaboration </vt:lpstr>
      <vt:lpstr>Literature Text Contribution &amp; Collaboration </vt:lpstr>
      <vt:lpstr>Literature Text Contribution &amp; Collaboration </vt:lpstr>
      <vt:lpstr>Literature Text Contribution &amp; Collaboration </vt:lpstr>
      <vt:lpstr>Contributors to the initiative</vt:lpstr>
      <vt:lpstr>References</vt:lpstr>
      <vt:lpstr>Let’s connect</vt:lpstr>
      <vt:lpstr>Thank you  நன்றி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Text Translation &amp; Audio Synthesis using AI Services</dc:title>
  <dc:creator>Vivek Raja P S</dc:creator>
  <cp:lastModifiedBy>Vivek Raja P S</cp:lastModifiedBy>
  <cp:revision>8</cp:revision>
  <dcterms:created xsi:type="dcterms:W3CDTF">2022-02-04T20:45:08Z</dcterms:created>
  <dcterms:modified xsi:type="dcterms:W3CDTF">2022-02-05T17:00:57Z</dcterms:modified>
</cp:coreProperties>
</file>