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83" r:id="rId2"/>
    <p:sldId id="256" r:id="rId3"/>
    <p:sldId id="258" r:id="rId4"/>
    <p:sldId id="259" r:id="rId5"/>
    <p:sldId id="260" r:id="rId6"/>
    <p:sldId id="261" r:id="rId7"/>
    <p:sldId id="284" r:id="rId8"/>
    <p:sldId id="285" r:id="rId9"/>
    <p:sldId id="286" r:id="rId10"/>
    <p:sldId id="281" r:id="rId11"/>
  </p:sldIdLst>
  <p:sldSz cx="9144000" cy="5143500" type="screen16x9"/>
  <p:notesSz cx="6858000" cy="9144000"/>
  <p:embeddedFontLst>
    <p:embeddedFont>
      <p:font typeface="Algerian" panose="04020705040A02060702" pitchFamily="82" charset="0"/>
      <p:regular r:id="rId13"/>
    </p:embeddedFont>
    <p:embeddedFont>
      <p:font typeface="Arial Black" panose="020B0A04020102020204" pitchFamily="34" charset="0"/>
      <p:bold r:id="rId14"/>
    </p:embeddedFont>
    <p:embeddedFont>
      <p:font typeface="Convergence"/>
      <p:regular r:id="rId15"/>
    </p:embeddedFont>
    <p:embeddedFont>
      <p:font typeface="Fredoka One" panose="02000000000000000000" pitchFamily="2" charset="0"/>
      <p:regular r:id="rId16"/>
    </p:embeddedFont>
    <p:embeddedFont>
      <p:font typeface="Lato" panose="020F0502020204030203" pitchFamily="34" charset="0"/>
      <p:regular r:id="rId17"/>
      <p:bold r:id="rId18"/>
      <p:italic r:id="rId19"/>
      <p:boldItalic r:id="rId20"/>
    </p:embeddedFont>
    <p:embeddedFont>
      <p:font typeface="Palanquin Dark"/>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1282769-8374-4AF6-8DFF-3CE62654AEF5}">
          <p14:sldIdLst>
            <p14:sldId id="283"/>
            <p14:sldId id="256"/>
            <p14:sldId id="258"/>
            <p14:sldId id="259"/>
            <p14:sldId id="260"/>
            <p14:sldId id="261"/>
            <p14:sldId id="284"/>
            <p14:sldId id="285"/>
          </p14:sldIdLst>
        </p14:section>
        <p14:section name="Untitled Section" id="{C620DBC8-7F43-4F3F-8427-65A8C803FE50}">
          <p14:sldIdLst>
            <p14:sldId id="286"/>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58FD4A-C382-46FD-B98B-A8091058BA40}">
  <a:tblStyle styleId="{1158FD4A-C382-46FD-B98B-A8091058BA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e34544eb2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e34544eb2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0712ef0186_0_3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0712ef0186_0_3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2057" y="1016425"/>
            <a:ext cx="4086900" cy="23295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2057" y="3393325"/>
            <a:ext cx="2894100" cy="68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78630" y="0"/>
            <a:ext cx="10170430" cy="5143577"/>
            <a:chOff x="-978630" y="0"/>
            <a:chExt cx="10170430" cy="5143577"/>
          </a:xfrm>
        </p:grpSpPr>
        <p:grpSp>
          <p:nvGrpSpPr>
            <p:cNvPr id="12" name="Google Shape;12;p2"/>
            <p:cNvGrpSpPr/>
            <p:nvPr/>
          </p:nvGrpSpPr>
          <p:grpSpPr>
            <a:xfrm>
              <a:off x="-978630" y="0"/>
              <a:ext cx="7032906" cy="5143577"/>
              <a:chOff x="-978630" y="0"/>
              <a:chExt cx="7032906" cy="5143577"/>
            </a:xfrm>
          </p:grpSpPr>
          <p:sp>
            <p:nvSpPr>
              <p:cNvPr id="13" name="Google Shape;13;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571750"/>
                <a:ext cx="6054276" cy="2571827"/>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19"/>
        <p:cNvGrpSpPr/>
        <p:nvPr/>
      </p:nvGrpSpPr>
      <p:grpSpPr>
        <a:xfrm>
          <a:off x="0" y="0"/>
          <a:ext cx="0" cy="0"/>
          <a:chOff x="0" y="0"/>
          <a:chExt cx="0" cy="0"/>
        </a:xfrm>
      </p:grpSpPr>
      <p:sp>
        <p:nvSpPr>
          <p:cNvPr id="220" name="Google Shape;220;p2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flipH="1">
            <a:off x="-74425" y="-588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275" y="2329700"/>
            <a:ext cx="4310700" cy="1512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2219075" y="876007"/>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0" name="Google Shape;20;p3"/>
          <p:cNvSpPr txBox="1">
            <a:spLocks noGrp="1"/>
          </p:cNvSpPr>
          <p:nvPr>
            <p:ph type="subTitle" idx="1"/>
          </p:nvPr>
        </p:nvSpPr>
        <p:spPr>
          <a:xfrm>
            <a:off x="1355975" y="3882913"/>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254775"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7" name="Google Shape;27;p5"/>
          <p:cNvSpPr txBox="1">
            <a:spLocks noGrp="1"/>
          </p:cNvSpPr>
          <p:nvPr>
            <p:ph type="subTitle" idx="2"/>
          </p:nvPr>
        </p:nvSpPr>
        <p:spPr>
          <a:xfrm>
            <a:off x="1254775"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8" name="Google Shape;28;p5"/>
          <p:cNvSpPr txBox="1">
            <a:spLocks noGrp="1"/>
          </p:cNvSpPr>
          <p:nvPr>
            <p:ph type="subTitle" idx="3"/>
          </p:nvPr>
        </p:nvSpPr>
        <p:spPr>
          <a:xfrm>
            <a:off x="5112400"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9" name="Google Shape;29;p5"/>
          <p:cNvSpPr txBox="1">
            <a:spLocks noGrp="1"/>
          </p:cNvSpPr>
          <p:nvPr>
            <p:ph type="subTitle" idx="4"/>
          </p:nvPr>
        </p:nvSpPr>
        <p:spPr>
          <a:xfrm>
            <a:off x="5112400"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0" name="Google Shape;30;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 name="Google Shape;31;p5"/>
          <p:cNvSpPr txBox="1">
            <a:spLocks noGrp="1"/>
          </p:cNvSpPr>
          <p:nvPr>
            <p:ph type="title" idx="5" hasCustomPrompt="1"/>
          </p:nvPr>
        </p:nvSpPr>
        <p:spPr>
          <a:xfrm>
            <a:off x="2200225"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 name="Google Shape;32;p5"/>
          <p:cNvSpPr txBox="1">
            <a:spLocks noGrp="1"/>
          </p:cNvSpPr>
          <p:nvPr>
            <p:ph type="title" idx="6" hasCustomPrompt="1"/>
          </p:nvPr>
        </p:nvSpPr>
        <p:spPr>
          <a:xfrm>
            <a:off x="6057850"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3" name="Google Shape;33;p5"/>
          <p:cNvSpPr/>
          <p:nvPr/>
        </p:nvSpPr>
        <p:spPr>
          <a:xfrm>
            <a:off x="0" y="2881750"/>
            <a:ext cx="3395336" cy="226190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355820" y="0"/>
            <a:ext cx="1788180" cy="1738542"/>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37" name="Google Shape;37;p6"/>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2303100" y="2151975"/>
            <a:ext cx="4537800" cy="15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52" name="Google Shape;52;p9"/>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6_1_1_1">
    <p:spTree>
      <p:nvGrpSpPr>
        <p:cNvPr id="1" name="Shape 62"/>
        <p:cNvGrpSpPr/>
        <p:nvPr/>
      </p:nvGrpSpPr>
      <p:grpSpPr>
        <a:xfrm>
          <a:off x="0" y="0"/>
          <a:ext cx="0" cy="0"/>
          <a:chOff x="0" y="0"/>
          <a:chExt cx="0" cy="0"/>
        </a:xfrm>
      </p:grpSpPr>
      <p:grpSp>
        <p:nvGrpSpPr>
          <p:cNvPr id="63" name="Google Shape;63;p13"/>
          <p:cNvGrpSpPr/>
          <p:nvPr/>
        </p:nvGrpSpPr>
        <p:grpSpPr>
          <a:xfrm>
            <a:off x="0" y="0"/>
            <a:ext cx="9144041" cy="5158191"/>
            <a:chOff x="0" y="0"/>
            <a:chExt cx="9144041" cy="5158191"/>
          </a:xfrm>
        </p:grpSpPr>
        <p:sp>
          <p:nvSpPr>
            <p:cNvPr id="64" name="Google Shape;64;p13"/>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3"/>
          <p:cNvSpPr txBox="1">
            <a:spLocks noGrp="1"/>
          </p:cNvSpPr>
          <p:nvPr>
            <p:ph type="title" hasCustomPrompt="1"/>
          </p:nvPr>
        </p:nvSpPr>
        <p:spPr>
          <a:xfrm>
            <a:off x="748111"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7" name="Google Shape;67;p13"/>
          <p:cNvSpPr txBox="1">
            <a:spLocks noGrp="1"/>
          </p:cNvSpPr>
          <p:nvPr>
            <p:ph type="subTitle" idx="1"/>
          </p:nvPr>
        </p:nvSpPr>
        <p:spPr>
          <a:xfrm>
            <a:off x="1631915" y="1320375"/>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68" name="Google Shape;68;p13"/>
          <p:cNvSpPr txBox="1">
            <a:spLocks noGrp="1"/>
          </p:cNvSpPr>
          <p:nvPr>
            <p:ph type="subTitle" idx="2"/>
          </p:nvPr>
        </p:nvSpPr>
        <p:spPr>
          <a:xfrm>
            <a:off x="1631914" y="1664400"/>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9" name="Google Shape;69;p13"/>
          <p:cNvSpPr txBox="1">
            <a:spLocks noGrp="1"/>
          </p:cNvSpPr>
          <p:nvPr>
            <p:ph type="title" idx="3" hasCustomPrompt="1"/>
          </p:nvPr>
        </p:nvSpPr>
        <p:spPr>
          <a:xfrm>
            <a:off x="748111" y="3789132"/>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0" name="Google Shape;70;p13"/>
          <p:cNvSpPr txBox="1">
            <a:spLocks noGrp="1"/>
          </p:cNvSpPr>
          <p:nvPr>
            <p:ph type="subTitle" idx="4"/>
          </p:nvPr>
        </p:nvSpPr>
        <p:spPr>
          <a:xfrm>
            <a:off x="1631915" y="3567992"/>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1" name="Google Shape;71;p13"/>
          <p:cNvSpPr txBox="1">
            <a:spLocks noGrp="1"/>
          </p:cNvSpPr>
          <p:nvPr>
            <p:ph type="subTitle" idx="5"/>
          </p:nvPr>
        </p:nvSpPr>
        <p:spPr>
          <a:xfrm>
            <a:off x="1631914" y="3912023"/>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2" name="Google Shape;72;p13"/>
          <p:cNvSpPr txBox="1">
            <a:spLocks noGrp="1"/>
          </p:cNvSpPr>
          <p:nvPr>
            <p:ph type="title" idx="6" hasCustomPrompt="1"/>
          </p:nvPr>
        </p:nvSpPr>
        <p:spPr>
          <a:xfrm>
            <a:off x="4688361"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3" name="Google Shape;73;p13"/>
          <p:cNvSpPr txBox="1">
            <a:spLocks noGrp="1"/>
          </p:cNvSpPr>
          <p:nvPr>
            <p:ph type="subTitle" idx="7"/>
          </p:nvPr>
        </p:nvSpPr>
        <p:spPr>
          <a:xfrm>
            <a:off x="5572139" y="1320375"/>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4" name="Google Shape;74;p13"/>
          <p:cNvSpPr txBox="1">
            <a:spLocks noGrp="1"/>
          </p:cNvSpPr>
          <p:nvPr>
            <p:ph type="subTitle" idx="8"/>
          </p:nvPr>
        </p:nvSpPr>
        <p:spPr>
          <a:xfrm>
            <a:off x="5572139" y="1664400"/>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5" name="Google Shape;75;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6" name="Google Shape;76;p13"/>
          <p:cNvSpPr txBox="1">
            <a:spLocks noGrp="1"/>
          </p:cNvSpPr>
          <p:nvPr>
            <p:ph type="title" idx="13" hasCustomPrompt="1"/>
          </p:nvPr>
        </p:nvSpPr>
        <p:spPr>
          <a:xfrm>
            <a:off x="4688361" y="378914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7" name="Google Shape;77;p13"/>
          <p:cNvSpPr txBox="1">
            <a:spLocks noGrp="1"/>
          </p:cNvSpPr>
          <p:nvPr>
            <p:ph type="subTitle" idx="14"/>
          </p:nvPr>
        </p:nvSpPr>
        <p:spPr>
          <a:xfrm>
            <a:off x="5572139" y="3567999"/>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8" name="Google Shape;78;p13"/>
          <p:cNvSpPr txBox="1">
            <a:spLocks noGrp="1"/>
          </p:cNvSpPr>
          <p:nvPr>
            <p:ph type="subTitle" idx="15"/>
          </p:nvPr>
        </p:nvSpPr>
        <p:spPr>
          <a:xfrm>
            <a:off x="5572139" y="3912048"/>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9" name="Google Shape;79;p13"/>
          <p:cNvSpPr txBox="1">
            <a:spLocks noGrp="1"/>
          </p:cNvSpPr>
          <p:nvPr>
            <p:ph type="title" idx="16" hasCustomPrompt="1"/>
          </p:nvPr>
        </p:nvSpPr>
        <p:spPr>
          <a:xfrm>
            <a:off x="748111"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0" name="Google Shape;80;p13"/>
          <p:cNvSpPr txBox="1">
            <a:spLocks noGrp="1"/>
          </p:cNvSpPr>
          <p:nvPr>
            <p:ph type="subTitle" idx="17"/>
          </p:nvPr>
        </p:nvSpPr>
        <p:spPr>
          <a:xfrm>
            <a:off x="1631915" y="2444184"/>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81" name="Google Shape;81;p13"/>
          <p:cNvSpPr txBox="1">
            <a:spLocks noGrp="1"/>
          </p:cNvSpPr>
          <p:nvPr>
            <p:ph type="subTitle" idx="18"/>
          </p:nvPr>
        </p:nvSpPr>
        <p:spPr>
          <a:xfrm>
            <a:off x="1631914" y="2788212"/>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title" idx="19" hasCustomPrompt="1"/>
          </p:nvPr>
        </p:nvSpPr>
        <p:spPr>
          <a:xfrm>
            <a:off x="4688361"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3" name="Google Shape;83;p13"/>
          <p:cNvSpPr txBox="1">
            <a:spLocks noGrp="1"/>
          </p:cNvSpPr>
          <p:nvPr>
            <p:ph type="subTitle" idx="20"/>
          </p:nvPr>
        </p:nvSpPr>
        <p:spPr>
          <a:xfrm>
            <a:off x="5572139" y="2444184"/>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84" name="Google Shape;84;p13"/>
          <p:cNvSpPr txBox="1">
            <a:spLocks noGrp="1"/>
          </p:cNvSpPr>
          <p:nvPr>
            <p:ph type="subTitle" idx="21"/>
          </p:nvPr>
        </p:nvSpPr>
        <p:spPr>
          <a:xfrm>
            <a:off x="5572139" y="2788217"/>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4570975" y="972455"/>
            <a:ext cx="3852000" cy="761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1" name="Google Shape;211;p27"/>
          <p:cNvSpPr txBox="1">
            <a:spLocks noGrp="1"/>
          </p:cNvSpPr>
          <p:nvPr>
            <p:ph type="subTitle" idx="1"/>
          </p:nvPr>
        </p:nvSpPr>
        <p:spPr>
          <a:xfrm>
            <a:off x="4570975" y="1773200"/>
            <a:ext cx="38520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2" name="Google Shape;212;p27"/>
          <p:cNvSpPr/>
          <p:nvPr/>
        </p:nvSpPr>
        <p:spPr>
          <a:xfrm>
            <a:off x="625" y="0"/>
            <a:ext cx="4570241" cy="2550672"/>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056226" y="2992422"/>
            <a:ext cx="4088048" cy="2165903"/>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txBox="1"/>
          <p:nvPr/>
        </p:nvSpPr>
        <p:spPr>
          <a:xfrm>
            <a:off x="4570975" y="3192995"/>
            <a:ext cx="33186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including icons by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dk1"/>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15"/>
        <p:cNvGrpSpPr/>
        <p:nvPr/>
      </p:nvGrpSpPr>
      <p:grpSpPr>
        <a:xfrm>
          <a:off x="0" y="0"/>
          <a:ext cx="0" cy="0"/>
          <a:chOff x="0" y="0"/>
          <a:chExt cx="0" cy="0"/>
        </a:xfrm>
      </p:grpSpPr>
      <p:grpSp>
        <p:nvGrpSpPr>
          <p:cNvPr id="216" name="Google Shape;216;p28"/>
          <p:cNvGrpSpPr/>
          <p:nvPr/>
        </p:nvGrpSpPr>
        <p:grpSpPr>
          <a:xfrm>
            <a:off x="0" y="0"/>
            <a:ext cx="9144041" cy="5158191"/>
            <a:chOff x="0" y="0"/>
            <a:chExt cx="9144041" cy="5158191"/>
          </a:xfrm>
        </p:grpSpPr>
        <p:sp>
          <p:nvSpPr>
            <p:cNvPr id="217" name="Google Shape;217;p28"/>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github.com/Vivek1222/Heart_disease_det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7983-8E2B-4032-8880-A6C00A5E3D0D}"/>
              </a:ext>
            </a:extLst>
          </p:cNvPr>
          <p:cNvSpPr>
            <a:spLocks noGrp="1"/>
          </p:cNvSpPr>
          <p:nvPr>
            <p:ph type="title"/>
          </p:nvPr>
        </p:nvSpPr>
        <p:spPr>
          <a:xfrm>
            <a:off x="1608110" y="734342"/>
            <a:ext cx="7651134" cy="1048353"/>
          </a:xfrm>
        </p:spPr>
        <p:txBody>
          <a:bodyPr/>
          <a:lstStyle/>
          <a:p>
            <a:pPr>
              <a:lnSpc>
                <a:spcPct val="100000"/>
              </a:lnSpc>
            </a:pPr>
            <a:r>
              <a:rPr lang="en-IN" sz="2000" dirty="0">
                <a:solidFill>
                  <a:schemeClr val="tx1"/>
                </a:solidFill>
                <a:latin typeface="Arial" panose="020B0604020202020204" pitchFamily="34" charset="0"/>
                <a:cs typeface="Arial" panose="020B0604020202020204" pitchFamily="34" charset="0"/>
              </a:rPr>
              <a:t>Future Skills Program of </a:t>
            </a:r>
            <a:br>
              <a:rPr lang="en-IN" sz="2000" b="0" dirty="0">
                <a:solidFill>
                  <a:schemeClr val="tx1"/>
                </a:solidFill>
                <a:latin typeface="Arial" panose="020B0604020202020204" pitchFamily="34" charset="0"/>
                <a:cs typeface="Arial" panose="020B0604020202020204" pitchFamily="34" charset="0"/>
              </a:rPr>
            </a:br>
            <a:r>
              <a:rPr lang="fi-FI" sz="2000" dirty="0">
                <a:solidFill>
                  <a:schemeClr val="tx1"/>
                </a:solidFill>
                <a:latin typeface="Arial" panose="020B0604020202020204" pitchFamily="34" charset="0"/>
                <a:cs typeface="Arial" panose="020B0604020202020204" pitchFamily="34" charset="0"/>
              </a:rPr>
              <a:t>Pradhan Mantri Kaushal Vikas Yojana 4.0 (PMKVY) </a:t>
            </a:r>
            <a:endParaRPr lang="en-IN" sz="2000" dirty="0">
              <a:solidFill>
                <a:schemeClr val="tx1"/>
              </a:solidFill>
              <a:latin typeface="Arial" panose="020B0604020202020204" pitchFamily="34" charset="0"/>
              <a:cs typeface="Arial" panose="020B0604020202020204" pitchFamily="34" charset="0"/>
            </a:endParaRPr>
          </a:p>
        </p:txBody>
      </p:sp>
      <p:sp>
        <p:nvSpPr>
          <p:cNvPr id="4" name="Subtitle 3">
            <a:extLst>
              <a:ext uri="{FF2B5EF4-FFF2-40B4-BE49-F238E27FC236}">
                <a16:creationId xmlns:a16="http://schemas.microsoft.com/office/drawing/2014/main" id="{6C33BC20-FB97-463D-B02F-5E650D578071}"/>
              </a:ext>
            </a:extLst>
          </p:cNvPr>
          <p:cNvSpPr>
            <a:spLocks noGrp="1"/>
          </p:cNvSpPr>
          <p:nvPr>
            <p:ph type="subTitle" idx="1"/>
          </p:nvPr>
        </p:nvSpPr>
        <p:spPr>
          <a:xfrm>
            <a:off x="1352392" y="1643420"/>
            <a:ext cx="7307514" cy="1376405"/>
          </a:xfrm>
        </p:spPr>
        <p:txBody>
          <a:bodyPr/>
          <a:lstStyle/>
          <a:p>
            <a:pPr algn="l"/>
            <a:r>
              <a:rPr lang="en-US" sz="1400" b="1" dirty="0">
                <a:solidFill>
                  <a:schemeClr val="tx1"/>
                </a:solidFill>
                <a:latin typeface="Times New Roman" panose="02020603050405020304" pitchFamily="18" charset="0"/>
                <a:cs typeface="Times New Roman" panose="02020603050405020304" pitchFamily="18" charset="0"/>
              </a:rPr>
              <a:t>Course Name</a:t>
            </a:r>
            <a:r>
              <a:rPr lang="en-US" sz="14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Artificial Intelligence and Big Data Analytics </a:t>
            </a:r>
            <a:endParaRPr lang="en-US" sz="1400" dirty="0">
              <a:solidFill>
                <a:schemeClr val="tx1"/>
              </a:solidFill>
              <a:latin typeface="Times New Roman" panose="02020603050405020304" pitchFamily="18" charset="0"/>
              <a:cs typeface="Times New Roman" panose="02020603050405020304" pitchFamily="18" charset="0"/>
            </a:endParaRPr>
          </a:p>
          <a:p>
            <a:pPr algn="l"/>
            <a:r>
              <a:rPr lang="en-IN" sz="1400" b="1" dirty="0">
                <a:solidFill>
                  <a:schemeClr val="tx1"/>
                </a:solidFill>
                <a:latin typeface="Times New Roman" panose="02020603050405020304" pitchFamily="18" charset="0"/>
                <a:cs typeface="Times New Roman" panose="02020603050405020304" pitchFamily="18" charset="0"/>
              </a:rPr>
              <a:t>Course Duration: - 4 Months </a:t>
            </a:r>
            <a:endParaRPr lang="en-IN" sz="1400" dirty="0">
              <a:solidFill>
                <a:schemeClr val="tx1"/>
              </a:solidFill>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On-Job-Training Report </a:t>
            </a:r>
          </a:p>
          <a:p>
            <a:r>
              <a:rPr lang="en-IN" sz="1400" dirty="0">
                <a:latin typeface="Times New Roman" panose="02020603050405020304" pitchFamily="18" charset="0"/>
                <a:cs typeface="Times New Roman" panose="02020603050405020304" pitchFamily="18" charset="0"/>
              </a:rPr>
              <a:t>On </a:t>
            </a:r>
          </a:p>
          <a:p>
            <a:r>
              <a:rPr lang="en-IN" sz="1600" b="1" dirty="0">
                <a:solidFill>
                  <a:schemeClr val="tx1"/>
                </a:solidFill>
                <a:latin typeface="Arial Black" panose="020B0A04020102020204" pitchFamily="34" charset="0"/>
                <a:cs typeface="Times New Roman" panose="02020603050405020304" pitchFamily="18" charset="0"/>
              </a:rPr>
              <a:t>Heart Disease Prediction</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CF21C3F-8D45-4003-B1FC-384BE4FDCBC2}"/>
              </a:ext>
            </a:extLst>
          </p:cNvPr>
          <p:cNvPicPr>
            <a:picLocks noChangeAspect="1"/>
          </p:cNvPicPr>
          <p:nvPr/>
        </p:nvPicPr>
        <p:blipFill>
          <a:blip r:embed="rId2"/>
          <a:stretch>
            <a:fillRect/>
          </a:stretch>
        </p:blipFill>
        <p:spPr>
          <a:xfrm>
            <a:off x="1608110" y="25009"/>
            <a:ext cx="5891507" cy="925808"/>
          </a:xfrm>
          <a:prstGeom prst="rect">
            <a:avLst/>
          </a:prstGeom>
        </p:spPr>
      </p:pic>
      <p:sp>
        <p:nvSpPr>
          <p:cNvPr id="7" name="Subtitle 3">
            <a:extLst>
              <a:ext uri="{FF2B5EF4-FFF2-40B4-BE49-F238E27FC236}">
                <a16:creationId xmlns:a16="http://schemas.microsoft.com/office/drawing/2014/main" id="{8CC8C126-D625-480F-970A-F79A7513A68C}"/>
              </a:ext>
            </a:extLst>
          </p:cNvPr>
          <p:cNvSpPr txBox="1">
            <a:spLocks/>
          </p:cNvSpPr>
          <p:nvPr/>
        </p:nvSpPr>
        <p:spPr>
          <a:xfrm>
            <a:off x="990374" y="2967082"/>
            <a:ext cx="7877001" cy="21514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2"/>
              </a:buClr>
              <a:buSzPts val="1500"/>
              <a:buFont typeface="Lato"/>
              <a:buNone/>
              <a:defRPr sz="1800" b="0" i="0" u="none" strike="noStrike" cap="none">
                <a:solidFill>
                  <a:schemeClr val="dk1"/>
                </a:solidFill>
                <a:latin typeface="Lato"/>
                <a:ea typeface="Lato"/>
                <a:cs typeface="Lato"/>
                <a:sym typeface="Lato"/>
              </a:defRPr>
            </a:lvl1pPr>
            <a:lvl2pPr marL="914400" marR="0" lvl="1"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2pPr>
            <a:lvl3pPr marL="1371600" marR="0" lvl="2"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3pPr>
            <a:lvl4pPr marL="1828800" marR="0" lvl="3"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4pPr>
            <a:lvl5pPr marL="2286000" marR="0" lvl="4"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5pPr>
            <a:lvl6pPr marL="2743200" marR="0" lvl="5"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6pPr>
            <a:lvl7pPr marL="3200400" marR="0" lvl="6"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7pPr>
            <a:lvl8pPr marL="3657600" marR="0" lvl="7"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8pPr>
            <a:lvl9pPr marL="4114800" marR="0" lvl="8" indent="-323850" algn="ctr" rtl="0">
              <a:lnSpc>
                <a:spcPct val="100000"/>
              </a:lnSpc>
              <a:spcBef>
                <a:spcPts val="0"/>
              </a:spcBef>
              <a:spcAft>
                <a:spcPts val="0"/>
              </a:spcAft>
              <a:buClr>
                <a:schemeClr val="dk1"/>
              </a:buClr>
              <a:buSzPts val="1500"/>
              <a:buFont typeface="Lato"/>
              <a:buNone/>
              <a:defRPr sz="1800" b="0" i="0" u="none" strike="noStrike" cap="none">
                <a:solidFill>
                  <a:schemeClr val="dk1"/>
                </a:solidFill>
                <a:latin typeface="Lato"/>
                <a:ea typeface="Lato"/>
                <a:cs typeface="Lato"/>
                <a:sym typeface="Lato"/>
              </a:defRPr>
            </a:lvl9pPr>
          </a:lstStyle>
          <a:p>
            <a:r>
              <a:rPr lang="en-IN" sz="1400" b="1" dirty="0">
                <a:latin typeface="Times New Roman" panose="02020603050405020304" pitchFamily="18" charset="0"/>
                <a:cs typeface="Times New Roman" panose="02020603050405020304" pitchFamily="18" charset="0"/>
              </a:rPr>
              <a:t>Submitted By:       </a:t>
            </a:r>
          </a:p>
          <a:p>
            <a:pPr algn="l"/>
            <a:r>
              <a:rPr lang="en-IN" sz="1400" dirty="0">
                <a:latin typeface="Times New Roman" panose="02020603050405020304" pitchFamily="18" charset="0"/>
                <a:cs typeface="Times New Roman" panose="02020603050405020304" pitchFamily="18" charset="0"/>
              </a:rPr>
              <a:t>Student Name: </a:t>
            </a:r>
            <a:r>
              <a:rPr lang="en-IN" sz="1400" b="1" dirty="0">
                <a:latin typeface="Times New Roman" panose="02020603050405020304" pitchFamily="18" charset="0"/>
                <a:cs typeface="Times New Roman" panose="02020603050405020304" pitchFamily="18" charset="0"/>
              </a:rPr>
              <a:t>Vivek Sharma	                      </a:t>
            </a:r>
            <a:r>
              <a:rPr lang="en-IN" sz="1400" dirty="0">
                <a:latin typeface="Times New Roman" panose="02020603050405020304" pitchFamily="18" charset="0"/>
                <a:cs typeface="Times New Roman" panose="02020603050405020304" pitchFamily="18" charset="0"/>
              </a:rPr>
              <a:t> Candidate ID: CAN_26562312</a:t>
            </a:r>
          </a:p>
          <a:p>
            <a:pPr algn="l"/>
            <a:r>
              <a:rPr lang="en-IN" sz="1400" dirty="0">
                <a:latin typeface="Times New Roman" panose="02020603050405020304" pitchFamily="18" charset="0"/>
                <a:cs typeface="Times New Roman" panose="02020603050405020304" pitchFamily="18" charset="0"/>
              </a:rPr>
              <a:t>Student Name: </a:t>
            </a:r>
            <a:r>
              <a:rPr lang="en-IN" sz="1400" b="1" dirty="0">
                <a:latin typeface="Times New Roman" panose="02020603050405020304" pitchFamily="18" charset="0"/>
                <a:cs typeface="Times New Roman" panose="02020603050405020304" pitchFamily="18" charset="0"/>
              </a:rPr>
              <a:t>Sahil Rana		   </a:t>
            </a:r>
            <a:r>
              <a:rPr lang="en-IN" sz="1400" dirty="0">
                <a:latin typeface="Times New Roman" panose="02020603050405020304" pitchFamily="18" charset="0"/>
                <a:cs typeface="Times New Roman" panose="02020603050405020304" pitchFamily="18" charset="0"/>
              </a:rPr>
              <a:t>Candidate ID: CAN_26626698</a:t>
            </a:r>
          </a:p>
          <a:p>
            <a:pPr algn="l"/>
            <a:r>
              <a:rPr lang="en-IN" sz="1400" dirty="0">
                <a:latin typeface="Times New Roman" panose="02020603050405020304" pitchFamily="18" charset="0"/>
                <a:cs typeface="Times New Roman" panose="02020603050405020304" pitchFamily="18" charset="0"/>
              </a:rPr>
              <a:t>Student Name: </a:t>
            </a:r>
            <a:r>
              <a:rPr lang="en-IN" sz="1400" b="1" dirty="0">
                <a:latin typeface="Times New Roman" panose="02020603050405020304" pitchFamily="18" charset="0"/>
                <a:cs typeface="Times New Roman" panose="02020603050405020304" pitchFamily="18" charset="0"/>
              </a:rPr>
              <a:t>Mansi			   </a:t>
            </a:r>
            <a:r>
              <a:rPr lang="en-IN" sz="1400" dirty="0">
                <a:latin typeface="Times New Roman" panose="02020603050405020304" pitchFamily="18" charset="0"/>
                <a:cs typeface="Times New Roman" panose="02020603050405020304" pitchFamily="18" charset="0"/>
              </a:rPr>
              <a:t>Candidate ID: CAN_26654395</a:t>
            </a:r>
          </a:p>
          <a:p>
            <a:pPr algn="l"/>
            <a:endParaRPr lang="en-IN" sz="1400" dirty="0">
              <a:latin typeface="Times New Roman" panose="02020603050405020304" pitchFamily="18" charset="0"/>
              <a:cs typeface="Times New Roman" panose="02020603050405020304" pitchFamily="18" charset="0"/>
            </a:endParaRPr>
          </a:p>
          <a:p>
            <a:r>
              <a:rPr lang="en-IN" sz="1600" b="1" dirty="0">
                <a:latin typeface="Arial" panose="020B0604020202020204" pitchFamily="34" charset="0"/>
                <a:cs typeface="Arial" panose="020B0604020202020204" pitchFamily="34" charset="0"/>
              </a:rPr>
              <a:t>Future Skills 4.0 </a:t>
            </a:r>
            <a:endParaRPr lang="en-IN"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 collaboration with IBM, NSDC and </a:t>
            </a:r>
            <a:r>
              <a:rPr lang="en-US" sz="1600" b="1" dirty="0" err="1">
                <a:latin typeface="Arial" panose="020B0604020202020204" pitchFamily="34" charset="0"/>
                <a:cs typeface="Arial" panose="020B0604020202020204" pitchFamily="34" charset="0"/>
              </a:rPr>
              <a:t>Lamrin</a:t>
            </a:r>
            <a:r>
              <a:rPr lang="en-US" sz="1600" b="1" dirty="0">
                <a:latin typeface="Arial" panose="020B0604020202020204" pitchFamily="34" charset="0"/>
                <a:cs typeface="Arial" panose="020B0604020202020204" pitchFamily="34" charset="0"/>
              </a:rPr>
              <a:t> Tech Skills University Punjab. </a:t>
            </a:r>
            <a:endParaRPr lang="en-US"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(2023-24) </a:t>
            </a:r>
          </a:p>
        </p:txBody>
      </p:sp>
      <p:grpSp>
        <p:nvGrpSpPr>
          <p:cNvPr id="8" name="Google Shape;238;p35">
            <a:extLst>
              <a:ext uri="{FF2B5EF4-FFF2-40B4-BE49-F238E27FC236}">
                <a16:creationId xmlns:a16="http://schemas.microsoft.com/office/drawing/2014/main" id="{3951A273-5EC5-40D1-A775-147BB3F86993}"/>
              </a:ext>
            </a:extLst>
          </p:cNvPr>
          <p:cNvGrpSpPr/>
          <p:nvPr/>
        </p:nvGrpSpPr>
        <p:grpSpPr>
          <a:xfrm>
            <a:off x="7152835" y="1660150"/>
            <a:ext cx="1610806" cy="2504941"/>
            <a:chOff x="1175043" y="804477"/>
            <a:chExt cx="2104731" cy="3534547"/>
          </a:xfrm>
        </p:grpSpPr>
        <p:grpSp>
          <p:nvGrpSpPr>
            <p:cNvPr id="9" name="Google Shape;239;p35">
              <a:extLst>
                <a:ext uri="{FF2B5EF4-FFF2-40B4-BE49-F238E27FC236}">
                  <a16:creationId xmlns:a16="http://schemas.microsoft.com/office/drawing/2014/main" id="{6CAC892D-9DC8-4356-989D-DC7C952B2DF3}"/>
                </a:ext>
              </a:extLst>
            </p:cNvPr>
            <p:cNvGrpSpPr/>
            <p:nvPr/>
          </p:nvGrpSpPr>
          <p:grpSpPr>
            <a:xfrm>
              <a:off x="1175043" y="804477"/>
              <a:ext cx="2104731" cy="3534547"/>
              <a:chOff x="1175043" y="804879"/>
              <a:chExt cx="2104731" cy="3534547"/>
            </a:xfrm>
          </p:grpSpPr>
          <p:sp>
            <p:nvSpPr>
              <p:cNvPr id="112" name="Google Shape;240;p35">
                <a:extLst>
                  <a:ext uri="{FF2B5EF4-FFF2-40B4-BE49-F238E27FC236}">
                    <a16:creationId xmlns:a16="http://schemas.microsoft.com/office/drawing/2014/main" id="{9E39CEAD-37F8-4B06-8D66-21692C771F42}"/>
                  </a:ext>
                </a:extLst>
              </p:cNvPr>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1;p35">
                <a:extLst>
                  <a:ext uri="{FF2B5EF4-FFF2-40B4-BE49-F238E27FC236}">
                    <a16:creationId xmlns:a16="http://schemas.microsoft.com/office/drawing/2014/main" id="{35C3B2A9-C5ED-4A6A-8F41-743B46090A1E}"/>
                  </a:ext>
                </a:extLst>
              </p:cNvPr>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2;p35">
                <a:extLst>
                  <a:ext uri="{FF2B5EF4-FFF2-40B4-BE49-F238E27FC236}">
                    <a16:creationId xmlns:a16="http://schemas.microsoft.com/office/drawing/2014/main" id="{7E0A4A0E-6FAD-4D7E-80C7-319FE9CF4288}"/>
                  </a:ext>
                </a:extLst>
              </p:cNvPr>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3;p35">
                <a:extLst>
                  <a:ext uri="{FF2B5EF4-FFF2-40B4-BE49-F238E27FC236}">
                    <a16:creationId xmlns:a16="http://schemas.microsoft.com/office/drawing/2014/main" id="{7A3789B1-4945-439E-AFE5-12F9DD5AB611}"/>
                  </a:ext>
                </a:extLst>
              </p:cNvPr>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4;p35">
                <a:extLst>
                  <a:ext uri="{FF2B5EF4-FFF2-40B4-BE49-F238E27FC236}">
                    <a16:creationId xmlns:a16="http://schemas.microsoft.com/office/drawing/2014/main" id="{F4DDA0ED-F900-4C48-9BE5-21C4867541D2}"/>
                  </a:ext>
                </a:extLst>
              </p:cNvPr>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5;p35">
                <a:extLst>
                  <a:ext uri="{FF2B5EF4-FFF2-40B4-BE49-F238E27FC236}">
                    <a16:creationId xmlns:a16="http://schemas.microsoft.com/office/drawing/2014/main" id="{F8F92916-5166-4E28-ABD7-CB100B3684D1}"/>
                  </a:ext>
                </a:extLst>
              </p:cNvPr>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6;p35">
                <a:extLst>
                  <a:ext uri="{FF2B5EF4-FFF2-40B4-BE49-F238E27FC236}">
                    <a16:creationId xmlns:a16="http://schemas.microsoft.com/office/drawing/2014/main" id="{3C9DB5F0-B2C4-428D-8324-4586FB82FFCC}"/>
                  </a:ext>
                </a:extLst>
              </p:cNvPr>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7;p35">
                <a:extLst>
                  <a:ext uri="{FF2B5EF4-FFF2-40B4-BE49-F238E27FC236}">
                    <a16:creationId xmlns:a16="http://schemas.microsoft.com/office/drawing/2014/main" id="{6CE3FE85-DA24-4D9D-AD4D-07E1571ED9CC}"/>
                  </a:ext>
                </a:extLst>
              </p:cNvPr>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8;p35">
                <a:extLst>
                  <a:ext uri="{FF2B5EF4-FFF2-40B4-BE49-F238E27FC236}">
                    <a16:creationId xmlns:a16="http://schemas.microsoft.com/office/drawing/2014/main" id="{C852F902-8440-496E-8F65-AD56EA77AB5C}"/>
                  </a:ext>
                </a:extLst>
              </p:cNvPr>
              <p:cNvSpPr/>
              <p:nvPr/>
            </p:nvSpPr>
            <p:spPr>
              <a:xfrm>
                <a:off x="1271700" y="2354050"/>
                <a:ext cx="1821471" cy="957931"/>
              </a:xfrm>
              <a:custGeom>
                <a:avLst/>
                <a:gdLst/>
                <a:ahLst/>
                <a:cxnLst/>
                <a:rect l="l" t="t" r="r" b="b"/>
                <a:pathLst>
                  <a:path w="85030" h="44738" extrusionOk="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9;p35">
                <a:extLst>
                  <a:ext uri="{FF2B5EF4-FFF2-40B4-BE49-F238E27FC236}">
                    <a16:creationId xmlns:a16="http://schemas.microsoft.com/office/drawing/2014/main" id="{0F3E4595-5F6B-4B2B-869E-ACBD2D59B4E2}"/>
                  </a:ext>
                </a:extLst>
              </p:cNvPr>
              <p:cNvSpPr/>
              <p:nvPr/>
            </p:nvSpPr>
            <p:spPr>
              <a:xfrm>
                <a:off x="1430092" y="2415943"/>
                <a:ext cx="810212" cy="653810"/>
              </a:xfrm>
              <a:custGeom>
                <a:avLst/>
                <a:gdLst/>
                <a:ahLst/>
                <a:cxnLst/>
                <a:rect l="l" t="t" r="r" b="b"/>
                <a:pathLst>
                  <a:path w="36786" h="29695" extrusionOk="0">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0;p35">
                <a:extLst>
                  <a:ext uri="{FF2B5EF4-FFF2-40B4-BE49-F238E27FC236}">
                    <a16:creationId xmlns:a16="http://schemas.microsoft.com/office/drawing/2014/main" id="{E40DA620-1E25-4B81-A89D-7BB623B916A2}"/>
                  </a:ext>
                </a:extLst>
              </p:cNvPr>
              <p:cNvSpPr/>
              <p:nvPr/>
            </p:nvSpPr>
            <p:spPr>
              <a:xfrm>
                <a:off x="1495044" y="2696094"/>
                <a:ext cx="1733191" cy="1225428"/>
              </a:xfrm>
              <a:custGeom>
                <a:avLst/>
                <a:gdLst/>
                <a:ahLst/>
                <a:cxnLst/>
                <a:rect l="l" t="t" r="r" b="b"/>
                <a:pathLst>
                  <a:path w="78692" h="55657" extrusionOk="0">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1;p35">
                <a:extLst>
                  <a:ext uri="{FF2B5EF4-FFF2-40B4-BE49-F238E27FC236}">
                    <a16:creationId xmlns:a16="http://schemas.microsoft.com/office/drawing/2014/main" id="{2BC96C26-4C96-4373-92A6-590867E87D31}"/>
                  </a:ext>
                </a:extLst>
              </p:cNvPr>
              <p:cNvSpPr/>
              <p:nvPr/>
            </p:nvSpPr>
            <p:spPr>
              <a:xfrm>
                <a:off x="2534492" y="2281658"/>
                <a:ext cx="579918" cy="430574"/>
              </a:xfrm>
              <a:custGeom>
                <a:avLst/>
                <a:gdLst/>
                <a:ahLst/>
                <a:cxnLst/>
                <a:rect l="l" t="t" r="r" b="b"/>
                <a:pathLst>
                  <a:path w="26330" h="19556" extrusionOk="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2;p35">
                <a:extLst>
                  <a:ext uri="{FF2B5EF4-FFF2-40B4-BE49-F238E27FC236}">
                    <a16:creationId xmlns:a16="http://schemas.microsoft.com/office/drawing/2014/main" id="{034C7527-0003-4347-98A6-12926E157CFD}"/>
                  </a:ext>
                </a:extLst>
              </p:cNvPr>
              <p:cNvSpPr/>
              <p:nvPr/>
            </p:nvSpPr>
            <p:spPr>
              <a:xfrm>
                <a:off x="1224445" y="2822761"/>
                <a:ext cx="681894" cy="738577"/>
              </a:xfrm>
              <a:custGeom>
                <a:avLst/>
                <a:gdLst/>
                <a:ahLst/>
                <a:cxnLst/>
                <a:rect l="l" t="t" r="r" b="b"/>
                <a:pathLst>
                  <a:path w="30960" h="33545" extrusionOk="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3;p35">
                <a:extLst>
                  <a:ext uri="{FF2B5EF4-FFF2-40B4-BE49-F238E27FC236}">
                    <a16:creationId xmlns:a16="http://schemas.microsoft.com/office/drawing/2014/main" id="{4D80A857-02BB-45F8-BDAF-6FB904625FFE}"/>
                  </a:ext>
                </a:extLst>
              </p:cNvPr>
              <p:cNvSpPr/>
              <p:nvPr/>
            </p:nvSpPr>
            <p:spPr>
              <a:xfrm>
                <a:off x="2764323" y="3361661"/>
                <a:ext cx="153558" cy="210421"/>
              </a:xfrm>
              <a:custGeom>
                <a:avLst/>
                <a:gdLst/>
                <a:ahLst/>
                <a:cxnLst/>
                <a:rect l="l" t="t" r="r" b="b"/>
                <a:pathLst>
                  <a:path w="6972" h="9557" extrusionOk="0">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4;p35">
                <a:extLst>
                  <a:ext uri="{FF2B5EF4-FFF2-40B4-BE49-F238E27FC236}">
                    <a16:creationId xmlns:a16="http://schemas.microsoft.com/office/drawing/2014/main" id="{962F7D3B-CD3A-45EC-8EEC-1459F5D39490}"/>
                  </a:ext>
                </a:extLst>
              </p:cNvPr>
              <p:cNvSpPr/>
              <p:nvPr/>
            </p:nvSpPr>
            <p:spPr>
              <a:xfrm>
                <a:off x="2928607" y="2654239"/>
                <a:ext cx="95588" cy="235103"/>
              </a:xfrm>
              <a:custGeom>
                <a:avLst/>
                <a:gdLst/>
                <a:ahLst/>
                <a:cxnLst/>
                <a:rect l="l" t="t" r="r" b="b"/>
                <a:pathLst>
                  <a:path w="4340" h="10678" extrusionOk="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5;p35">
                <a:extLst>
                  <a:ext uri="{FF2B5EF4-FFF2-40B4-BE49-F238E27FC236}">
                    <a16:creationId xmlns:a16="http://schemas.microsoft.com/office/drawing/2014/main" id="{AEABB8B4-571E-4A29-8C49-803609143E6F}"/>
                  </a:ext>
                </a:extLst>
              </p:cNvPr>
              <p:cNvSpPr/>
              <p:nvPr/>
            </p:nvSpPr>
            <p:spPr>
              <a:xfrm>
                <a:off x="2190880" y="2897906"/>
                <a:ext cx="402705" cy="353205"/>
              </a:xfrm>
              <a:custGeom>
                <a:avLst/>
                <a:gdLst/>
                <a:ahLst/>
                <a:cxnLst/>
                <a:rect l="l" t="t" r="r" b="b"/>
                <a:pathLst>
                  <a:path w="18284" h="16042" extrusionOk="0">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6;p35">
                <a:extLst>
                  <a:ext uri="{FF2B5EF4-FFF2-40B4-BE49-F238E27FC236}">
                    <a16:creationId xmlns:a16="http://schemas.microsoft.com/office/drawing/2014/main" id="{2F2A6C5A-218F-4512-8C87-43C055517C5A}"/>
                  </a:ext>
                </a:extLst>
              </p:cNvPr>
              <p:cNvSpPr/>
              <p:nvPr/>
            </p:nvSpPr>
            <p:spPr>
              <a:xfrm>
                <a:off x="1909532" y="2936789"/>
                <a:ext cx="403784" cy="461377"/>
              </a:xfrm>
              <a:custGeom>
                <a:avLst/>
                <a:gdLst/>
                <a:ahLst/>
                <a:cxnLst/>
                <a:rect l="l" t="t" r="r" b="b"/>
                <a:pathLst>
                  <a:path w="18333" h="20955" extrusionOk="0">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7;p35">
                <a:extLst>
                  <a:ext uri="{FF2B5EF4-FFF2-40B4-BE49-F238E27FC236}">
                    <a16:creationId xmlns:a16="http://schemas.microsoft.com/office/drawing/2014/main" id="{BEB61E55-CBFD-4878-B1B4-3B4E60382B8B}"/>
                  </a:ext>
                </a:extLst>
              </p:cNvPr>
              <p:cNvSpPr/>
              <p:nvPr/>
            </p:nvSpPr>
            <p:spPr>
              <a:xfrm>
                <a:off x="2325783" y="3297238"/>
                <a:ext cx="72374" cy="250141"/>
              </a:xfrm>
              <a:custGeom>
                <a:avLst/>
                <a:gdLst/>
                <a:ahLst/>
                <a:cxnLst/>
                <a:rect l="l" t="t" r="r" b="b"/>
                <a:pathLst>
                  <a:path w="3286" h="11361" extrusionOk="0">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8;p35">
                <a:extLst>
                  <a:ext uri="{FF2B5EF4-FFF2-40B4-BE49-F238E27FC236}">
                    <a16:creationId xmlns:a16="http://schemas.microsoft.com/office/drawing/2014/main" id="{75556EDB-F151-4705-9316-50C2663A6A95}"/>
                  </a:ext>
                </a:extLst>
              </p:cNvPr>
              <p:cNvSpPr/>
              <p:nvPr/>
            </p:nvSpPr>
            <p:spPr>
              <a:xfrm>
                <a:off x="2899622" y="2858187"/>
                <a:ext cx="195450" cy="396139"/>
              </a:xfrm>
              <a:custGeom>
                <a:avLst/>
                <a:gdLst/>
                <a:ahLst/>
                <a:cxnLst/>
                <a:rect l="l" t="t" r="r" b="b"/>
                <a:pathLst>
                  <a:path w="8874" h="17992" extrusionOk="0">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9;p35">
                <a:extLst>
                  <a:ext uri="{FF2B5EF4-FFF2-40B4-BE49-F238E27FC236}">
                    <a16:creationId xmlns:a16="http://schemas.microsoft.com/office/drawing/2014/main" id="{B84EF616-4913-41E7-84ED-8AB7FEF349E1}"/>
                  </a:ext>
                </a:extLst>
              </p:cNvPr>
              <p:cNvSpPr/>
              <p:nvPr/>
            </p:nvSpPr>
            <p:spPr>
              <a:xfrm>
                <a:off x="2780423" y="2620948"/>
                <a:ext cx="164306" cy="198620"/>
              </a:xfrm>
              <a:custGeom>
                <a:avLst/>
                <a:gdLst/>
                <a:ahLst/>
                <a:cxnLst/>
                <a:rect l="l" t="t" r="r" b="b"/>
                <a:pathLst>
                  <a:path w="7460" h="9021" extrusionOk="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0;p35">
                <a:extLst>
                  <a:ext uri="{FF2B5EF4-FFF2-40B4-BE49-F238E27FC236}">
                    <a16:creationId xmlns:a16="http://schemas.microsoft.com/office/drawing/2014/main" id="{98AE3240-BF9A-4BD4-8CA5-CB412AF9C1D2}"/>
                  </a:ext>
                </a:extLst>
              </p:cNvPr>
              <p:cNvSpPr/>
              <p:nvPr/>
            </p:nvSpPr>
            <p:spPr>
              <a:xfrm>
                <a:off x="1832225" y="2725091"/>
                <a:ext cx="278132" cy="427250"/>
              </a:xfrm>
              <a:custGeom>
                <a:avLst/>
                <a:gdLst/>
                <a:ahLst/>
                <a:cxnLst/>
                <a:rect l="l" t="t" r="r" b="b"/>
                <a:pathLst>
                  <a:path w="12628" h="19405" extrusionOk="0">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1;p35">
                <a:extLst>
                  <a:ext uri="{FF2B5EF4-FFF2-40B4-BE49-F238E27FC236}">
                    <a16:creationId xmlns:a16="http://schemas.microsoft.com/office/drawing/2014/main" id="{3A4D7162-01F9-459D-9742-1B1861DFF499}"/>
                  </a:ext>
                </a:extLst>
              </p:cNvPr>
              <p:cNvSpPr/>
              <p:nvPr/>
            </p:nvSpPr>
            <p:spPr>
              <a:xfrm>
                <a:off x="1558410" y="2516365"/>
                <a:ext cx="325375" cy="297831"/>
              </a:xfrm>
              <a:custGeom>
                <a:avLst/>
                <a:gdLst/>
                <a:ahLst/>
                <a:cxnLst/>
                <a:rect l="l" t="t" r="r" b="b"/>
                <a:pathLst>
                  <a:path w="14773" h="13527" extrusionOk="0">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2;p35">
                <a:extLst>
                  <a:ext uri="{FF2B5EF4-FFF2-40B4-BE49-F238E27FC236}">
                    <a16:creationId xmlns:a16="http://schemas.microsoft.com/office/drawing/2014/main" id="{3B91777F-AA6E-4AC3-9520-BF62532B0BE9}"/>
                  </a:ext>
                </a:extLst>
              </p:cNvPr>
              <p:cNvSpPr/>
              <p:nvPr/>
            </p:nvSpPr>
            <p:spPr>
              <a:xfrm>
                <a:off x="1266314" y="1771425"/>
                <a:ext cx="605665" cy="957981"/>
              </a:xfrm>
              <a:custGeom>
                <a:avLst/>
                <a:gdLst/>
                <a:ahLst/>
                <a:cxnLst/>
                <a:rect l="l" t="t" r="r" b="b"/>
                <a:pathLst>
                  <a:path w="27499" h="43510" extrusionOk="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3;p35">
                <a:extLst>
                  <a:ext uri="{FF2B5EF4-FFF2-40B4-BE49-F238E27FC236}">
                    <a16:creationId xmlns:a16="http://schemas.microsoft.com/office/drawing/2014/main" id="{557F73B6-92E8-4CCF-8593-216EA1FF8662}"/>
                  </a:ext>
                </a:extLst>
              </p:cNvPr>
              <p:cNvSpPr/>
              <p:nvPr/>
            </p:nvSpPr>
            <p:spPr>
              <a:xfrm>
                <a:off x="1651818" y="1568952"/>
                <a:ext cx="211572" cy="867401"/>
              </a:xfrm>
              <a:custGeom>
                <a:avLst/>
                <a:gdLst/>
                <a:ahLst/>
                <a:cxnLst/>
                <a:rect l="l" t="t" r="r" b="b"/>
                <a:pathLst>
                  <a:path w="9606" h="39396" extrusionOk="0">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4;p35">
                <a:extLst>
                  <a:ext uri="{FF2B5EF4-FFF2-40B4-BE49-F238E27FC236}">
                    <a16:creationId xmlns:a16="http://schemas.microsoft.com/office/drawing/2014/main" id="{397987AC-E40A-4768-9CCE-AB8E6D1DE53F}"/>
                  </a:ext>
                </a:extLst>
              </p:cNvPr>
              <p:cNvSpPr/>
              <p:nvPr/>
            </p:nvSpPr>
            <p:spPr>
              <a:xfrm>
                <a:off x="1670077" y="885154"/>
                <a:ext cx="287801" cy="745006"/>
              </a:xfrm>
              <a:custGeom>
                <a:avLst/>
                <a:gdLst/>
                <a:ahLst/>
                <a:cxnLst/>
                <a:rect l="l" t="t" r="r" b="b"/>
                <a:pathLst>
                  <a:path w="13067" h="33837" extrusionOk="0">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5;p35">
                <a:extLst>
                  <a:ext uri="{FF2B5EF4-FFF2-40B4-BE49-F238E27FC236}">
                    <a16:creationId xmlns:a16="http://schemas.microsoft.com/office/drawing/2014/main" id="{80CB044F-04D3-4465-B04F-3844A9377EC5}"/>
                  </a:ext>
                </a:extLst>
              </p:cNvPr>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6;p35">
                <a:extLst>
                  <a:ext uri="{FF2B5EF4-FFF2-40B4-BE49-F238E27FC236}">
                    <a16:creationId xmlns:a16="http://schemas.microsoft.com/office/drawing/2014/main" id="{CAEE1E2B-50CD-4DEA-A372-BC021F41FFD4}"/>
                  </a:ext>
                </a:extLst>
              </p:cNvPr>
              <p:cNvSpPr/>
              <p:nvPr/>
            </p:nvSpPr>
            <p:spPr>
              <a:xfrm>
                <a:off x="1728125" y="1233991"/>
                <a:ext cx="560270" cy="520226"/>
              </a:xfrm>
              <a:custGeom>
                <a:avLst/>
                <a:gdLst/>
                <a:ahLst/>
                <a:cxnLst/>
                <a:rect l="l" t="t" r="r" b="b"/>
                <a:pathLst>
                  <a:path w="27450" h="25494" extrusionOk="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7;p35">
                <a:extLst>
                  <a:ext uri="{FF2B5EF4-FFF2-40B4-BE49-F238E27FC236}">
                    <a16:creationId xmlns:a16="http://schemas.microsoft.com/office/drawing/2014/main" id="{F58330BF-B51F-491F-88E2-38D2EF4696D9}"/>
                  </a:ext>
                </a:extLst>
              </p:cNvPr>
              <p:cNvSpPr/>
              <p:nvPr/>
            </p:nvSpPr>
            <p:spPr>
              <a:xfrm>
                <a:off x="1874116" y="1401509"/>
                <a:ext cx="407000" cy="745006"/>
              </a:xfrm>
              <a:custGeom>
                <a:avLst/>
                <a:gdLst/>
                <a:ahLst/>
                <a:cxnLst/>
                <a:rect l="l" t="t" r="r" b="b"/>
                <a:pathLst>
                  <a:path w="18479" h="33837" extrusionOk="0">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8;p35">
                <a:extLst>
                  <a:ext uri="{FF2B5EF4-FFF2-40B4-BE49-F238E27FC236}">
                    <a16:creationId xmlns:a16="http://schemas.microsoft.com/office/drawing/2014/main" id="{40A97E69-22D5-4CB1-8221-846B6AD0B33F}"/>
                  </a:ext>
                </a:extLst>
              </p:cNvPr>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9;p35">
                <a:extLst>
                  <a:ext uri="{FF2B5EF4-FFF2-40B4-BE49-F238E27FC236}">
                    <a16:creationId xmlns:a16="http://schemas.microsoft.com/office/drawing/2014/main" id="{0FBFA724-0400-4E8C-9B9A-99DC94D8165B}"/>
                  </a:ext>
                </a:extLst>
              </p:cNvPr>
              <p:cNvSpPr/>
              <p:nvPr/>
            </p:nvSpPr>
            <p:spPr>
              <a:xfrm>
                <a:off x="2259620" y="1661271"/>
                <a:ext cx="355461" cy="383787"/>
              </a:xfrm>
              <a:custGeom>
                <a:avLst/>
                <a:gdLst/>
                <a:ahLst/>
                <a:cxnLst/>
                <a:rect l="l" t="t" r="r" b="b"/>
                <a:pathLst>
                  <a:path w="16139" h="17431" extrusionOk="0">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0;p35">
                <a:extLst>
                  <a:ext uri="{FF2B5EF4-FFF2-40B4-BE49-F238E27FC236}">
                    <a16:creationId xmlns:a16="http://schemas.microsoft.com/office/drawing/2014/main" id="{7919523E-38DB-4589-87D9-ADB15515F77D}"/>
                  </a:ext>
                </a:extLst>
              </p:cNvPr>
              <p:cNvSpPr/>
              <p:nvPr/>
            </p:nvSpPr>
            <p:spPr>
              <a:xfrm>
                <a:off x="1912770" y="1778294"/>
                <a:ext cx="332908" cy="483064"/>
              </a:xfrm>
              <a:custGeom>
                <a:avLst/>
                <a:gdLst/>
                <a:ahLst/>
                <a:cxnLst/>
                <a:rect l="l" t="t" r="r" b="b"/>
                <a:pathLst>
                  <a:path w="15115" h="21940" extrusionOk="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1;p35">
                <a:extLst>
                  <a:ext uri="{FF2B5EF4-FFF2-40B4-BE49-F238E27FC236}">
                    <a16:creationId xmlns:a16="http://schemas.microsoft.com/office/drawing/2014/main" id="{0E303B3A-E3A5-4F51-A20C-641961A5F31B}"/>
                  </a:ext>
                </a:extLst>
              </p:cNvPr>
              <p:cNvSpPr/>
              <p:nvPr/>
            </p:nvSpPr>
            <p:spPr>
              <a:xfrm>
                <a:off x="1714831" y="1615123"/>
                <a:ext cx="218356" cy="280723"/>
              </a:xfrm>
              <a:custGeom>
                <a:avLst/>
                <a:gdLst/>
                <a:ahLst/>
                <a:cxnLst/>
                <a:rect l="l" t="t" r="r" b="b"/>
                <a:pathLst>
                  <a:path w="9914" h="12750" extrusionOk="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2;p35">
                <a:extLst>
                  <a:ext uri="{FF2B5EF4-FFF2-40B4-BE49-F238E27FC236}">
                    <a16:creationId xmlns:a16="http://schemas.microsoft.com/office/drawing/2014/main" id="{C7A56E01-582B-4A72-B5C1-C00BC7C2544C}"/>
                  </a:ext>
                </a:extLst>
              </p:cNvPr>
              <p:cNvSpPr/>
              <p:nvPr/>
            </p:nvSpPr>
            <p:spPr>
              <a:xfrm>
                <a:off x="1826851" y="1946816"/>
                <a:ext cx="143933" cy="154717"/>
              </a:xfrm>
              <a:custGeom>
                <a:avLst/>
                <a:gdLst/>
                <a:ahLst/>
                <a:cxnLst/>
                <a:rect l="l" t="t" r="r" b="b"/>
                <a:pathLst>
                  <a:path w="6535" h="7027" extrusionOk="0">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3;p35">
                <a:extLst>
                  <a:ext uri="{FF2B5EF4-FFF2-40B4-BE49-F238E27FC236}">
                    <a16:creationId xmlns:a16="http://schemas.microsoft.com/office/drawing/2014/main" id="{86A98929-5FA7-4107-9C3E-73F13EC65CC1}"/>
                  </a:ext>
                </a:extLst>
              </p:cNvPr>
              <p:cNvSpPr/>
              <p:nvPr/>
            </p:nvSpPr>
            <p:spPr>
              <a:xfrm>
                <a:off x="2087803" y="893741"/>
                <a:ext cx="282427" cy="362364"/>
              </a:xfrm>
              <a:custGeom>
                <a:avLst/>
                <a:gdLst/>
                <a:ahLst/>
                <a:cxnLst/>
                <a:rect l="l" t="t" r="r" b="b"/>
                <a:pathLst>
                  <a:path w="12823" h="16458" extrusionOk="0">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4;p35">
                <a:extLst>
                  <a:ext uri="{FF2B5EF4-FFF2-40B4-BE49-F238E27FC236}">
                    <a16:creationId xmlns:a16="http://schemas.microsoft.com/office/drawing/2014/main" id="{166CA017-BD5B-4958-95CE-24B3D9F3F7CA}"/>
                  </a:ext>
                </a:extLst>
              </p:cNvPr>
              <p:cNvSpPr/>
              <p:nvPr/>
            </p:nvSpPr>
            <p:spPr>
              <a:xfrm>
                <a:off x="2400293" y="1003234"/>
                <a:ext cx="107394" cy="165351"/>
              </a:xfrm>
              <a:custGeom>
                <a:avLst/>
                <a:gdLst/>
                <a:ahLst/>
                <a:cxnLst/>
                <a:rect l="l" t="t" r="r" b="b"/>
                <a:pathLst>
                  <a:path w="4876" h="7510" extrusionOk="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5;p35">
                <a:extLst>
                  <a:ext uri="{FF2B5EF4-FFF2-40B4-BE49-F238E27FC236}">
                    <a16:creationId xmlns:a16="http://schemas.microsoft.com/office/drawing/2014/main" id="{E12412BF-F95C-4A4C-885C-C201E40245F6}"/>
                  </a:ext>
                </a:extLst>
              </p:cNvPr>
              <p:cNvSpPr/>
              <p:nvPr/>
            </p:nvSpPr>
            <p:spPr>
              <a:xfrm>
                <a:off x="2597329" y="1098790"/>
                <a:ext cx="149814" cy="193226"/>
              </a:xfrm>
              <a:custGeom>
                <a:avLst/>
                <a:gdLst/>
                <a:ahLst/>
                <a:cxnLst/>
                <a:rect l="l" t="t" r="r" b="b"/>
                <a:pathLst>
                  <a:path w="6802" h="8776" extrusionOk="0">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6;p35">
                <a:extLst>
                  <a:ext uri="{FF2B5EF4-FFF2-40B4-BE49-F238E27FC236}">
                    <a16:creationId xmlns:a16="http://schemas.microsoft.com/office/drawing/2014/main" id="{C69C78B5-4326-4FD7-A6F5-12B46AE2A612}"/>
                  </a:ext>
                </a:extLst>
              </p:cNvPr>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7;p35">
                <a:extLst>
                  <a:ext uri="{FF2B5EF4-FFF2-40B4-BE49-F238E27FC236}">
                    <a16:creationId xmlns:a16="http://schemas.microsoft.com/office/drawing/2014/main" id="{73F2CA60-E0B2-4FE6-8F15-0AE48CB3D0EF}"/>
                  </a:ext>
                </a:extLst>
              </p:cNvPr>
              <p:cNvSpPr/>
              <p:nvPr/>
            </p:nvSpPr>
            <p:spPr>
              <a:xfrm>
                <a:off x="2527003" y="1826601"/>
                <a:ext cx="355461" cy="531877"/>
              </a:xfrm>
              <a:custGeom>
                <a:avLst/>
                <a:gdLst/>
                <a:ahLst/>
                <a:cxnLst/>
                <a:rect l="l" t="t" r="r" b="b"/>
                <a:pathLst>
                  <a:path w="16139" h="24157" extrusionOk="0">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78;p35">
                <a:extLst>
                  <a:ext uri="{FF2B5EF4-FFF2-40B4-BE49-F238E27FC236}">
                    <a16:creationId xmlns:a16="http://schemas.microsoft.com/office/drawing/2014/main" id="{C516B6E2-26C2-4449-84BF-14A546AD8754}"/>
                  </a:ext>
                </a:extLst>
              </p:cNvPr>
              <p:cNvSpPr/>
              <p:nvPr/>
            </p:nvSpPr>
            <p:spPr>
              <a:xfrm>
                <a:off x="2596800" y="1733467"/>
                <a:ext cx="262031" cy="279930"/>
              </a:xfrm>
              <a:custGeom>
                <a:avLst/>
                <a:gdLst/>
                <a:ahLst/>
                <a:cxnLst/>
                <a:rect l="l" t="t" r="r" b="b"/>
                <a:pathLst>
                  <a:path w="11897" h="12714" extrusionOk="0">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79;p35">
                <a:extLst>
                  <a:ext uri="{FF2B5EF4-FFF2-40B4-BE49-F238E27FC236}">
                    <a16:creationId xmlns:a16="http://schemas.microsoft.com/office/drawing/2014/main" id="{756FB2AC-A211-4365-9B91-177D4BD17051}"/>
                  </a:ext>
                </a:extLst>
              </p:cNvPr>
              <p:cNvSpPr/>
              <p:nvPr/>
            </p:nvSpPr>
            <p:spPr>
              <a:xfrm>
                <a:off x="2835177" y="1784723"/>
                <a:ext cx="282449" cy="91659"/>
              </a:xfrm>
              <a:custGeom>
                <a:avLst/>
                <a:gdLst/>
                <a:ahLst/>
                <a:cxnLst/>
                <a:rect l="l" t="t" r="r" b="b"/>
                <a:pathLst>
                  <a:path w="12824" h="4163" extrusionOk="0">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0;p35">
                <a:extLst>
                  <a:ext uri="{FF2B5EF4-FFF2-40B4-BE49-F238E27FC236}">
                    <a16:creationId xmlns:a16="http://schemas.microsoft.com/office/drawing/2014/main" id="{393EC053-560D-4990-B1C4-9CFF391198A6}"/>
                  </a:ext>
                </a:extLst>
              </p:cNvPr>
              <p:cNvSpPr/>
              <p:nvPr/>
            </p:nvSpPr>
            <p:spPr>
              <a:xfrm>
                <a:off x="2916802" y="1968283"/>
                <a:ext cx="322160" cy="88048"/>
              </a:xfrm>
              <a:custGeom>
                <a:avLst/>
                <a:gdLst/>
                <a:ahLst/>
                <a:cxnLst/>
                <a:rect l="l" t="t" r="r" b="b"/>
                <a:pathLst>
                  <a:path w="14627" h="3999" extrusionOk="0">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1;p35">
                <a:extLst>
                  <a:ext uri="{FF2B5EF4-FFF2-40B4-BE49-F238E27FC236}">
                    <a16:creationId xmlns:a16="http://schemas.microsoft.com/office/drawing/2014/main" id="{CF55B14E-4430-4E4F-998A-C76448C41C63}"/>
                  </a:ext>
                </a:extLst>
              </p:cNvPr>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2;p35">
                <a:extLst>
                  <a:ext uri="{FF2B5EF4-FFF2-40B4-BE49-F238E27FC236}">
                    <a16:creationId xmlns:a16="http://schemas.microsoft.com/office/drawing/2014/main" id="{05D2C8D3-8DF5-41B4-9893-AC0E4C536A38}"/>
                  </a:ext>
                </a:extLst>
              </p:cNvPr>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3;p35">
                <a:extLst>
                  <a:ext uri="{FF2B5EF4-FFF2-40B4-BE49-F238E27FC236}">
                    <a16:creationId xmlns:a16="http://schemas.microsoft.com/office/drawing/2014/main" id="{14E02A4E-F7D9-45E7-9060-8E0FC59A32F8}"/>
                  </a:ext>
                </a:extLst>
              </p:cNvPr>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4;p35">
                <a:extLst>
                  <a:ext uri="{FF2B5EF4-FFF2-40B4-BE49-F238E27FC236}">
                    <a16:creationId xmlns:a16="http://schemas.microsoft.com/office/drawing/2014/main" id="{4A264D2A-08C8-44A7-8AA3-73AC11A80319}"/>
                  </a:ext>
                </a:extLst>
              </p:cNvPr>
              <p:cNvSpPr/>
              <p:nvPr/>
            </p:nvSpPr>
            <p:spPr>
              <a:xfrm>
                <a:off x="2724590" y="1913548"/>
                <a:ext cx="184702" cy="127812"/>
              </a:xfrm>
              <a:custGeom>
                <a:avLst/>
                <a:gdLst/>
                <a:ahLst/>
                <a:cxnLst/>
                <a:rect l="l" t="t" r="r" b="b"/>
                <a:pathLst>
                  <a:path w="8386" h="5805" extrusionOk="0">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5;p35">
                <a:extLst>
                  <a:ext uri="{FF2B5EF4-FFF2-40B4-BE49-F238E27FC236}">
                    <a16:creationId xmlns:a16="http://schemas.microsoft.com/office/drawing/2014/main" id="{DA6D372F-DF2A-4384-AEB4-2DEEFB761796}"/>
                  </a:ext>
                </a:extLst>
              </p:cNvPr>
              <p:cNvSpPr/>
              <p:nvPr/>
            </p:nvSpPr>
            <p:spPr>
              <a:xfrm>
                <a:off x="1564841" y="3455037"/>
                <a:ext cx="415590" cy="544273"/>
              </a:xfrm>
              <a:custGeom>
                <a:avLst/>
                <a:gdLst/>
                <a:ahLst/>
                <a:cxnLst/>
                <a:rect l="l" t="t" r="r" b="b"/>
                <a:pathLst>
                  <a:path w="18869" h="24720" extrusionOk="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6;p35">
                <a:extLst>
                  <a:ext uri="{FF2B5EF4-FFF2-40B4-BE49-F238E27FC236}">
                    <a16:creationId xmlns:a16="http://schemas.microsoft.com/office/drawing/2014/main" id="{EC709632-19D9-46E0-AFD8-BD5EB76F3681}"/>
                  </a:ext>
                </a:extLst>
              </p:cNvPr>
              <p:cNvSpPr/>
              <p:nvPr/>
            </p:nvSpPr>
            <p:spPr>
              <a:xfrm>
                <a:off x="1701044" y="3473290"/>
                <a:ext cx="274035" cy="413313"/>
              </a:xfrm>
              <a:custGeom>
                <a:avLst/>
                <a:gdLst/>
                <a:ahLst/>
                <a:cxnLst/>
                <a:rect l="l" t="t" r="r" b="b"/>
                <a:pathLst>
                  <a:path w="12442" h="18772" extrusionOk="0">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7;p35">
                <a:extLst>
                  <a:ext uri="{FF2B5EF4-FFF2-40B4-BE49-F238E27FC236}">
                    <a16:creationId xmlns:a16="http://schemas.microsoft.com/office/drawing/2014/main" id="{BFACE03D-2F52-4A9E-A836-0D43C2847961}"/>
                  </a:ext>
                </a:extLst>
              </p:cNvPr>
              <p:cNvSpPr/>
              <p:nvPr/>
            </p:nvSpPr>
            <p:spPr>
              <a:xfrm>
                <a:off x="1963229" y="3581704"/>
                <a:ext cx="368346" cy="737080"/>
              </a:xfrm>
              <a:custGeom>
                <a:avLst/>
                <a:gdLst/>
                <a:ahLst/>
                <a:cxnLst/>
                <a:rect l="l" t="t" r="r" b="b"/>
                <a:pathLst>
                  <a:path w="16724" h="33477" extrusionOk="0">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88;p35">
                <a:extLst>
                  <a:ext uri="{FF2B5EF4-FFF2-40B4-BE49-F238E27FC236}">
                    <a16:creationId xmlns:a16="http://schemas.microsoft.com/office/drawing/2014/main" id="{86A016B4-5D4E-4E6D-A887-CCCED6C5B38B}"/>
                  </a:ext>
                </a:extLst>
              </p:cNvPr>
              <p:cNvSpPr/>
              <p:nvPr/>
            </p:nvSpPr>
            <p:spPr>
              <a:xfrm>
                <a:off x="1970762" y="3594716"/>
                <a:ext cx="328613" cy="340192"/>
              </a:xfrm>
              <a:custGeom>
                <a:avLst/>
                <a:gdLst/>
                <a:ahLst/>
                <a:cxnLst/>
                <a:rect l="l" t="t" r="r" b="b"/>
                <a:pathLst>
                  <a:path w="14920" h="15451" extrusionOk="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9;p35">
                <a:extLst>
                  <a:ext uri="{FF2B5EF4-FFF2-40B4-BE49-F238E27FC236}">
                    <a16:creationId xmlns:a16="http://schemas.microsoft.com/office/drawing/2014/main" id="{E6A2C1D6-02B4-4708-8E1E-6B0A9CA26296}"/>
                  </a:ext>
                </a:extLst>
              </p:cNvPr>
              <p:cNvSpPr/>
              <p:nvPr/>
            </p:nvSpPr>
            <p:spPr>
              <a:xfrm>
                <a:off x="1995452" y="3771561"/>
                <a:ext cx="141775" cy="370533"/>
              </a:xfrm>
              <a:custGeom>
                <a:avLst/>
                <a:gdLst/>
                <a:ahLst/>
                <a:cxnLst/>
                <a:rect l="l" t="t" r="r" b="b"/>
                <a:pathLst>
                  <a:path w="6437" h="16829" extrusionOk="0">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0;p35">
                <a:extLst>
                  <a:ext uri="{FF2B5EF4-FFF2-40B4-BE49-F238E27FC236}">
                    <a16:creationId xmlns:a16="http://schemas.microsoft.com/office/drawing/2014/main" id="{F3BF3CCE-D36A-43A7-8603-4FC37F679C5D}"/>
                  </a:ext>
                </a:extLst>
              </p:cNvPr>
              <p:cNvSpPr/>
              <p:nvPr/>
            </p:nvSpPr>
            <p:spPr>
              <a:xfrm>
                <a:off x="1673424" y="3628491"/>
                <a:ext cx="137788" cy="250625"/>
              </a:xfrm>
              <a:custGeom>
                <a:avLst/>
                <a:gdLst/>
                <a:ahLst/>
                <a:cxnLst/>
                <a:rect l="l" t="t" r="r" b="b"/>
                <a:pathLst>
                  <a:path w="6256" h="11383" extrusionOk="0">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1;p35">
                <a:extLst>
                  <a:ext uri="{FF2B5EF4-FFF2-40B4-BE49-F238E27FC236}">
                    <a16:creationId xmlns:a16="http://schemas.microsoft.com/office/drawing/2014/main" id="{357EC768-5C54-4E9D-AF62-F54649AF06A0}"/>
                  </a:ext>
                </a:extLst>
              </p:cNvPr>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2;p35">
                <a:extLst>
                  <a:ext uri="{FF2B5EF4-FFF2-40B4-BE49-F238E27FC236}">
                    <a16:creationId xmlns:a16="http://schemas.microsoft.com/office/drawing/2014/main" id="{A007FD4F-C005-42FD-BF04-D98916DF2322}"/>
                  </a:ext>
                </a:extLst>
              </p:cNvPr>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3;p35">
                <a:extLst>
                  <a:ext uri="{FF2B5EF4-FFF2-40B4-BE49-F238E27FC236}">
                    <a16:creationId xmlns:a16="http://schemas.microsoft.com/office/drawing/2014/main" id="{76FBA9C4-2694-4BAB-8875-308918A9DD94}"/>
                  </a:ext>
                </a:extLst>
              </p:cNvPr>
              <p:cNvSpPr/>
              <p:nvPr/>
            </p:nvSpPr>
            <p:spPr>
              <a:xfrm>
                <a:off x="1990078" y="2027334"/>
                <a:ext cx="547674" cy="330637"/>
              </a:xfrm>
              <a:custGeom>
                <a:avLst/>
                <a:gdLst/>
                <a:ahLst/>
                <a:cxnLst/>
                <a:rect l="l" t="t" r="r" b="b"/>
                <a:pathLst>
                  <a:path w="24866" h="15017" extrusionOk="0">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4;p35">
                <a:extLst>
                  <a:ext uri="{FF2B5EF4-FFF2-40B4-BE49-F238E27FC236}">
                    <a16:creationId xmlns:a16="http://schemas.microsoft.com/office/drawing/2014/main" id="{F6EF79AC-6A90-4C5C-A886-3BB3C4AA065E}"/>
                  </a:ext>
                </a:extLst>
              </p:cNvPr>
              <p:cNvSpPr/>
              <p:nvPr/>
            </p:nvSpPr>
            <p:spPr>
              <a:xfrm>
                <a:off x="1736658" y="1851679"/>
                <a:ext cx="92373" cy="277663"/>
              </a:xfrm>
              <a:custGeom>
                <a:avLst/>
                <a:gdLst/>
                <a:ahLst/>
                <a:cxnLst/>
                <a:rect l="l" t="t" r="r" b="b"/>
                <a:pathLst>
                  <a:path w="4194" h="12611" extrusionOk="0">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5;p35">
                <a:extLst>
                  <a:ext uri="{FF2B5EF4-FFF2-40B4-BE49-F238E27FC236}">
                    <a16:creationId xmlns:a16="http://schemas.microsoft.com/office/drawing/2014/main" id="{52B33765-20B3-4A3F-8AF3-7E2D365E6BF4}"/>
                  </a:ext>
                </a:extLst>
              </p:cNvPr>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6;p35">
                <a:extLst>
                  <a:ext uri="{FF2B5EF4-FFF2-40B4-BE49-F238E27FC236}">
                    <a16:creationId xmlns:a16="http://schemas.microsoft.com/office/drawing/2014/main" id="{16C2CD37-D9EE-428C-AE56-B0E5C8095D74}"/>
                  </a:ext>
                </a:extLst>
              </p:cNvPr>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7;p35">
                <a:extLst>
                  <a:ext uri="{FF2B5EF4-FFF2-40B4-BE49-F238E27FC236}">
                    <a16:creationId xmlns:a16="http://schemas.microsoft.com/office/drawing/2014/main" id="{AC98B2F5-25E6-420B-BD6E-2CD7B83481CC}"/>
                  </a:ext>
                </a:extLst>
              </p:cNvPr>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8;p35">
                <a:extLst>
                  <a:ext uri="{FF2B5EF4-FFF2-40B4-BE49-F238E27FC236}">
                    <a16:creationId xmlns:a16="http://schemas.microsoft.com/office/drawing/2014/main" id="{EE296429-D575-4EA1-A34A-FABC89693EB2}"/>
                  </a:ext>
                </a:extLst>
              </p:cNvPr>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9;p35">
                <a:extLst>
                  <a:ext uri="{FF2B5EF4-FFF2-40B4-BE49-F238E27FC236}">
                    <a16:creationId xmlns:a16="http://schemas.microsoft.com/office/drawing/2014/main" id="{D847F0EA-404F-4C1A-9343-23CE43E0A5C4}"/>
                  </a:ext>
                </a:extLst>
              </p:cNvPr>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0;p35">
                <a:extLst>
                  <a:ext uri="{FF2B5EF4-FFF2-40B4-BE49-F238E27FC236}">
                    <a16:creationId xmlns:a16="http://schemas.microsoft.com/office/drawing/2014/main" id="{7EE28C60-95C6-493A-9E3A-E7EE8C3CC937}"/>
                  </a:ext>
                </a:extLst>
              </p:cNvPr>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1;p35">
                <a:extLst>
                  <a:ext uri="{FF2B5EF4-FFF2-40B4-BE49-F238E27FC236}">
                    <a16:creationId xmlns:a16="http://schemas.microsoft.com/office/drawing/2014/main" id="{EF9CAF6E-6826-4405-B624-C87F44341054}"/>
                  </a:ext>
                </a:extLst>
              </p:cNvPr>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2;p35">
                <a:extLst>
                  <a:ext uri="{FF2B5EF4-FFF2-40B4-BE49-F238E27FC236}">
                    <a16:creationId xmlns:a16="http://schemas.microsoft.com/office/drawing/2014/main" id="{9DA9D66A-5375-4077-9624-4C18EBADED16}"/>
                  </a:ext>
                </a:extLst>
              </p:cNvPr>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3;p35">
                <a:extLst>
                  <a:ext uri="{FF2B5EF4-FFF2-40B4-BE49-F238E27FC236}">
                    <a16:creationId xmlns:a16="http://schemas.microsoft.com/office/drawing/2014/main" id="{68E5EF59-7661-415D-87B2-A8AD36B2BBB6}"/>
                  </a:ext>
                </a:extLst>
              </p:cNvPr>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4;p35">
                <a:extLst>
                  <a:ext uri="{FF2B5EF4-FFF2-40B4-BE49-F238E27FC236}">
                    <a16:creationId xmlns:a16="http://schemas.microsoft.com/office/drawing/2014/main" id="{563FC11E-9C0A-4A00-9FEF-8B485BE313FE}"/>
                  </a:ext>
                </a:extLst>
              </p:cNvPr>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5;p35">
                <a:extLst>
                  <a:ext uri="{FF2B5EF4-FFF2-40B4-BE49-F238E27FC236}">
                    <a16:creationId xmlns:a16="http://schemas.microsoft.com/office/drawing/2014/main" id="{29E13A17-4C95-4A7A-B74C-373D5E72E970}"/>
                  </a:ext>
                </a:extLst>
              </p:cNvPr>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6;p35">
                <a:extLst>
                  <a:ext uri="{FF2B5EF4-FFF2-40B4-BE49-F238E27FC236}">
                    <a16:creationId xmlns:a16="http://schemas.microsoft.com/office/drawing/2014/main" id="{57886BCC-C56D-4E25-A532-6D659C4D0FAC}"/>
                  </a:ext>
                </a:extLst>
              </p:cNvPr>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7;p35">
                <a:extLst>
                  <a:ext uri="{FF2B5EF4-FFF2-40B4-BE49-F238E27FC236}">
                    <a16:creationId xmlns:a16="http://schemas.microsoft.com/office/drawing/2014/main" id="{F1D96BF4-6909-4021-B656-1DF5C71F6BE6}"/>
                  </a:ext>
                </a:extLst>
              </p:cNvPr>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08;p35">
                <a:extLst>
                  <a:ext uri="{FF2B5EF4-FFF2-40B4-BE49-F238E27FC236}">
                    <a16:creationId xmlns:a16="http://schemas.microsoft.com/office/drawing/2014/main" id="{C5505DB1-D95B-4B78-A32E-F87B96D9837D}"/>
                  </a:ext>
                </a:extLst>
              </p:cNvPr>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09;p35">
                <a:extLst>
                  <a:ext uri="{FF2B5EF4-FFF2-40B4-BE49-F238E27FC236}">
                    <a16:creationId xmlns:a16="http://schemas.microsoft.com/office/drawing/2014/main" id="{B3CE2298-8C81-49CE-9CA0-B44B81CC393B}"/>
                  </a:ext>
                </a:extLst>
              </p:cNvPr>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0;p35">
                <a:extLst>
                  <a:ext uri="{FF2B5EF4-FFF2-40B4-BE49-F238E27FC236}">
                    <a16:creationId xmlns:a16="http://schemas.microsoft.com/office/drawing/2014/main" id="{D3D14E3F-BEDD-4F58-8F44-2FFE7FDECB48}"/>
                  </a:ext>
                </a:extLst>
              </p:cNvPr>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1;p35">
                <a:extLst>
                  <a:ext uri="{FF2B5EF4-FFF2-40B4-BE49-F238E27FC236}">
                    <a16:creationId xmlns:a16="http://schemas.microsoft.com/office/drawing/2014/main" id="{72861CF0-85A4-4C07-A895-2CBA1E87E4CA}"/>
                  </a:ext>
                </a:extLst>
              </p:cNvPr>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12;p35">
                <a:extLst>
                  <a:ext uri="{FF2B5EF4-FFF2-40B4-BE49-F238E27FC236}">
                    <a16:creationId xmlns:a16="http://schemas.microsoft.com/office/drawing/2014/main" id="{79C7D0FC-AE96-4990-BAA6-D46946B3B01C}"/>
                  </a:ext>
                </a:extLst>
              </p:cNvPr>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13;p35">
                <a:extLst>
                  <a:ext uri="{FF2B5EF4-FFF2-40B4-BE49-F238E27FC236}">
                    <a16:creationId xmlns:a16="http://schemas.microsoft.com/office/drawing/2014/main" id="{AAC589C2-4301-47E7-9620-03FACB1DDA67}"/>
                  </a:ext>
                </a:extLst>
              </p:cNvPr>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14;p35">
                <a:extLst>
                  <a:ext uri="{FF2B5EF4-FFF2-40B4-BE49-F238E27FC236}">
                    <a16:creationId xmlns:a16="http://schemas.microsoft.com/office/drawing/2014/main" id="{834F1565-4250-4066-98A0-CF52D2C2A6E7}"/>
                  </a:ext>
                </a:extLst>
              </p:cNvPr>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15;p35">
                <a:extLst>
                  <a:ext uri="{FF2B5EF4-FFF2-40B4-BE49-F238E27FC236}">
                    <a16:creationId xmlns:a16="http://schemas.microsoft.com/office/drawing/2014/main" id="{9C3FF2EA-B204-46EE-AD19-EC5A69C2A8A9}"/>
                  </a:ext>
                </a:extLst>
              </p:cNvPr>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16;p35">
                <a:extLst>
                  <a:ext uri="{FF2B5EF4-FFF2-40B4-BE49-F238E27FC236}">
                    <a16:creationId xmlns:a16="http://schemas.microsoft.com/office/drawing/2014/main" id="{347E4049-9F8A-4E33-8C03-AFEDCB760483}"/>
                  </a:ext>
                </a:extLst>
              </p:cNvPr>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17;p35">
                <a:extLst>
                  <a:ext uri="{FF2B5EF4-FFF2-40B4-BE49-F238E27FC236}">
                    <a16:creationId xmlns:a16="http://schemas.microsoft.com/office/drawing/2014/main" id="{A914DDD7-AFFB-4BFA-BA84-A8907549AA34}"/>
                  </a:ext>
                </a:extLst>
              </p:cNvPr>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18;p35">
                <a:extLst>
                  <a:ext uri="{FF2B5EF4-FFF2-40B4-BE49-F238E27FC236}">
                    <a16:creationId xmlns:a16="http://schemas.microsoft.com/office/drawing/2014/main" id="{DF5275E0-17BB-40BB-B6C6-02B5E9AC276D}"/>
                  </a:ext>
                </a:extLst>
              </p:cNvPr>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19;p35">
                <a:extLst>
                  <a:ext uri="{FF2B5EF4-FFF2-40B4-BE49-F238E27FC236}">
                    <a16:creationId xmlns:a16="http://schemas.microsoft.com/office/drawing/2014/main" id="{E96D04A5-D948-4EF2-A506-32703B7AF0D0}"/>
                  </a:ext>
                </a:extLst>
              </p:cNvPr>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0;p35">
                <a:extLst>
                  <a:ext uri="{FF2B5EF4-FFF2-40B4-BE49-F238E27FC236}">
                    <a16:creationId xmlns:a16="http://schemas.microsoft.com/office/drawing/2014/main" id="{74302DB4-F612-43F9-B286-F993C3E0CACC}"/>
                  </a:ext>
                </a:extLst>
              </p:cNvPr>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1;p35">
                <a:extLst>
                  <a:ext uri="{FF2B5EF4-FFF2-40B4-BE49-F238E27FC236}">
                    <a16:creationId xmlns:a16="http://schemas.microsoft.com/office/drawing/2014/main" id="{18CC9990-0B19-48E6-A069-D854E1682616}"/>
                  </a:ext>
                </a:extLst>
              </p:cNvPr>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2;p35">
                <a:extLst>
                  <a:ext uri="{FF2B5EF4-FFF2-40B4-BE49-F238E27FC236}">
                    <a16:creationId xmlns:a16="http://schemas.microsoft.com/office/drawing/2014/main" id="{95789EE2-31D4-45F2-9C1C-13354ADC2600}"/>
                  </a:ext>
                </a:extLst>
              </p:cNvPr>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3;p35">
                <a:extLst>
                  <a:ext uri="{FF2B5EF4-FFF2-40B4-BE49-F238E27FC236}">
                    <a16:creationId xmlns:a16="http://schemas.microsoft.com/office/drawing/2014/main" id="{A58A62C6-61C4-412A-8B99-BF842FA06FD1}"/>
                  </a:ext>
                </a:extLst>
              </p:cNvPr>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4;p35">
                <a:extLst>
                  <a:ext uri="{FF2B5EF4-FFF2-40B4-BE49-F238E27FC236}">
                    <a16:creationId xmlns:a16="http://schemas.microsoft.com/office/drawing/2014/main" id="{7D6CA75A-DD12-4285-9059-8663A4BAC6DA}"/>
                  </a:ext>
                </a:extLst>
              </p:cNvPr>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5;p35">
                <a:extLst>
                  <a:ext uri="{FF2B5EF4-FFF2-40B4-BE49-F238E27FC236}">
                    <a16:creationId xmlns:a16="http://schemas.microsoft.com/office/drawing/2014/main" id="{8C11332E-AB2D-4E8D-87A9-AC2777FC382B}"/>
                  </a:ext>
                </a:extLst>
              </p:cNvPr>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6;p35">
                <a:extLst>
                  <a:ext uri="{FF2B5EF4-FFF2-40B4-BE49-F238E27FC236}">
                    <a16:creationId xmlns:a16="http://schemas.microsoft.com/office/drawing/2014/main" id="{B9C111C8-0F84-4DDD-AB3C-8A401D2EAEC8}"/>
                  </a:ext>
                </a:extLst>
              </p:cNvPr>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7;p35">
                <a:extLst>
                  <a:ext uri="{FF2B5EF4-FFF2-40B4-BE49-F238E27FC236}">
                    <a16:creationId xmlns:a16="http://schemas.microsoft.com/office/drawing/2014/main" id="{AE55F6A1-35F4-4AD0-A102-CA720B5D59B3}"/>
                  </a:ext>
                </a:extLst>
              </p:cNvPr>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8;p35">
                <a:extLst>
                  <a:ext uri="{FF2B5EF4-FFF2-40B4-BE49-F238E27FC236}">
                    <a16:creationId xmlns:a16="http://schemas.microsoft.com/office/drawing/2014/main" id="{6503EF28-D0A7-47E3-9892-D7C126F920E5}"/>
                  </a:ext>
                </a:extLst>
              </p:cNvPr>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9;p35">
                <a:extLst>
                  <a:ext uri="{FF2B5EF4-FFF2-40B4-BE49-F238E27FC236}">
                    <a16:creationId xmlns:a16="http://schemas.microsoft.com/office/drawing/2014/main" id="{F8D14BB1-7522-4F22-A141-B90F9922783B}"/>
                  </a:ext>
                </a:extLst>
              </p:cNvPr>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30;p35">
                <a:extLst>
                  <a:ext uri="{FF2B5EF4-FFF2-40B4-BE49-F238E27FC236}">
                    <a16:creationId xmlns:a16="http://schemas.microsoft.com/office/drawing/2014/main" id="{B80CE950-34B0-40D7-B126-032BD30EF450}"/>
                  </a:ext>
                </a:extLst>
              </p:cNvPr>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31;p35">
                <a:extLst>
                  <a:ext uri="{FF2B5EF4-FFF2-40B4-BE49-F238E27FC236}">
                    <a16:creationId xmlns:a16="http://schemas.microsoft.com/office/drawing/2014/main" id="{B8D839BF-770E-486C-90A9-91414F486976}"/>
                  </a:ext>
                </a:extLst>
              </p:cNvPr>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32;p35">
                <a:extLst>
                  <a:ext uri="{FF2B5EF4-FFF2-40B4-BE49-F238E27FC236}">
                    <a16:creationId xmlns:a16="http://schemas.microsoft.com/office/drawing/2014/main" id="{DE945E33-0AC4-440D-904A-6480F41F52B8}"/>
                  </a:ext>
                </a:extLst>
              </p:cNvPr>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33;p35">
                <a:extLst>
                  <a:ext uri="{FF2B5EF4-FFF2-40B4-BE49-F238E27FC236}">
                    <a16:creationId xmlns:a16="http://schemas.microsoft.com/office/drawing/2014/main" id="{E33B12BE-303B-48BE-8E7C-75A889ACCA91}"/>
                  </a:ext>
                </a:extLst>
              </p:cNvPr>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34;p35">
                <a:extLst>
                  <a:ext uri="{FF2B5EF4-FFF2-40B4-BE49-F238E27FC236}">
                    <a16:creationId xmlns:a16="http://schemas.microsoft.com/office/drawing/2014/main" id="{6B34CD65-06CD-484E-9A0C-C11CC2980F30}"/>
                  </a:ext>
                </a:extLst>
              </p:cNvPr>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35;p35">
                <a:extLst>
                  <a:ext uri="{FF2B5EF4-FFF2-40B4-BE49-F238E27FC236}">
                    <a16:creationId xmlns:a16="http://schemas.microsoft.com/office/drawing/2014/main" id="{EB3C4D69-2418-425E-A680-8F012B220F58}"/>
                  </a:ext>
                </a:extLst>
              </p:cNvPr>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6;p35">
                <a:extLst>
                  <a:ext uri="{FF2B5EF4-FFF2-40B4-BE49-F238E27FC236}">
                    <a16:creationId xmlns:a16="http://schemas.microsoft.com/office/drawing/2014/main" id="{2985B067-E5DA-439A-BDA0-04FF5BA56E64}"/>
                  </a:ext>
                </a:extLst>
              </p:cNvPr>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37;p35">
                <a:extLst>
                  <a:ext uri="{FF2B5EF4-FFF2-40B4-BE49-F238E27FC236}">
                    <a16:creationId xmlns:a16="http://schemas.microsoft.com/office/drawing/2014/main" id="{0FD44D32-0177-4F42-B03C-517E5294ADEB}"/>
                  </a:ext>
                </a:extLst>
              </p:cNvPr>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38;p35">
                <a:extLst>
                  <a:ext uri="{FF2B5EF4-FFF2-40B4-BE49-F238E27FC236}">
                    <a16:creationId xmlns:a16="http://schemas.microsoft.com/office/drawing/2014/main" id="{86CA79B0-9095-4165-8532-9C354B3AA418}"/>
                  </a:ext>
                </a:extLst>
              </p:cNvPr>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39;p35">
                <a:extLst>
                  <a:ext uri="{FF2B5EF4-FFF2-40B4-BE49-F238E27FC236}">
                    <a16:creationId xmlns:a16="http://schemas.microsoft.com/office/drawing/2014/main" id="{2EAEDD3E-2F32-4F14-9CDA-4EBAF67753E7}"/>
                  </a:ext>
                </a:extLst>
              </p:cNvPr>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0;p35">
                <a:extLst>
                  <a:ext uri="{FF2B5EF4-FFF2-40B4-BE49-F238E27FC236}">
                    <a16:creationId xmlns:a16="http://schemas.microsoft.com/office/drawing/2014/main" id="{EE11A2DF-713B-40D5-A278-1B471697BFB8}"/>
                  </a:ext>
                </a:extLst>
              </p:cNvPr>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1;p35">
                <a:extLst>
                  <a:ext uri="{FF2B5EF4-FFF2-40B4-BE49-F238E27FC236}">
                    <a16:creationId xmlns:a16="http://schemas.microsoft.com/office/drawing/2014/main" id="{26A91FCE-9DE9-4810-93C2-A506003A76FF}"/>
                  </a:ext>
                </a:extLst>
              </p:cNvPr>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2;p35">
                <a:extLst>
                  <a:ext uri="{FF2B5EF4-FFF2-40B4-BE49-F238E27FC236}">
                    <a16:creationId xmlns:a16="http://schemas.microsoft.com/office/drawing/2014/main" id="{B8E6FC5C-9135-4C1B-86DF-909399F829C6}"/>
                  </a:ext>
                </a:extLst>
              </p:cNvPr>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3;p35">
                <a:extLst>
                  <a:ext uri="{FF2B5EF4-FFF2-40B4-BE49-F238E27FC236}">
                    <a16:creationId xmlns:a16="http://schemas.microsoft.com/office/drawing/2014/main" id="{24FEFB09-134D-473B-BF6C-88DE93243848}"/>
                  </a:ext>
                </a:extLst>
              </p:cNvPr>
              <p:cNvSpPr/>
              <p:nvPr/>
            </p:nvSpPr>
            <p:spPr>
              <a:xfrm>
                <a:off x="2543104" y="2445028"/>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4;p35">
                <a:extLst>
                  <a:ext uri="{FF2B5EF4-FFF2-40B4-BE49-F238E27FC236}">
                    <a16:creationId xmlns:a16="http://schemas.microsoft.com/office/drawing/2014/main" id="{52C34792-444F-4648-9C6D-21D6A325A10C}"/>
                  </a:ext>
                </a:extLst>
              </p:cNvPr>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5;p35">
                <a:extLst>
                  <a:ext uri="{FF2B5EF4-FFF2-40B4-BE49-F238E27FC236}">
                    <a16:creationId xmlns:a16="http://schemas.microsoft.com/office/drawing/2014/main" id="{B27545F4-8CD8-4452-95FE-4ACB7CE466D4}"/>
                  </a:ext>
                </a:extLst>
              </p:cNvPr>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6;p35">
                <a:extLst>
                  <a:ext uri="{FF2B5EF4-FFF2-40B4-BE49-F238E27FC236}">
                    <a16:creationId xmlns:a16="http://schemas.microsoft.com/office/drawing/2014/main" id="{0482550F-DF02-4066-9163-F24E260C7927}"/>
                  </a:ext>
                </a:extLst>
              </p:cNvPr>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47;p35">
                <a:extLst>
                  <a:ext uri="{FF2B5EF4-FFF2-40B4-BE49-F238E27FC236}">
                    <a16:creationId xmlns:a16="http://schemas.microsoft.com/office/drawing/2014/main" id="{324B442D-6912-4B4A-A42B-8CC6BD3BD6EF}"/>
                  </a:ext>
                </a:extLst>
              </p:cNvPr>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348;p35">
                <a:extLst>
                  <a:ext uri="{FF2B5EF4-FFF2-40B4-BE49-F238E27FC236}">
                    <a16:creationId xmlns:a16="http://schemas.microsoft.com/office/drawing/2014/main" id="{8838A9A2-5650-42BE-9910-0F7BFD4E05E9}"/>
                  </a:ext>
                </a:extLst>
              </p:cNvPr>
              <p:cNvGrpSpPr/>
              <p:nvPr/>
            </p:nvGrpSpPr>
            <p:grpSpPr>
              <a:xfrm>
                <a:off x="1561574" y="3451125"/>
                <a:ext cx="415556" cy="583318"/>
                <a:chOff x="1357275" y="4421150"/>
                <a:chExt cx="482700" cy="677725"/>
              </a:xfrm>
            </p:grpSpPr>
            <p:sp>
              <p:nvSpPr>
                <p:cNvPr id="221" name="Google Shape;349;p35">
                  <a:extLst>
                    <a:ext uri="{FF2B5EF4-FFF2-40B4-BE49-F238E27FC236}">
                      <a16:creationId xmlns:a16="http://schemas.microsoft.com/office/drawing/2014/main" id="{6A9F80DE-E3EA-460E-900E-F69A97292B93}"/>
                    </a:ext>
                  </a:extLst>
                </p:cNvPr>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0;p35">
                  <a:extLst>
                    <a:ext uri="{FF2B5EF4-FFF2-40B4-BE49-F238E27FC236}">
                      <a16:creationId xmlns:a16="http://schemas.microsoft.com/office/drawing/2014/main" id="{B5990030-DD8A-4CA8-B691-D9EAEDBB0B82}"/>
                    </a:ext>
                  </a:extLst>
                </p:cNvPr>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1;p35">
                  <a:extLst>
                    <a:ext uri="{FF2B5EF4-FFF2-40B4-BE49-F238E27FC236}">
                      <a16:creationId xmlns:a16="http://schemas.microsoft.com/office/drawing/2014/main" id="{509D0C84-AD0D-4325-B95C-60B24307FAAD}"/>
                    </a:ext>
                  </a:extLst>
                </p:cNvPr>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352;p35">
              <a:extLst>
                <a:ext uri="{FF2B5EF4-FFF2-40B4-BE49-F238E27FC236}">
                  <a16:creationId xmlns:a16="http://schemas.microsoft.com/office/drawing/2014/main" id="{7F124DFD-EE3E-440E-A907-FA4ED59B2F96}"/>
                </a:ext>
              </a:extLst>
            </p:cNvPr>
            <p:cNvSpPr/>
            <p:nvPr/>
          </p:nvSpPr>
          <p:spPr>
            <a:xfrm>
              <a:off x="1702299" y="2534414"/>
              <a:ext cx="7533" cy="8873"/>
            </a:xfrm>
            <a:custGeom>
              <a:avLst/>
              <a:gdLst/>
              <a:ahLst/>
              <a:cxnLst/>
              <a:rect l="l" t="t" r="r" b="b"/>
              <a:pathLst>
                <a:path w="342" h="403" extrusionOk="0">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3;p35">
              <a:extLst>
                <a:ext uri="{FF2B5EF4-FFF2-40B4-BE49-F238E27FC236}">
                  <a16:creationId xmlns:a16="http://schemas.microsoft.com/office/drawing/2014/main" id="{EBCBBCEE-698B-400A-8F1D-92701D7CF53F}"/>
                </a:ext>
              </a:extLst>
            </p:cNvPr>
            <p:cNvSpPr/>
            <p:nvPr/>
          </p:nvSpPr>
          <p:spPr>
            <a:xfrm>
              <a:off x="1707673" y="2492272"/>
              <a:ext cx="15726" cy="18319"/>
            </a:xfrm>
            <a:custGeom>
              <a:avLst/>
              <a:gdLst/>
              <a:ahLst/>
              <a:cxnLst/>
              <a:rect l="l" t="t" r="r" b="b"/>
              <a:pathLst>
                <a:path w="714" h="832" extrusionOk="0">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4;p35">
              <a:extLst>
                <a:ext uri="{FF2B5EF4-FFF2-40B4-BE49-F238E27FC236}">
                  <a16:creationId xmlns:a16="http://schemas.microsoft.com/office/drawing/2014/main" id="{3665988E-DC0A-4CF8-841B-E70FAE7A8D17}"/>
                </a:ext>
              </a:extLst>
            </p:cNvPr>
            <p:cNvSpPr/>
            <p:nvPr/>
          </p:nvSpPr>
          <p:spPr>
            <a:xfrm>
              <a:off x="1750622" y="2544123"/>
              <a:ext cx="16629" cy="12594"/>
            </a:xfrm>
            <a:custGeom>
              <a:avLst/>
              <a:gdLst/>
              <a:ahLst/>
              <a:cxnLst/>
              <a:rect l="l" t="t" r="r" b="b"/>
              <a:pathLst>
                <a:path w="755" h="572" extrusionOk="0">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5;p35">
              <a:extLst>
                <a:ext uri="{FF2B5EF4-FFF2-40B4-BE49-F238E27FC236}">
                  <a16:creationId xmlns:a16="http://schemas.microsoft.com/office/drawing/2014/main" id="{EDE9ECE4-F676-4434-A9E1-DAEA87E547EE}"/>
                </a:ext>
              </a:extLst>
            </p:cNvPr>
            <p:cNvSpPr/>
            <p:nvPr/>
          </p:nvSpPr>
          <p:spPr>
            <a:xfrm>
              <a:off x="1689415" y="2545687"/>
              <a:ext cx="9669" cy="11559"/>
            </a:xfrm>
            <a:custGeom>
              <a:avLst/>
              <a:gdLst/>
              <a:ahLst/>
              <a:cxnLst/>
              <a:rect l="l" t="t" r="r" b="b"/>
              <a:pathLst>
                <a:path w="439" h="525" extrusionOk="0">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6;p35">
              <a:extLst>
                <a:ext uri="{FF2B5EF4-FFF2-40B4-BE49-F238E27FC236}">
                  <a16:creationId xmlns:a16="http://schemas.microsoft.com/office/drawing/2014/main" id="{550A08C1-516C-4849-A463-1E57005F7312}"/>
                </a:ext>
              </a:extLst>
            </p:cNvPr>
            <p:cNvSpPr/>
            <p:nvPr/>
          </p:nvSpPr>
          <p:spPr>
            <a:xfrm>
              <a:off x="1725910" y="2520983"/>
              <a:ext cx="8612" cy="13981"/>
            </a:xfrm>
            <a:custGeom>
              <a:avLst/>
              <a:gdLst/>
              <a:ahLst/>
              <a:cxnLst/>
              <a:rect l="l" t="t" r="r" b="b"/>
              <a:pathLst>
                <a:path w="391" h="635" extrusionOk="0">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7;p35">
              <a:extLst>
                <a:ext uri="{FF2B5EF4-FFF2-40B4-BE49-F238E27FC236}">
                  <a16:creationId xmlns:a16="http://schemas.microsoft.com/office/drawing/2014/main" id="{B8FE1068-12BC-42D0-AF54-2BA469228238}"/>
                </a:ext>
              </a:extLst>
            </p:cNvPr>
            <p:cNvSpPr/>
            <p:nvPr/>
          </p:nvSpPr>
          <p:spPr>
            <a:xfrm>
              <a:off x="1692630" y="2516425"/>
              <a:ext cx="9691" cy="7530"/>
            </a:xfrm>
            <a:custGeom>
              <a:avLst/>
              <a:gdLst/>
              <a:ahLst/>
              <a:cxnLst/>
              <a:rect l="l" t="t" r="r" b="b"/>
              <a:pathLst>
                <a:path w="440" h="342" extrusionOk="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8;p35">
              <a:extLst>
                <a:ext uri="{FF2B5EF4-FFF2-40B4-BE49-F238E27FC236}">
                  <a16:creationId xmlns:a16="http://schemas.microsoft.com/office/drawing/2014/main" id="{D2911D7B-2DBB-45FE-9324-D69EE2050E55}"/>
                </a:ext>
              </a:extLst>
            </p:cNvPr>
            <p:cNvSpPr/>
            <p:nvPr/>
          </p:nvSpPr>
          <p:spPr>
            <a:xfrm>
              <a:off x="1715184" y="2511339"/>
              <a:ext cx="5925" cy="9666"/>
            </a:xfrm>
            <a:custGeom>
              <a:avLst/>
              <a:gdLst/>
              <a:ahLst/>
              <a:cxnLst/>
              <a:rect l="l" t="t" r="r" b="b"/>
              <a:pathLst>
                <a:path w="269" h="439" extrusionOk="0">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9;p35">
              <a:extLst>
                <a:ext uri="{FF2B5EF4-FFF2-40B4-BE49-F238E27FC236}">
                  <a16:creationId xmlns:a16="http://schemas.microsoft.com/office/drawing/2014/main" id="{0367A553-CCCD-4321-B9DA-08D644F450D4}"/>
                </a:ext>
              </a:extLst>
            </p:cNvPr>
            <p:cNvSpPr/>
            <p:nvPr/>
          </p:nvSpPr>
          <p:spPr>
            <a:xfrm>
              <a:off x="1732650" y="2540909"/>
              <a:ext cx="12422" cy="10194"/>
            </a:xfrm>
            <a:custGeom>
              <a:avLst/>
              <a:gdLst/>
              <a:ahLst/>
              <a:cxnLst/>
              <a:rect l="l" t="t" r="r" b="b"/>
              <a:pathLst>
                <a:path w="564" h="463" extrusionOk="0">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0;p35">
              <a:extLst>
                <a:ext uri="{FF2B5EF4-FFF2-40B4-BE49-F238E27FC236}">
                  <a16:creationId xmlns:a16="http://schemas.microsoft.com/office/drawing/2014/main" id="{022D182C-EFF0-4891-80C7-112B18E375A4}"/>
                </a:ext>
              </a:extLst>
            </p:cNvPr>
            <p:cNvSpPr/>
            <p:nvPr/>
          </p:nvSpPr>
          <p:spPr>
            <a:xfrm>
              <a:off x="1740953" y="2552930"/>
              <a:ext cx="9669" cy="3413"/>
            </a:xfrm>
            <a:custGeom>
              <a:avLst/>
              <a:gdLst/>
              <a:ahLst/>
              <a:cxnLst/>
              <a:rect l="l" t="t" r="r" b="b"/>
              <a:pathLst>
                <a:path w="439" h="155" extrusionOk="0">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361;p35">
              <a:extLst>
                <a:ext uri="{FF2B5EF4-FFF2-40B4-BE49-F238E27FC236}">
                  <a16:creationId xmlns:a16="http://schemas.microsoft.com/office/drawing/2014/main" id="{F5D378CF-9491-400A-BC5A-8C63AA2D105A}"/>
                </a:ext>
              </a:extLst>
            </p:cNvPr>
            <p:cNvGrpSpPr/>
            <p:nvPr/>
          </p:nvGrpSpPr>
          <p:grpSpPr>
            <a:xfrm>
              <a:off x="1707673" y="2508917"/>
              <a:ext cx="628197" cy="739898"/>
              <a:chOff x="1707673" y="2508917"/>
              <a:chExt cx="628197" cy="739898"/>
            </a:xfrm>
          </p:grpSpPr>
          <p:grpSp>
            <p:nvGrpSpPr>
              <p:cNvPr id="68" name="Google Shape;362;p35">
                <a:extLst>
                  <a:ext uri="{FF2B5EF4-FFF2-40B4-BE49-F238E27FC236}">
                    <a16:creationId xmlns:a16="http://schemas.microsoft.com/office/drawing/2014/main" id="{7459C203-C2FA-4329-942A-732BC80A0BA6}"/>
                  </a:ext>
                </a:extLst>
              </p:cNvPr>
              <p:cNvGrpSpPr/>
              <p:nvPr/>
            </p:nvGrpSpPr>
            <p:grpSpPr>
              <a:xfrm>
                <a:off x="1707673" y="2508917"/>
                <a:ext cx="232584" cy="212359"/>
                <a:chOff x="1707673" y="2508917"/>
                <a:chExt cx="232584" cy="212359"/>
              </a:xfrm>
            </p:grpSpPr>
            <p:sp>
              <p:nvSpPr>
                <p:cNvPr id="105" name="Google Shape;363;p35">
                  <a:extLst>
                    <a:ext uri="{FF2B5EF4-FFF2-40B4-BE49-F238E27FC236}">
                      <a16:creationId xmlns:a16="http://schemas.microsoft.com/office/drawing/2014/main" id="{528F8E8F-3DDE-456E-956D-E7FE8F7F0D5E}"/>
                    </a:ext>
                  </a:extLst>
                </p:cNvPr>
                <p:cNvSpPr/>
                <p:nvPr/>
              </p:nvSpPr>
              <p:spPr>
                <a:xfrm>
                  <a:off x="1707673" y="2508917"/>
                  <a:ext cx="9669" cy="7530"/>
                </a:xfrm>
                <a:custGeom>
                  <a:avLst/>
                  <a:gdLst/>
                  <a:ahLst/>
                  <a:cxnLst/>
                  <a:rect l="l" t="t" r="r" b="b"/>
                  <a:pathLst>
                    <a:path w="439" h="342" extrusionOk="0">
                      <a:moveTo>
                        <a:pt x="195" y="0"/>
                      </a:moveTo>
                      <a:cubicBezTo>
                        <a:pt x="0" y="0"/>
                        <a:pt x="0" y="342"/>
                        <a:pt x="195" y="342"/>
                      </a:cubicBezTo>
                      <a:cubicBezTo>
                        <a:pt x="439" y="342"/>
                        <a:pt x="43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364;p35">
                  <a:extLst>
                    <a:ext uri="{FF2B5EF4-FFF2-40B4-BE49-F238E27FC236}">
                      <a16:creationId xmlns:a16="http://schemas.microsoft.com/office/drawing/2014/main" id="{5E45D0F3-1A7E-4589-BC64-28C855676ED5}"/>
                    </a:ext>
                  </a:extLst>
                </p:cNvPr>
                <p:cNvGrpSpPr/>
                <p:nvPr/>
              </p:nvGrpSpPr>
              <p:grpSpPr>
                <a:xfrm>
                  <a:off x="1775312" y="2571183"/>
                  <a:ext cx="164945" cy="150093"/>
                  <a:chOff x="1775312" y="2571585"/>
                  <a:chExt cx="164945" cy="150093"/>
                </a:xfrm>
              </p:grpSpPr>
              <p:sp>
                <p:nvSpPr>
                  <p:cNvPr id="107" name="Google Shape;365;p35">
                    <a:extLst>
                      <a:ext uri="{FF2B5EF4-FFF2-40B4-BE49-F238E27FC236}">
                        <a16:creationId xmlns:a16="http://schemas.microsoft.com/office/drawing/2014/main" id="{DFCD618C-3A90-4B52-B058-8DA3E153C741}"/>
                      </a:ext>
                    </a:extLst>
                  </p:cNvPr>
                  <p:cNvSpPr/>
                  <p:nvPr/>
                </p:nvSpPr>
                <p:spPr>
                  <a:xfrm>
                    <a:off x="1847268" y="2594923"/>
                    <a:ext cx="8612" cy="11031"/>
                  </a:xfrm>
                  <a:custGeom>
                    <a:avLst/>
                    <a:gdLst/>
                    <a:ahLst/>
                    <a:cxnLst/>
                    <a:rect l="l" t="t" r="r" b="b"/>
                    <a:pathLst>
                      <a:path w="391" h="501" extrusionOk="0">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6;p35">
                    <a:extLst>
                      <a:ext uri="{FF2B5EF4-FFF2-40B4-BE49-F238E27FC236}">
                        <a16:creationId xmlns:a16="http://schemas.microsoft.com/office/drawing/2014/main" id="{433BF4B1-BA81-48AA-AEFA-1ED722F8584B}"/>
                      </a:ext>
                    </a:extLst>
                  </p:cNvPr>
                  <p:cNvSpPr/>
                  <p:nvPr/>
                </p:nvSpPr>
                <p:spPr>
                  <a:xfrm>
                    <a:off x="1849404" y="2674341"/>
                    <a:ext cx="29800" cy="47338"/>
                  </a:xfrm>
                  <a:custGeom>
                    <a:avLst/>
                    <a:gdLst/>
                    <a:ahLst/>
                    <a:cxnLst/>
                    <a:rect l="l" t="t" r="r" b="b"/>
                    <a:pathLst>
                      <a:path w="1353" h="2150" extrusionOk="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7;p35">
                    <a:extLst>
                      <a:ext uri="{FF2B5EF4-FFF2-40B4-BE49-F238E27FC236}">
                        <a16:creationId xmlns:a16="http://schemas.microsoft.com/office/drawing/2014/main" id="{E9F8D0C4-C296-4D7C-BFFA-950D7A2854E4}"/>
                      </a:ext>
                    </a:extLst>
                  </p:cNvPr>
                  <p:cNvSpPr/>
                  <p:nvPr/>
                </p:nvSpPr>
                <p:spPr>
                  <a:xfrm>
                    <a:off x="1800002" y="2609785"/>
                    <a:ext cx="17686" cy="21731"/>
                  </a:xfrm>
                  <a:custGeom>
                    <a:avLst/>
                    <a:gdLst/>
                    <a:ahLst/>
                    <a:cxnLst/>
                    <a:rect l="l" t="t" r="r" b="b"/>
                    <a:pathLst>
                      <a:path w="803" h="987" extrusionOk="0">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8;p35">
                    <a:extLst>
                      <a:ext uri="{FF2B5EF4-FFF2-40B4-BE49-F238E27FC236}">
                        <a16:creationId xmlns:a16="http://schemas.microsoft.com/office/drawing/2014/main" id="{5A0D57B0-9366-4579-AE69-C6715F395919}"/>
                      </a:ext>
                    </a:extLst>
                  </p:cNvPr>
                  <p:cNvSpPr/>
                  <p:nvPr/>
                </p:nvSpPr>
                <p:spPr>
                  <a:xfrm>
                    <a:off x="1775312" y="2571585"/>
                    <a:ext cx="121358" cy="96635"/>
                  </a:xfrm>
                  <a:custGeom>
                    <a:avLst/>
                    <a:gdLst/>
                    <a:ahLst/>
                    <a:cxnLst/>
                    <a:rect l="l" t="t" r="r" b="b"/>
                    <a:pathLst>
                      <a:path w="5510" h="4389" extrusionOk="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9;p35">
                    <a:extLst>
                      <a:ext uri="{FF2B5EF4-FFF2-40B4-BE49-F238E27FC236}">
                        <a16:creationId xmlns:a16="http://schemas.microsoft.com/office/drawing/2014/main" id="{6376C34D-F35F-4768-A76D-98DE2EFDD366}"/>
                      </a:ext>
                    </a:extLst>
                  </p:cNvPr>
                  <p:cNvSpPr/>
                  <p:nvPr/>
                </p:nvSpPr>
                <p:spPr>
                  <a:xfrm>
                    <a:off x="1901427" y="2618900"/>
                    <a:ext cx="38830" cy="36197"/>
                  </a:xfrm>
                  <a:custGeom>
                    <a:avLst/>
                    <a:gdLst/>
                    <a:ahLst/>
                    <a:cxnLst/>
                    <a:rect l="l" t="t" r="r" b="b"/>
                    <a:pathLst>
                      <a:path w="1763" h="1644" extrusionOk="0">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370;p35">
                <a:extLst>
                  <a:ext uri="{FF2B5EF4-FFF2-40B4-BE49-F238E27FC236}">
                    <a16:creationId xmlns:a16="http://schemas.microsoft.com/office/drawing/2014/main" id="{D6A84582-E2FB-423A-A210-0B6573FFFB70}"/>
                  </a:ext>
                </a:extLst>
              </p:cNvPr>
              <p:cNvGrpSpPr/>
              <p:nvPr/>
            </p:nvGrpSpPr>
            <p:grpSpPr>
              <a:xfrm>
                <a:off x="1966445" y="2785875"/>
                <a:ext cx="369425" cy="147892"/>
                <a:chOff x="1966445" y="2786278"/>
                <a:chExt cx="369425" cy="147892"/>
              </a:xfrm>
            </p:grpSpPr>
            <p:sp>
              <p:nvSpPr>
                <p:cNvPr id="92" name="Google Shape;371;p35">
                  <a:extLst>
                    <a:ext uri="{FF2B5EF4-FFF2-40B4-BE49-F238E27FC236}">
                      <a16:creationId xmlns:a16="http://schemas.microsoft.com/office/drawing/2014/main" id="{E8C7FE3C-0FE3-499A-A9FF-86A931AA863D}"/>
                    </a:ext>
                  </a:extLst>
                </p:cNvPr>
                <p:cNvSpPr/>
                <p:nvPr/>
              </p:nvSpPr>
              <p:spPr>
                <a:xfrm>
                  <a:off x="2246735" y="2908365"/>
                  <a:ext cx="13964" cy="11471"/>
                </a:xfrm>
                <a:custGeom>
                  <a:avLst/>
                  <a:gdLst/>
                  <a:ahLst/>
                  <a:cxnLst/>
                  <a:rect l="l" t="t" r="r" b="b"/>
                  <a:pathLst>
                    <a:path w="634" h="521" extrusionOk="0">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2;p35">
                  <a:extLst>
                    <a:ext uri="{FF2B5EF4-FFF2-40B4-BE49-F238E27FC236}">
                      <a16:creationId xmlns:a16="http://schemas.microsoft.com/office/drawing/2014/main" id="{2F0C4A77-26EE-48A7-887F-5A8E47E06D7B}"/>
                    </a:ext>
                  </a:extLst>
                </p:cNvPr>
                <p:cNvSpPr/>
                <p:nvPr/>
              </p:nvSpPr>
              <p:spPr>
                <a:xfrm>
                  <a:off x="1966445" y="2799158"/>
                  <a:ext cx="12929" cy="10745"/>
                </a:xfrm>
                <a:custGeom>
                  <a:avLst/>
                  <a:gdLst/>
                  <a:ahLst/>
                  <a:cxnLst/>
                  <a:rect l="l" t="t" r="r" b="b"/>
                  <a:pathLst>
                    <a:path w="587" h="488" extrusionOk="0">
                      <a:moveTo>
                        <a:pt x="294" y="0"/>
                      </a:moveTo>
                      <a:cubicBezTo>
                        <a:pt x="1" y="49"/>
                        <a:pt x="1" y="439"/>
                        <a:pt x="294" y="488"/>
                      </a:cubicBezTo>
                      <a:cubicBezTo>
                        <a:pt x="586" y="439"/>
                        <a:pt x="586" y="49"/>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3;p35">
                  <a:extLst>
                    <a:ext uri="{FF2B5EF4-FFF2-40B4-BE49-F238E27FC236}">
                      <a16:creationId xmlns:a16="http://schemas.microsoft.com/office/drawing/2014/main" id="{C08011EA-DEDC-4F1A-8496-C3222585D32D}"/>
                    </a:ext>
                  </a:extLst>
                </p:cNvPr>
                <p:cNvSpPr/>
                <p:nvPr/>
              </p:nvSpPr>
              <p:spPr>
                <a:xfrm>
                  <a:off x="1996531" y="2786278"/>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4;p35">
                  <a:extLst>
                    <a:ext uri="{FF2B5EF4-FFF2-40B4-BE49-F238E27FC236}">
                      <a16:creationId xmlns:a16="http://schemas.microsoft.com/office/drawing/2014/main" id="{0B57E5ED-6D00-4E1F-A9B6-AF68F4BD2AAE}"/>
                    </a:ext>
                  </a:extLst>
                </p:cNvPr>
                <p:cNvSpPr/>
                <p:nvPr/>
              </p:nvSpPr>
              <p:spPr>
                <a:xfrm>
                  <a:off x="2009416" y="2812038"/>
                  <a:ext cx="11827" cy="8609"/>
                </a:xfrm>
                <a:custGeom>
                  <a:avLst/>
                  <a:gdLst/>
                  <a:ahLst/>
                  <a:cxnLst/>
                  <a:rect l="l" t="t" r="r" b="b"/>
                  <a:pathLst>
                    <a:path w="537" h="391" extrusionOk="0">
                      <a:moveTo>
                        <a:pt x="293" y="0"/>
                      </a:moveTo>
                      <a:cubicBezTo>
                        <a:pt x="0" y="0"/>
                        <a:pt x="0" y="390"/>
                        <a:pt x="293" y="390"/>
                      </a:cubicBezTo>
                      <a:cubicBezTo>
                        <a:pt x="536" y="390"/>
                        <a:pt x="536"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5;p35">
                  <a:extLst>
                    <a:ext uri="{FF2B5EF4-FFF2-40B4-BE49-F238E27FC236}">
                      <a16:creationId xmlns:a16="http://schemas.microsoft.com/office/drawing/2014/main" id="{1D9953E9-C2D2-4D62-87A6-1E9949A01D36}"/>
                    </a:ext>
                  </a:extLst>
                </p:cNvPr>
                <p:cNvSpPr/>
                <p:nvPr/>
              </p:nvSpPr>
              <p:spPr>
                <a:xfrm>
                  <a:off x="2057739" y="2841013"/>
                  <a:ext cx="12907" cy="10767"/>
                </a:xfrm>
                <a:custGeom>
                  <a:avLst/>
                  <a:gdLst/>
                  <a:ahLst/>
                  <a:cxnLst/>
                  <a:rect l="l" t="t" r="r" b="b"/>
                  <a:pathLst>
                    <a:path w="586" h="489" extrusionOk="0">
                      <a:moveTo>
                        <a:pt x="293" y="1"/>
                      </a:moveTo>
                      <a:cubicBezTo>
                        <a:pt x="0" y="50"/>
                        <a:pt x="0" y="440"/>
                        <a:pt x="293" y="488"/>
                      </a:cubicBezTo>
                      <a:cubicBezTo>
                        <a:pt x="585" y="440"/>
                        <a:pt x="585" y="50"/>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6;p35">
                  <a:extLst>
                    <a:ext uri="{FF2B5EF4-FFF2-40B4-BE49-F238E27FC236}">
                      <a16:creationId xmlns:a16="http://schemas.microsoft.com/office/drawing/2014/main" id="{2BC37115-743D-4808-9F58-C5A2909587D5}"/>
                    </a:ext>
                  </a:extLst>
                </p:cNvPr>
                <p:cNvSpPr/>
                <p:nvPr/>
              </p:nvSpPr>
              <p:spPr>
                <a:xfrm>
                  <a:off x="2097670" y="2861820"/>
                  <a:ext cx="132965" cy="59733"/>
                </a:xfrm>
                <a:custGeom>
                  <a:avLst/>
                  <a:gdLst/>
                  <a:ahLst/>
                  <a:cxnLst/>
                  <a:rect l="l" t="t" r="r" b="b"/>
                  <a:pathLst>
                    <a:path w="6037" h="2713" extrusionOk="0">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7;p35">
                  <a:extLst>
                    <a:ext uri="{FF2B5EF4-FFF2-40B4-BE49-F238E27FC236}">
                      <a16:creationId xmlns:a16="http://schemas.microsoft.com/office/drawing/2014/main" id="{E93783C6-DF7F-4CA2-A563-74ED23432E88}"/>
                    </a:ext>
                  </a:extLst>
                </p:cNvPr>
                <p:cNvSpPr/>
                <p:nvPr/>
              </p:nvSpPr>
              <p:spPr>
                <a:xfrm>
                  <a:off x="2067386" y="2850503"/>
                  <a:ext cx="17994" cy="10084"/>
                </a:xfrm>
                <a:custGeom>
                  <a:avLst/>
                  <a:gdLst/>
                  <a:ahLst/>
                  <a:cxnLst/>
                  <a:rect l="l" t="t" r="r" b="b"/>
                  <a:pathLst>
                    <a:path w="817" h="458" extrusionOk="0">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8;p35">
                  <a:extLst>
                    <a:ext uri="{FF2B5EF4-FFF2-40B4-BE49-F238E27FC236}">
                      <a16:creationId xmlns:a16="http://schemas.microsoft.com/office/drawing/2014/main" id="{A80D32BA-FD08-41AA-B6D4-F82BFBBA4B4D}"/>
                    </a:ext>
                  </a:extLst>
                </p:cNvPr>
                <p:cNvSpPr/>
                <p:nvPr/>
              </p:nvSpPr>
              <p:spPr>
                <a:xfrm>
                  <a:off x="2019063" y="2818753"/>
                  <a:ext cx="28787" cy="12704"/>
                </a:xfrm>
                <a:custGeom>
                  <a:avLst/>
                  <a:gdLst/>
                  <a:ahLst/>
                  <a:cxnLst/>
                  <a:rect l="l" t="t" r="r" b="b"/>
                  <a:pathLst>
                    <a:path w="1307" h="577" extrusionOk="0">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9;p35">
                  <a:extLst>
                    <a:ext uri="{FF2B5EF4-FFF2-40B4-BE49-F238E27FC236}">
                      <a16:creationId xmlns:a16="http://schemas.microsoft.com/office/drawing/2014/main" id="{EFBC8538-90CF-407B-ABA6-1E9088747FD8}"/>
                    </a:ext>
                  </a:extLst>
                </p:cNvPr>
                <p:cNvSpPr/>
                <p:nvPr/>
              </p:nvSpPr>
              <p:spPr>
                <a:xfrm>
                  <a:off x="2126853" y="2850547"/>
                  <a:ext cx="19822" cy="15985"/>
                </a:xfrm>
                <a:custGeom>
                  <a:avLst/>
                  <a:gdLst/>
                  <a:ahLst/>
                  <a:cxnLst/>
                  <a:rect l="l" t="t" r="r" b="b"/>
                  <a:pathLst>
                    <a:path w="900" h="726" extrusionOk="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80;p35">
                  <a:extLst>
                    <a:ext uri="{FF2B5EF4-FFF2-40B4-BE49-F238E27FC236}">
                      <a16:creationId xmlns:a16="http://schemas.microsoft.com/office/drawing/2014/main" id="{D8F8A792-9A6A-4F35-988A-F7D52DBE0914}"/>
                    </a:ext>
                  </a:extLst>
                </p:cNvPr>
                <p:cNvSpPr/>
                <p:nvPr/>
              </p:nvSpPr>
              <p:spPr>
                <a:xfrm>
                  <a:off x="2182290" y="2867852"/>
                  <a:ext cx="29029" cy="17196"/>
                </a:xfrm>
                <a:custGeom>
                  <a:avLst/>
                  <a:gdLst/>
                  <a:ahLst/>
                  <a:cxnLst/>
                  <a:rect l="l" t="t" r="r" b="b"/>
                  <a:pathLst>
                    <a:path w="1318" h="781" extrusionOk="0">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81;p35">
                  <a:extLst>
                    <a:ext uri="{FF2B5EF4-FFF2-40B4-BE49-F238E27FC236}">
                      <a16:creationId xmlns:a16="http://schemas.microsoft.com/office/drawing/2014/main" id="{FEFCB38B-0C65-46E3-BCD8-ABC6CA165937}"/>
                    </a:ext>
                  </a:extLst>
                </p:cNvPr>
                <p:cNvSpPr/>
                <p:nvPr/>
              </p:nvSpPr>
              <p:spPr>
                <a:xfrm>
                  <a:off x="2247176" y="2893393"/>
                  <a:ext cx="48962" cy="12198"/>
                </a:xfrm>
                <a:custGeom>
                  <a:avLst/>
                  <a:gdLst/>
                  <a:ahLst/>
                  <a:cxnLst/>
                  <a:rect l="l" t="t" r="r" b="b"/>
                  <a:pathLst>
                    <a:path w="2223" h="554" extrusionOk="0">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82;p35">
                  <a:extLst>
                    <a:ext uri="{FF2B5EF4-FFF2-40B4-BE49-F238E27FC236}">
                      <a16:creationId xmlns:a16="http://schemas.microsoft.com/office/drawing/2014/main" id="{C23777CB-9E08-4D5E-B7DA-4C28D5008D89}"/>
                    </a:ext>
                  </a:extLst>
                </p:cNvPr>
                <p:cNvSpPr/>
                <p:nvPr/>
              </p:nvSpPr>
              <p:spPr>
                <a:xfrm>
                  <a:off x="2297194" y="2912130"/>
                  <a:ext cx="38676" cy="22040"/>
                </a:xfrm>
                <a:custGeom>
                  <a:avLst/>
                  <a:gdLst/>
                  <a:ahLst/>
                  <a:cxnLst/>
                  <a:rect l="l" t="t" r="r" b="b"/>
                  <a:pathLst>
                    <a:path w="1756" h="1001" extrusionOk="0">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83;p35">
                  <a:extLst>
                    <a:ext uri="{FF2B5EF4-FFF2-40B4-BE49-F238E27FC236}">
                      <a16:creationId xmlns:a16="http://schemas.microsoft.com/office/drawing/2014/main" id="{B6D84FC4-0302-4F29-BA5B-58E3E44D94BC}"/>
                    </a:ext>
                  </a:extLst>
                </p:cNvPr>
                <p:cNvSpPr/>
                <p:nvPr/>
              </p:nvSpPr>
              <p:spPr>
                <a:xfrm>
                  <a:off x="2271910" y="2911183"/>
                  <a:ext cx="29602" cy="11537"/>
                </a:xfrm>
                <a:custGeom>
                  <a:avLst/>
                  <a:gdLst/>
                  <a:ahLst/>
                  <a:cxnLst/>
                  <a:rect l="l" t="t" r="r" b="b"/>
                  <a:pathLst>
                    <a:path w="1344" h="524" extrusionOk="0">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84;p35">
                <a:extLst>
                  <a:ext uri="{FF2B5EF4-FFF2-40B4-BE49-F238E27FC236}">
                    <a16:creationId xmlns:a16="http://schemas.microsoft.com/office/drawing/2014/main" id="{7F83B5FD-3E9C-4130-8F04-4BF9B75F77E0}"/>
                  </a:ext>
                </a:extLst>
              </p:cNvPr>
              <p:cNvGrpSpPr/>
              <p:nvPr/>
            </p:nvGrpSpPr>
            <p:grpSpPr>
              <a:xfrm>
                <a:off x="1927791" y="2911045"/>
                <a:ext cx="387684" cy="337770"/>
                <a:chOff x="1927791" y="2911447"/>
                <a:chExt cx="387684" cy="337770"/>
              </a:xfrm>
            </p:grpSpPr>
            <p:sp>
              <p:nvSpPr>
                <p:cNvPr id="71" name="Google Shape;385;p35">
                  <a:extLst>
                    <a:ext uri="{FF2B5EF4-FFF2-40B4-BE49-F238E27FC236}">
                      <a16:creationId xmlns:a16="http://schemas.microsoft.com/office/drawing/2014/main" id="{6B4B77F5-AE14-40F7-B961-BA02DBAC24E1}"/>
                    </a:ext>
                  </a:extLst>
                </p:cNvPr>
                <p:cNvSpPr/>
                <p:nvPr/>
              </p:nvSpPr>
              <p:spPr>
                <a:xfrm>
                  <a:off x="2159736" y="2939233"/>
                  <a:ext cx="16144" cy="15588"/>
                </a:xfrm>
                <a:custGeom>
                  <a:avLst/>
                  <a:gdLst/>
                  <a:ahLst/>
                  <a:cxnLst/>
                  <a:rect l="l" t="t" r="r" b="b"/>
                  <a:pathLst>
                    <a:path w="733" h="708" extrusionOk="0">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86;p35">
                  <a:extLst>
                    <a:ext uri="{FF2B5EF4-FFF2-40B4-BE49-F238E27FC236}">
                      <a16:creationId xmlns:a16="http://schemas.microsoft.com/office/drawing/2014/main" id="{5CCFD10E-4148-473E-97F9-244AA63CE96D}"/>
                    </a:ext>
                  </a:extLst>
                </p:cNvPr>
                <p:cNvSpPr/>
                <p:nvPr/>
              </p:nvSpPr>
              <p:spPr>
                <a:xfrm>
                  <a:off x="2230987" y="2958586"/>
                  <a:ext cx="25417" cy="47778"/>
                </a:xfrm>
                <a:custGeom>
                  <a:avLst/>
                  <a:gdLst/>
                  <a:ahLst/>
                  <a:cxnLst/>
                  <a:rect l="l" t="t" r="r" b="b"/>
                  <a:pathLst>
                    <a:path w="1154" h="2170" extrusionOk="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87;p35">
                  <a:extLst>
                    <a:ext uri="{FF2B5EF4-FFF2-40B4-BE49-F238E27FC236}">
                      <a16:creationId xmlns:a16="http://schemas.microsoft.com/office/drawing/2014/main" id="{9335510E-D00A-4ECB-953E-3A7AD01CC9F7}"/>
                    </a:ext>
                  </a:extLst>
                </p:cNvPr>
                <p:cNvSpPr/>
                <p:nvPr/>
              </p:nvSpPr>
              <p:spPr>
                <a:xfrm>
                  <a:off x="2255523" y="2989961"/>
                  <a:ext cx="10990" cy="10238"/>
                </a:xfrm>
                <a:custGeom>
                  <a:avLst/>
                  <a:gdLst/>
                  <a:ahLst/>
                  <a:cxnLst/>
                  <a:rect l="l" t="t" r="r" b="b"/>
                  <a:pathLst>
                    <a:path w="499" h="465" extrusionOk="0">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88;p35">
                  <a:extLst>
                    <a:ext uri="{FF2B5EF4-FFF2-40B4-BE49-F238E27FC236}">
                      <a16:creationId xmlns:a16="http://schemas.microsoft.com/office/drawing/2014/main" id="{D79C43FA-B67B-494A-994A-9F8D1282C2D0}"/>
                    </a:ext>
                  </a:extLst>
                </p:cNvPr>
                <p:cNvSpPr/>
                <p:nvPr/>
              </p:nvSpPr>
              <p:spPr>
                <a:xfrm>
                  <a:off x="2176167" y="2917414"/>
                  <a:ext cx="35725" cy="34898"/>
                </a:xfrm>
                <a:custGeom>
                  <a:avLst/>
                  <a:gdLst/>
                  <a:ahLst/>
                  <a:cxnLst/>
                  <a:rect l="l" t="t" r="r" b="b"/>
                  <a:pathLst>
                    <a:path w="1622" h="1585" extrusionOk="0">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89;p35">
                  <a:extLst>
                    <a:ext uri="{FF2B5EF4-FFF2-40B4-BE49-F238E27FC236}">
                      <a16:creationId xmlns:a16="http://schemas.microsoft.com/office/drawing/2014/main" id="{A095F05F-9755-48D1-8901-7EB321C90C9C}"/>
                    </a:ext>
                  </a:extLst>
                </p:cNvPr>
                <p:cNvSpPr/>
                <p:nvPr/>
              </p:nvSpPr>
              <p:spPr>
                <a:xfrm>
                  <a:off x="2193347" y="2911447"/>
                  <a:ext cx="41583" cy="38443"/>
                </a:xfrm>
                <a:custGeom>
                  <a:avLst/>
                  <a:gdLst/>
                  <a:ahLst/>
                  <a:cxnLst/>
                  <a:rect l="l" t="t" r="r" b="b"/>
                  <a:pathLst>
                    <a:path w="1888" h="1746" extrusionOk="0">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90;p35">
                  <a:extLst>
                    <a:ext uri="{FF2B5EF4-FFF2-40B4-BE49-F238E27FC236}">
                      <a16:creationId xmlns:a16="http://schemas.microsoft.com/office/drawing/2014/main" id="{E11B6005-37F8-4FAE-B355-BF94E64271AE}"/>
                    </a:ext>
                  </a:extLst>
                </p:cNvPr>
                <p:cNvSpPr/>
                <p:nvPr/>
              </p:nvSpPr>
              <p:spPr>
                <a:xfrm>
                  <a:off x="2250325" y="3054605"/>
                  <a:ext cx="40460" cy="89589"/>
                </a:xfrm>
                <a:custGeom>
                  <a:avLst/>
                  <a:gdLst/>
                  <a:ahLst/>
                  <a:cxnLst/>
                  <a:rect l="l" t="t" r="r" b="b"/>
                  <a:pathLst>
                    <a:path w="1837" h="4069" extrusionOk="0">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91;p35">
                  <a:extLst>
                    <a:ext uri="{FF2B5EF4-FFF2-40B4-BE49-F238E27FC236}">
                      <a16:creationId xmlns:a16="http://schemas.microsoft.com/office/drawing/2014/main" id="{CB52B346-86DF-4FA5-81DA-A89452B9C0D5}"/>
                    </a:ext>
                  </a:extLst>
                </p:cNvPr>
                <p:cNvSpPr/>
                <p:nvPr/>
              </p:nvSpPr>
              <p:spPr>
                <a:xfrm>
                  <a:off x="2249951" y="3031993"/>
                  <a:ext cx="13832" cy="23933"/>
                </a:xfrm>
                <a:custGeom>
                  <a:avLst/>
                  <a:gdLst/>
                  <a:ahLst/>
                  <a:cxnLst/>
                  <a:rect l="l" t="t" r="r" b="b"/>
                  <a:pathLst>
                    <a:path w="628" h="1087" extrusionOk="0">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92;p35">
                  <a:extLst>
                    <a:ext uri="{FF2B5EF4-FFF2-40B4-BE49-F238E27FC236}">
                      <a16:creationId xmlns:a16="http://schemas.microsoft.com/office/drawing/2014/main" id="{73AD3A22-319F-4B89-A0AE-03CCBD2CDE21}"/>
                    </a:ext>
                  </a:extLst>
                </p:cNvPr>
                <p:cNvSpPr/>
                <p:nvPr/>
              </p:nvSpPr>
              <p:spPr>
                <a:xfrm>
                  <a:off x="2212354" y="2952400"/>
                  <a:ext cx="35460" cy="60680"/>
                </a:xfrm>
                <a:custGeom>
                  <a:avLst/>
                  <a:gdLst/>
                  <a:ahLst/>
                  <a:cxnLst/>
                  <a:rect l="l" t="t" r="r" b="b"/>
                  <a:pathLst>
                    <a:path w="1610" h="2756" extrusionOk="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93;p35">
                  <a:extLst>
                    <a:ext uri="{FF2B5EF4-FFF2-40B4-BE49-F238E27FC236}">
                      <a16:creationId xmlns:a16="http://schemas.microsoft.com/office/drawing/2014/main" id="{54218E03-E393-4438-81D3-5F4E632E2061}"/>
                    </a:ext>
                  </a:extLst>
                </p:cNvPr>
                <p:cNvSpPr/>
                <p:nvPr/>
              </p:nvSpPr>
              <p:spPr>
                <a:xfrm>
                  <a:off x="2291820" y="3172729"/>
                  <a:ext cx="13986" cy="14421"/>
                </a:xfrm>
                <a:custGeom>
                  <a:avLst/>
                  <a:gdLst/>
                  <a:ahLst/>
                  <a:cxnLst/>
                  <a:rect l="l" t="t" r="r" b="b"/>
                  <a:pathLst>
                    <a:path w="635" h="655" extrusionOk="0">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94;p35">
                  <a:extLst>
                    <a:ext uri="{FF2B5EF4-FFF2-40B4-BE49-F238E27FC236}">
                      <a16:creationId xmlns:a16="http://schemas.microsoft.com/office/drawing/2014/main" id="{5F37804A-04E5-4B5D-BC0F-E002C811CD34}"/>
                    </a:ext>
                  </a:extLst>
                </p:cNvPr>
                <p:cNvSpPr/>
                <p:nvPr/>
              </p:nvSpPr>
              <p:spPr>
                <a:xfrm>
                  <a:off x="2309000" y="3226121"/>
                  <a:ext cx="6475" cy="16931"/>
                </a:xfrm>
                <a:custGeom>
                  <a:avLst/>
                  <a:gdLst/>
                  <a:ahLst/>
                  <a:cxnLst/>
                  <a:rect l="l" t="t" r="r" b="b"/>
                  <a:pathLst>
                    <a:path w="294" h="769" extrusionOk="0">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95;p35">
                  <a:extLst>
                    <a:ext uri="{FF2B5EF4-FFF2-40B4-BE49-F238E27FC236}">
                      <a16:creationId xmlns:a16="http://schemas.microsoft.com/office/drawing/2014/main" id="{ABF6D092-78A4-4CF2-9FA1-714E3FDE2875}"/>
                    </a:ext>
                  </a:extLst>
                </p:cNvPr>
                <p:cNvSpPr/>
                <p:nvPr/>
              </p:nvSpPr>
              <p:spPr>
                <a:xfrm>
                  <a:off x="1927791" y="3238473"/>
                  <a:ext cx="6475" cy="10745"/>
                </a:xfrm>
                <a:custGeom>
                  <a:avLst/>
                  <a:gdLst/>
                  <a:ahLst/>
                  <a:cxnLst/>
                  <a:rect l="l" t="t" r="r" b="b"/>
                  <a:pathLst>
                    <a:path w="294" h="488" extrusionOk="0">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96;p35">
                  <a:extLst>
                    <a:ext uri="{FF2B5EF4-FFF2-40B4-BE49-F238E27FC236}">
                      <a16:creationId xmlns:a16="http://schemas.microsoft.com/office/drawing/2014/main" id="{55143DEB-2DD2-448D-984B-C91FDAA2D873}"/>
                    </a:ext>
                  </a:extLst>
                </p:cNvPr>
                <p:cNvSpPr/>
                <p:nvPr/>
              </p:nvSpPr>
              <p:spPr>
                <a:xfrm>
                  <a:off x="1939619" y="3194196"/>
                  <a:ext cx="7533" cy="12902"/>
                </a:xfrm>
                <a:custGeom>
                  <a:avLst/>
                  <a:gdLst/>
                  <a:ahLst/>
                  <a:cxnLst/>
                  <a:rect l="l" t="t" r="r" b="b"/>
                  <a:pathLst>
                    <a:path w="342" h="586" extrusionOk="0">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97;p35">
                  <a:extLst>
                    <a:ext uri="{FF2B5EF4-FFF2-40B4-BE49-F238E27FC236}">
                      <a16:creationId xmlns:a16="http://schemas.microsoft.com/office/drawing/2014/main" id="{27799149-6A9C-4CC6-9AF0-FB53CC4EF79B}"/>
                    </a:ext>
                  </a:extLst>
                </p:cNvPr>
                <p:cNvSpPr/>
                <p:nvPr/>
              </p:nvSpPr>
              <p:spPr>
                <a:xfrm>
                  <a:off x="1963229" y="3146682"/>
                  <a:ext cx="7555" cy="10767"/>
                </a:xfrm>
                <a:custGeom>
                  <a:avLst/>
                  <a:gdLst/>
                  <a:ahLst/>
                  <a:cxnLst/>
                  <a:rect l="l" t="t" r="r" b="b"/>
                  <a:pathLst>
                    <a:path w="343" h="489" extrusionOk="0">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98;p35">
                  <a:extLst>
                    <a:ext uri="{FF2B5EF4-FFF2-40B4-BE49-F238E27FC236}">
                      <a16:creationId xmlns:a16="http://schemas.microsoft.com/office/drawing/2014/main" id="{B6680993-BF66-4CE7-9689-5BD87CB75AFF}"/>
                    </a:ext>
                  </a:extLst>
                </p:cNvPr>
                <p:cNvSpPr/>
                <p:nvPr/>
              </p:nvSpPr>
              <p:spPr>
                <a:xfrm>
                  <a:off x="1974704" y="3123057"/>
                  <a:ext cx="19492" cy="17108"/>
                </a:xfrm>
                <a:custGeom>
                  <a:avLst/>
                  <a:gdLst/>
                  <a:ahLst/>
                  <a:cxnLst/>
                  <a:rect l="l" t="t" r="r" b="b"/>
                  <a:pathLst>
                    <a:path w="885" h="777" extrusionOk="0">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99;p35">
                  <a:extLst>
                    <a:ext uri="{FF2B5EF4-FFF2-40B4-BE49-F238E27FC236}">
                      <a16:creationId xmlns:a16="http://schemas.microsoft.com/office/drawing/2014/main" id="{7751A30E-DE17-4238-9CDC-765AF7F3CD62}"/>
                    </a:ext>
                  </a:extLst>
                </p:cNvPr>
                <p:cNvSpPr/>
                <p:nvPr/>
              </p:nvSpPr>
              <p:spPr>
                <a:xfrm>
                  <a:off x="2010473" y="3091132"/>
                  <a:ext cx="9691" cy="7552"/>
                </a:xfrm>
                <a:custGeom>
                  <a:avLst/>
                  <a:gdLst/>
                  <a:ahLst/>
                  <a:cxnLst/>
                  <a:rect l="l" t="t" r="r" b="b"/>
                  <a:pathLst>
                    <a:path w="440" h="343" extrusionOk="0">
                      <a:moveTo>
                        <a:pt x="245" y="1"/>
                      </a:moveTo>
                      <a:cubicBezTo>
                        <a:pt x="1" y="1"/>
                        <a:pt x="1" y="342"/>
                        <a:pt x="245" y="342"/>
                      </a:cubicBezTo>
                      <a:cubicBezTo>
                        <a:pt x="440" y="342"/>
                        <a:pt x="440"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0;p35">
                  <a:extLst>
                    <a:ext uri="{FF2B5EF4-FFF2-40B4-BE49-F238E27FC236}">
                      <a16:creationId xmlns:a16="http://schemas.microsoft.com/office/drawing/2014/main" id="{DC22AED6-B6C7-4125-A915-12DBEEA49916}"/>
                    </a:ext>
                  </a:extLst>
                </p:cNvPr>
                <p:cNvSpPr/>
                <p:nvPr/>
              </p:nvSpPr>
              <p:spPr>
                <a:xfrm>
                  <a:off x="2018005" y="3061738"/>
                  <a:ext cx="24712" cy="28337"/>
                </a:xfrm>
                <a:custGeom>
                  <a:avLst/>
                  <a:gdLst/>
                  <a:ahLst/>
                  <a:cxnLst/>
                  <a:rect l="l" t="t" r="r" b="b"/>
                  <a:pathLst>
                    <a:path w="1122" h="1287" extrusionOk="0">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1;p35">
                  <a:extLst>
                    <a:ext uri="{FF2B5EF4-FFF2-40B4-BE49-F238E27FC236}">
                      <a16:creationId xmlns:a16="http://schemas.microsoft.com/office/drawing/2014/main" id="{50703391-6A40-4338-8A2A-178D2654ED9B}"/>
                    </a:ext>
                  </a:extLst>
                </p:cNvPr>
                <p:cNvSpPr/>
                <p:nvPr/>
              </p:nvSpPr>
              <p:spPr>
                <a:xfrm>
                  <a:off x="2042696" y="3020280"/>
                  <a:ext cx="29007" cy="29019"/>
                </a:xfrm>
                <a:custGeom>
                  <a:avLst/>
                  <a:gdLst/>
                  <a:ahLst/>
                  <a:cxnLst/>
                  <a:rect l="l" t="t" r="r" b="b"/>
                  <a:pathLst>
                    <a:path w="1317" h="1318" extrusionOk="0">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2;p35">
                  <a:extLst>
                    <a:ext uri="{FF2B5EF4-FFF2-40B4-BE49-F238E27FC236}">
                      <a16:creationId xmlns:a16="http://schemas.microsoft.com/office/drawing/2014/main" id="{273A308D-1EBA-4CBA-B176-77F8E80A1AD6}"/>
                    </a:ext>
                  </a:extLst>
                </p:cNvPr>
                <p:cNvSpPr/>
                <p:nvPr/>
              </p:nvSpPr>
              <p:spPr>
                <a:xfrm>
                  <a:off x="2072760" y="3092211"/>
                  <a:ext cx="11651" cy="11053"/>
                </a:xfrm>
                <a:custGeom>
                  <a:avLst/>
                  <a:gdLst/>
                  <a:ahLst/>
                  <a:cxnLst/>
                  <a:rect l="l" t="t" r="r" b="b"/>
                  <a:pathLst>
                    <a:path w="529" h="502" extrusionOk="0">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3;p35">
                  <a:extLst>
                    <a:ext uri="{FF2B5EF4-FFF2-40B4-BE49-F238E27FC236}">
                      <a16:creationId xmlns:a16="http://schemas.microsoft.com/office/drawing/2014/main" id="{7268E239-644A-42E5-8EA7-DD0EE1BDC061}"/>
                    </a:ext>
                  </a:extLst>
                </p:cNvPr>
                <p:cNvSpPr/>
                <p:nvPr/>
              </p:nvSpPr>
              <p:spPr>
                <a:xfrm>
                  <a:off x="2059875" y="3070215"/>
                  <a:ext cx="6475" cy="27126"/>
                </a:xfrm>
                <a:custGeom>
                  <a:avLst/>
                  <a:gdLst/>
                  <a:ahLst/>
                  <a:cxnLst/>
                  <a:rect l="l" t="t" r="r" b="b"/>
                  <a:pathLst>
                    <a:path w="294" h="1232" extrusionOk="0">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4;p35">
                  <a:extLst>
                    <a:ext uri="{FF2B5EF4-FFF2-40B4-BE49-F238E27FC236}">
                      <a16:creationId xmlns:a16="http://schemas.microsoft.com/office/drawing/2014/main" id="{C2C40B05-EAA9-4558-8DF5-A237D86BFE40}"/>
                    </a:ext>
                  </a:extLst>
                </p:cNvPr>
                <p:cNvSpPr/>
                <p:nvPr/>
              </p:nvSpPr>
              <p:spPr>
                <a:xfrm>
                  <a:off x="2060954" y="3098376"/>
                  <a:ext cx="6453" cy="16931"/>
                </a:xfrm>
                <a:custGeom>
                  <a:avLst/>
                  <a:gdLst/>
                  <a:ahLst/>
                  <a:cxnLst/>
                  <a:rect l="l" t="t" r="r" b="b"/>
                  <a:pathLst>
                    <a:path w="293" h="769" extrusionOk="0">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5;p35">
                  <a:extLst>
                    <a:ext uri="{FF2B5EF4-FFF2-40B4-BE49-F238E27FC236}">
                      <a16:creationId xmlns:a16="http://schemas.microsoft.com/office/drawing/2014/main" id="{5CA87F71-555D-449B-AE04-6D5532AED9C0}"/>
                    </a:ext>
                  </a:extLst>
                </p:cNvPr>
                <p:cNvSpPr/>
                <p:nvPr/>
              </p:nvSpPr>
              <p:spPr>
                <a:xfrm>
                  <a:off x="2077055" y="2977081"/>
                  <a:ext cx="21496" cy="77854"/>
                </a:xfrm>
                <a:custGeom>
                  <a:avLst/>
                  <a:gdLst/>
                  <a:ahLst/>
                  <a:cxnLst/>
                  <a:rect l="l" t="t" r="r" b="b"/>
                  <a:pathLst>
                    <a:path w="976" h="3536" extrusionOk="0">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 name="Google Shape;406;p35">
              <a:extLst>
                <a:ext uri="{FF2B5EF4-FFF2-40B4-BE49-F238E27FC236}">
                  <a16:creationId xmlns:a16="http://schemas.microsoft.com/office/drawing/2014/main" id="{5AC62F53-AE3D-4579-A308-13B078DB8F7B}"/>
                </a:ext>
              </a:extLst>
            </p:cNvPr>
            <p:cNvGrpSpPr/>
            <p:nvPr/>
          </p:nvGrpSpPr>
          <p:grpSpPr>
            <a:xfrm>
              <a:off x="2685914" y="2395902"/>
              <a:ext cx="301787" cy="1157526"/>
              <a:chOff x="2685914" y="2395902"/>
              <a:chExt cx="301787" cy="1157526"/>
            </a:xfrm>
          </p:grpSpPr>
          <p:grpSp>
            <p:nvGrpSpPr>
              <p:cNvPr id="21" name="Google Shape;407;p35">
                <a:extLst>
                  <a:ext uri="{FF2B5EF4-FFF2-40B4-BE49-F238E27FC236}">
                    <a16:creationId xmlns:a16="http://schemas.microsoft.com/office/drawing/2014/main" id="{6745382E-A4B5-4DCE-BE88-8E9D7E7E7C52}"/>
                  </a:ext>
                </a:extLst>
              </p:cNvPr>
              <p:cNvGrpSpPr/>
              <p:nvPr/>
            </p:nvGrpSpPr>
            <p:grpSpPr>
              <a:xfrm>
                <a:off x="2773970" y="2849198"/>
                <a:ext cx="179350" cy="704230"/>
                <a:chOff x="2773970" y="2849198"/>
                <a:chExt cx="179350" cy="704230"/>
              </a:xfrm>
            </p:grpSpPr>
            <p:grpSp>
              <p:nvGrpSpPr>
                <p:cNvPr id="48" name="Google Shape;408;p35">
                  <a:extLst>
                    <a:ext uri="{FF2B5EF4-FFF2-40B4-BE49-F238E27FC236}">
                      <a16:creationId xmlns:a16="http://schemas.microsoft.com/office/drawing/2014/main" id="{122FED4A-1513-4F19-8BC4-5E51321019EE}"/>
                    </a:ext>
                  </a:extLst>
                </p:cNvPr>
                <p:cNvGrpSpPr/>
                <p:nvPr/>
              </p:nvGrpSpPr>
              <p:grpSpPr>
                <a:xfrm>
                  <a:off x="2773970" y="3236728"/>
                  <a:ext cx="152281" cy="316700"/>
                  <a:chOff x="2773970" y="3237130"/>
                  <a:chExt cx="152281" cy="316700"/>
                </a:xfrm>
              </p:grpSpPr>
              <p:sp>
                <p:nvSpPr>
                  <p:cNvPr id="59" name="Google Shape;409;p35">
                    <a:extLst>
                      <a:ext uri="{FF2B5EF4-FFF2-40B4-BE49-F238E27FC236}">
                        <a16:creationId xmlns:a16="http://schemas.microsoft.com/office/drawing/2014/main" id="{87007B94-7202-4DC2-A37B-F10B2BCBE62C}"/>
                      </a:ext>
                    </a:extLst>
                  </p:cNvPr>
                  <p:cNvSpPr/>
                  <p:nvPr/>
                </p:nvSpPr>
                <p:spPr>
                  <a:xfrm>
                    <a:off x="2897464" y="3273635"/>
                    <a:ext cx="6475" cy="6451"/>
                  </a:xfrm>
                  <a:custGeom>
                    <a:avLst/>
                    <a:gdLst/>
                    <a:ahLst/>
                    <a:cxnLst/>
                    <a:rect l="l" t="t" r="r" b="b"/>
                    <a:pathLst>
                      <a:path w="294" h="293" extrusionOk="0">
                        <a:moveTo>
                          <a:pt x="147" y="0"/>
                        </a:moveTo>
                        <a:cubicBezTo>
                          <a:pt x="1" y="49"/>
                          <a:pt x="1" y="244"/>
                          <a:pt x="147" y="293"/>
                        </a:cubicBezTo>
                        <a:cubicBezTo>
                          <a:pt x="293" y="244"/>
                          <a:pt x="293" y="49"/>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0;p35">
                    <a:extLst>
                      <a:ext uri="{FF2B5EF4-FFF2-40B4-BE49-F238E27FC236}">
                        <a16:creationId xmlns:a16="http://schemas.microsoft.com/office/drawing/2014/main" id="{4E43706A-6717-429D-846F-161731D822A8}"/>
                      </a:ext>
                    </a:extLst>
                  </p:cNvPr>
                  <p:cNvSpPr/>
                  <p:nvPr/>
                </p:nvSpPr>
                <p:spPr>
                  <a:xfrm>
                    <a:off x="2773970" y="3545221"/>
                    <a:ext cx="9691" cy="8609"/>
                  </a:xfrm>
                  <a:custGeom>
                    <a:avLst/>
                    <a:gdLst/>
                    <a:ahLst/>
                    <a:cxnLst/>
                    <a:rect l="l" t="t" r="r" b="b"/>
                    <a:pathLst>
                      <a:path w="440" h="391" extrusionOk="0">
                        <a:moveTo>
                          <a:pt x="245" y="0"/>
                        </a:moveTo>
                        <a:cubicBezTo>
                          <a:pt x="1" y="0"/>
                          <a:pt x="1" y="342"/>
                          <a:pt x="245" y="390"/>
                        </a:cubicBezTo>
                        <a:cubicBezTo>
                          <a:pt x="440" y="342"/>
                          <a:pt x="440"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1;p35">
                    <a:extLst>
                      <a:ext uri="{FF2B5EF4-FFF2-40B4-BE49-F238E27FC236}">
                        <a16:creationId xmlns:a16="http://schemas.microsoft.com/office/drawing/2014/main" id="{E4F86F8E-B8A1-48C9-B665-3F338C53A0F0}"/>
                      </a:ext>
                    </a:extLst>
                  </p:cNvPr>
                  <p:cNvSpPr/>
                  <p:nvPr/>
                </p:nvSpPr>
                <p:spPr>
                  <a:xfrm>
                    <a:off x="2821235" y="3476504"/>
                    <a:ext cx="13964" cy="12902"/>
                  </a:xfrm>
                  <a:custGeom>
                    <a:avLst/>
                    <a:gdLst/>
                    <a:ahLst/>
                    <a:cxnLst/>
                    <a:rect l="l" t="t" r="r" b="b"/>
                    <a:pathLst>
                      <a:path w="634" h="586" extrusionOk="0">
                        <a:moveTo>
                          <a:pt x="341" y="1"/>
                        </a:moveTo>
                        <a:cubicBezTo>
                          <a:pt x="0" y="50"/>
                          <a:pt x="0" y="537"/>
                          <a:pt x="341" y="586"/>
                        </a:cubicBezTo>
                        <a:cubicBezTo>
                          <a:pt x="634" y="537"/>
                          <a:pt x="634" y="50"/>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2;p35">
                    <a:extLst>
                      <a:ext uri="{FF2B5EF4-FFF2-40B4-BE49-F238E27FC236}">
                        <a16:creationId xmlns:a16="http://schemas.microsoft.com/office/drawing/2014/main" id="{FA5B0393-275B-4AAF-BDA9-32A9E0B5C0F1}"/>
                      </a:ext>
                    </a:extLst>
                  </p:cNvPr>
                  <p:cNvSpPr/>
                  <p:nvPr/>
                </p:nvSpPr>
                <p:spPr>
                  <a:xfrm>
                    <a:off x="2828746" y="3449951"/>
                    <a:ext cx="9691" cy="17988"/>
                  </a:xfrm>
                  <a:custGeom>
                    <a:avLst/>
                    <a:gdLst/>
                    <a:ahLst/>
                    <a:cxnLst/>
                    <a:rect l="l" t="t" r="r" b="b"/>
                    <a:pathLst>
                      <a:path w="440" h="817" extrusionOk="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3;p35">
                    <a:extLst>
                      <a:ext uri="{FF2B5EF4-FFF2-40B4-BE49-F238E27FC236}">
                        <a16:creationId xmlns:a16="http://schemas.microsoft.com/office/drawing/2014/main" id="{F0191132-2414-4DDC-B636-5D284BD4BF16}"/>
                      </a:ext>
                    </a:extLst>
                  </p:cNvPr>
                  <p:cNvSpPr/>
                  <p:nvPr/>
                </p:nvSpPr>
                <p:spPr>
                  <a:xfrm>
                    <a:off x="2859889" y="3395458"/>
                    <a:ext cx="7533" cy="16931"/>
                  </a:xfrm>
                  <a:custGeom>
                    <a:avLst/>
                    <a:gdLst/>
                    <a:ahLst/>
                    <a:cxnLst/>
                    <a:rect l="l" t="t" r="r" b="b"/>
                    <a:pathLst>
                      <a:path w="342" h="769" extrusionOk="0">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4;p35">
                    <a:extLst>
                      <a:ext uri="{FF2B5EF4-FFF2-40B4-BE49-F238E27FC236}">
                        <a16:creationId xmlns:a16="http://schemas.microsoft.com/office/drawing/2014/main" id="{7DC25651-85B2-43FC-AE82-D9010C1CFA69}"/>
                      </a:ext>
                    </a:extLst>
                  </p:cNvPr>
                  <p:cNvSpPr/>
                  <p:nvPr/>
                </p:nvSpPr>
                <p:spPr>
                  <a:xfrm>
                    <a:off x="2896385" y="3249129"/>
                    <a:ext cx="26694" cy="78470"/>
                  </a:xfrm>
                  <a:custGeom>
                    <a:avLst/>
                    <a:gdLst/>
                    <a:ahLst/>
                    <a:cxnLst/>
                    <a:rect l="l" t="t" r="r" b="b"/>
                    <a:pathLst>
                      <a:path w="1212" h="3564" extrusionOk="0">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5;p35">
                    <a:extLst>
                      <a:ext uri="{FF2B5EF4-FFF2-40B4-BE49-F238E27FC236}">
                        <a16:creationId xmlns:a16="http://schemas.microsoft.com/office/drawing/2014/main" id="{00C94F0D-0F1A-486F-A97B-3F11D46FEF6C}"/>
                      </a:ext>
                    </a:extLst>
                  </p:cNvPr>
                  <p:cNvSpPr/>
                  <p:nvPr/>
                </p:nvSpPr>
                <p:spPr>
                  <a:xfrm>
                    <a:off x="2896385" y="3310933"/>
                    <a:ext cx="29866" cy="95050"/>
                  </a:xfrm>
                  <a:custGeom>
                    <a:avLst/>
                    <a:gdLst/>
                    <a:ahLst/>
                    <a:cxnLst/>
                    <a:rect l="l" t="t" r="r" b="b"/>
                    <a:pathLst>
                      <a:path w="1356" h="4317" extrusionOk="0">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6;p35">
                    <a:extLst>
                      <a:ext uri="{FF2B5EF4-FFF2-40B4-BE49-F238E27FC236}">
                        <a16:creationId xmlns:a16="http://schemas.microsoft.com/office/drawing/2014/main" id="{0CB70C92-1EDD-423B-B0BC-F93CFA2F2FFC}"/>
                      </a:ext>
                    </a:extLst>
                  </p:cNvPr>
                  <p:cNvSpPr/>
                  <p:nvPr/>
                </p:nvSpPr>
                <p:spPr>
                  <a:xfrm>
                    <a:off x="2902838" y="3237130"/>
                    <a:ext cx="7533" cy="11559"/>
                  </a:xfrm>
                  <a:custGeom>
                    <a:avLst/>
                    <a:gdLst/>
                    <a:ahLst/>
                    <a:cxnLst/>
                    <a:rect l="l" t="t" r="r" b="b"/>
                    <a:pathLst>
                      <a:path w="342" h="525" extrusionOk="0">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7;p35">
                    <a:extLst>
                      <a:ext uri="{FF2B5EF4-FFF2-40B4-BE49-F238E27FC236}">
                        <a16:creationId xmlns:a16="http://schemas.microsoft.com/office/drawing/2014/main" id="{6BCBAEFC-8168-451C-A639-B84D9725C6C3}"/>
                      </a:ext>
                    </a:extLst>
                  </p:cNvPr>
                  <p:cNvSpPr/>
                  <p:nvPr/>
                </p:nvSpPr>
                <p:spPr>
                  <a:xfrm>
                    <a:off x="2879491" y="3341801"/>
                    <a:ext cx="13700" cy="42714"/>
                  </a:xfrm>
                  <a:custGeom>
                    <a:avLst/>
                    <a:gdLst/>
                    <a:ahLst/>
                    <a:cxnLst/>
                    <a:rect l="l" t="t" r="r" b="b"/>
                    <a:pathLst>
                      <a:path w="622" h="1940" extrusionOk="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18;p35">
                  <a:extLst>
                    <a:ext uri="{FF2B5EF4-FFF2-40B4-BE49-F238E27FC236}">
                      <a16:creationId xmlns:a16="http://schemas.microsoft.com/office/drawing/2014/main" id="{5969E5D5-EC08-404E-B9CD-90B564F4F258}"/>
                    </a:ext>
                  </a:extLst>
                </p:cNvPr>
                <p:cNvGrpSpPr/>
                <p:nvPr/>
              </p:nvGrpSpPr>
              <p:grpSpPr>
                <a:xfrm>
                  <a:off x="2816940" y="2849198"/>
                  <a:ext cx="136379" cy="329580"/>
                  <a:chOff x="2816940" y="2849600"/>
                  <a:chExt cx="136379" cy="329580"/>
                </a:xfrm>
              </p:grpSpPr>
              <p:sp>
                <p:nvSpPr>
                  <p:cNvPr id="50" name="Google Shape;419;p35">
                    <a:extLst>
                      <a:ext uri="{FF2B5EF4-FFF2-40B4-BE49-F238E27FC236}">
                        <a16:creationId xmlns:a16="http://schemas.microsoft.com/office/drawing/2014/main" id="{95ABA963-8C66-4E69-9AEA-ECEA590A1D68}"/>
                      </a:ext>
                    </a:extLst>
                  </p:cNvPr>
                  <p:cNvSpPr/>
                  <p:nvPr/>
                </p:nvSpPr>
                <p:spPr>
                  <a:xfrm>
                    <a:off x="2899622" y="3168435"/>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0;p35">
                    <a:extLst>
                      <a:ext uri="{FF2B5EF4-FFF2-40B4-BE49-F238E27FC236}">
                        <a16:creationId xmlns:a16="http://schemas.microsoft.com/office/drawing/2014/main" id="{306617C5-3495-4D9F-9D34-3BAF25D7D903}"/>
                      </a:ext>
                    </a:extLst>
                  </p:cNvPr>
                  <p:cNvSpPr/>
                  <p:nvPr/>
                </p:nvSpPr>
                <p:spPr>
                  <a:xfrm>
                    <a:off x="2816940" y="3115835"/>
                    <a:ext cx="8612" cy="6451"/>
                  </a:xfrm>
                  <a:custGeom>
                    <a:avLst/>
                    <a:gdLst/>
                    <a:ahLst/>
                    <a:cxnLst/>
                    <a:rect l="l" t="t" r="r" b="b"/>
                    <a:pathLst>
                      <a:path w="391" h="293" extrusionOk="0">
                        <a:moveTo>
                          <a:pt x="195" y="0"/>
                        </a:moveTo>
                        <a:cubicBezTo>
                          <a:pt x="0" y="0"/>
                          <a:pt x="0" y="293"/>
                          <a:pt x="195" y="293"/>
                        </a:cubicBezTo>
                        <a:cubicBezTo>
                          <a:pt x="390" y="293"/>
                          <a:pt x="390"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1;p35">
                    <a:extLst>
                      <a:ext uri="{FF2B5EF4-FFF2-40B4-BE49-F238E27FC236}">
                        <a16:creationId xmlns:a16="http://schemas.microsoft.com/office/drawing/2014/main" id="{3F432E56-108A-4AB5-95C9-1EE625734522}"/>
                      </a:ext>
                    </a:extLst>
                  </p:cNvPr>
                  <p:cNvSpPr/>
                  <p:nvPr/>
                </p:nvSpPr>
                <p:spPr>
                  <a:xfrm>
                    <a:off x="2834516" y="3090669"/>
                    <a:ext cx="27531" cy="13959"/>
                  </a:xfrm>
                  <a:custGeom>
                    <a:avLst/>
                    <a:gdLst/>
                    <a:ahLst/>
                    <a:cxnLst/>
                    <a:rect l="l" t="t" r="r" b="b"/>
                    <a:pathLst>
                      <a:path w="1250" h="634" extrusionOk="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2;p35">
                    <a:extLst>
                      <a:ext uri="{FF2B5EF4-FFF2-40B4-BE49-F238E27FC236}">
                        <a16:creationId xmlns:a16="http://schemas.microsoft.com/office/drawing/2014/main" id="{2880DF63-225A-47C6-9834-426972EB3B9C}"/>
                      </a:ext>
                    </a:extLst>
                  </p:cNvPr>
                  <p:cNvSpPr/>
                  <p:nvPr/>
                </p:nvSpPr>
                <p:spPr>
                  <a:xfrm>
                    <a:off x="2857532" y="3060814"/>
                    <a:ext cx="14933" cy="25937"/>
                  </a:xfrm>
                  <a:custGeom>
                    <a:avLst/>
                    <a:gdLst/>
                    <a:ahLst/>
                    <a:cxnLst/>
                    <a:rect l="l" t="t" r="r" b="b"/>
                    <a:pathLst>
                      <a:path w="678" h="1178" extrusionOk="0">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3;p35">
                    <a:extLst>
                      <a:ext uri="{FF2B5EF4-FFF2-40B4-BE49-F238E27FC236}">
                        <a16:creationId xmlns:a16="http://schemas.microsoft.com/office/drawing/2014/main" id="{0AED816E-DABD-430A-83A0-334511B06C3A}"/>
                      </a:ext>
                    </a:extLst>
                  </p:cNvPr>
                  <p:cNvSpPr/>
                  <p:nvPr/>
                </p:nvSpPr>
                <p:spPr>
                  <a:xfrm>
                    <a:off x="2920017" y="2894251"/>
                    <a:ext cx="19360" cy="40182"/>
                  </a:xfrm>
                  <a:custGeom>
                    <a:avLst/>
                    <a:gdLst/>
                    <a:ahLst/>
                    <a:cxnLst/>
                    <a:rect l="l" t="t" r="r" b="b"/>
                    <a:pathLst>
                      <a:path w="879" h="1825" extrusionOk="0">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p35">
                    <a:extLst>
                      <a:ext uri="{FF2B5EF4-FFF2-40B4-BE49-F238E27FC236}">
                        <a16:creationId xmlns:a16="http://schemas.microsoft.com/office/drawing/2014/main" id="{DC5B8D1F-4C4D-4AA8-9D44-57D9BA368DB5}"/>
                      </a:ext>
                    </a:extLst>
                  </p:cNvPr>
                  <p:cNvSpPr/>
                  <p:nvPr/>
                </p:nvSpPr>
                <p:spPr>
                  <a:xfrm>
                    <a:off x="2932373" y="2867324"/>
                    <a:ext cx="8612" cy="17196"/>
                  </a:xfrm>
                  <a:custGeom>
                    <a:avLst/>
                    <a:gdLst/>
                    <a:ahLst/>
                    <a:cxnLst/>
                    <a:rect l="l" t="t" r="r" b="b"/>
                    <a:pathLst>
                      <a:path w="391" h="781" extrusionOk="0">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5;p35">
                    <a:extLst>
                      <a:ext uri="{FF2B5EF4-FFF2-40B4-BE49-F238E27FC236}">
                        <a16:creationId xmlns:a16="http://schemas.microsoft.com/office/drawing/2014/main" id="{2A30D2EF-673D-4497-B871-626E1350D394}"/>
                      </a:ext>
                    </a:extLst>
                  </p:cNvPr>
                  <p:cNvSpPr/>
                  <p:nvPr/>
                </p:nvSpPr>
                <p:spPr>
                  <a:xfrm>
                    <a:off x="2944707" y="2849600"/>
                    <a:ext cx="8612" cy="6473"/>
                  </a:xfrm>
                  <a:custGeom>
                    <a:avLst/>
                    <a:gdLst/>
                    <a:ahLst/>
                    <a:cxnLst/>
                    <a:rect l="l" t="t" r="r" b="b"/>
                    <a:pathLst>
                      <a:path w="391" h="294" extrusionOk="0">
                        <a:moveTo>
                          <a:pt x="196" y="1"/>
                        </a:moveTo>
                        <a:cubicBezTo>
                          <a:pt x="1" y="1"/>
                          <a:pt x="1" y="293"/>
                          <a:pt x="196" y="293"/>
                        </a:cubicBezTo>
                        <a:cubicBezTo>
                          <a:pt x="391" y="293"/>
                          <a:pt x="391"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6;p35">
                    <a:extLst>
                      <a:ext uri="{FF2B5EF4-FFF2-40B4-BE49-F238E27FC236}">
                        <a16:creationId xmlns:a16="http://schemas.microsoft.com/office/drawing/2014/main" id="{CA7FD593-23C0-437F-862E-1E749362051E}"/>
                      </a:ext>
                    </a:extLst>
                  </p:cNvPr>
                  <p:cNvSpPr/>
                  <p:nvPr/>
                </p:nvSpPr>
                <p:spPr>
                  <a:xfrm>
                    <a:off x="2939355" y="3000970"/>
                    <a:ext cx="6453" cy="11559"/>
                  </a:xfrm>
                  <a:custGeom>
                    <a:avLst/>
                    <a:gdLst/>
                    <a:ahLst/>
                    <a:cxnLst/>
                    <a:rect l="l" t="t" r="r" b="b"/>
                    <a:pathLst>
                      <a:path w="293" h="525" extrusionOk="0">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7;p35">
                    <a:extLst>
                      <a:ext uri="{FF2B5EF4-FFF2-40B4-BE49-F238E27FC236}">
                        <a16:creationId xmlns:a16="http://schemas.microsoft.com/office/drawing/2014/main" id="{07B2E983-F6B7-4D93-990A-BC2D5970123A}"/>
                      </a:ext>
                    </a:extLst>
                  </p:cNvPr>
                  <p:cNvSpPr/>
                  <p:nvPr/>
                </p:nvSpPr>
                <p:spPr>
                  <a:xfrm>
                    <a:off x="2903917" y="2965808"/>
                    <a:ext cx="24712" cy="114073"/>
                  </a:xfrm>
                  <a:custGeom>
                    <a:avLst/>
                    <a:gdLst/>
                    <a:ahLst/>
                    <a:cxnLst/>
                    <a:rect l="l" t="t" r="r" b="b"/>
                    <a:pathLst>
                      <a:path w="1122" h="5181" extrusionOk="0">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428;p35">
                <a:extLst>
                  <a:ext uri="{FF2B5EF4-FFF2-40B4-BE49-F238E27FC236}">
                    <a16:creationId xmlns:a16="http://schemas.microsoft.com/office/drawing/2014/main" id="{432C7846-55A3-4313-A2AF-E0D358B9F182}"/>
                  </a:ext>
                </a:extLst>
              </p:cNvPr>
              <p:cNvGrpSpPr/>
              <p:nvPr/>
            </p:nvGrpSpPr>
            <p:grpSpPr>
              <a:xfrm>
                <a:off x="2685914" y="2395902"/>
                <a:ext cx="301787" cy="335238"/>
                <a:chOff x="2685914" y="2396304"/>
                <a:chExt cx="301787" cy="335238"/>
              </a:xfrm>
            </p:grpSpPr>
            <p:sp>
              <p:nvSpPr>
                <p:cNvPr id="23" name="Google Shape;429;p35">
                  <a:extLst>
                    <a:ext uri="{FF2B5EF4-FFF2-40B4-BE49-F238E27FC236}">
                      <a16:creationId xmlns:a16="http://schemas.microsoft.com/office/drawing/2014/main" id="{DF604A74-FF38-4824-A208-35ECE96C73DD}"/>
                    </a:ext>
                  </a:extLst>
                </p:cNvPr>
                <p:cNvSpPr/>
                <p:nvPr/>
              </p:nvSpPr>
              <p:spPr>
                <a:xfrm>
                  <a:off x="2875989" y="2580172"/>
                  <a:ext cx="11827" cy="10745"/>
                </a:xfrm>
                <a:custGeom>
                  <a:avLst/>
                  <a:gdLst/>
                  <a:ahLst/>
                  <a:cxnLst/>
                  <a:rect l="l" t="t" r="r" b="b"/>
                  <a:pathLst>
                    <a:path w="537" h="488" extrusionOk="0">
                      <a:moveTo>
                        <a:pt x="293" y="0"/>
                      </a:moveTo>
                      <a:cubicBezTo>
                        <a:pt x="1" y="49"/>
                        <a:pt x="1" y="439"/>
                        <a:pt x="293" y="488"/>
                      </a:cubicBezTo>
                      <a:cubicBezTo>
                        <a:pt x="537" y="439"/>
                        <a:pt x="537" y="49"/>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0;p35">
                  <a:extLst>
                    <a:ext uri="{FF2B5EF4-FFF2-40B4-BE49-F238E27FC236}">
                      <a16:creationId xmlns:a16="http://schemas.microsoft.com/office/drawing/2014/main" id="{199E2E2A-6377-4C6B-B17C-4C0175983201}"/>
                    </a:ext>
                  </a:extLst>
                </p:cNvPr>
                <p:cNvSpPr/>
                <p:nvPr/>
              </p:nvSpPr>
              <p:spPr>
                <a:xfrm>
                  <a:off x="2952240" y="2664917"/>
                  <a:ext cx="17179" cy="11889"/>
                </a:xfrm>
                <a:custGeom>
                  <a:avLst/>
                  <a:gdLst/>
                  <a:ahLst/>
                  <a:cxnLst/>
                  <a:rect l="l" t="t" r="r" b="b"/>
                  <a:pathLst>
                    <a:path w="780" h="540" extrusionOk="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1;p35">
                  <a:extLst>
                    <a:ext uri="{FF2B5EF4-FFF2-40B4-BE49-F238E27FC236}">
                      <a16:creationId xmlns:a16="http://schemas.microsoft.com/office/drawing/2014/main" id="{8D7AD082-2DAB-4F4A-ACAF-E1161766EB1D}"/>
                    </a:ext>
                  </a:extLst>
                </p:cNvPr>
                <p:cNvSpPr/>
                <p:nvPr/>
              </p:nvSpPr>
              <p:spPr>
                <a:xfrm>
                  <a:off x="2923233" y="2719719"/>
                  <a:ext cx="21496" cy="11823"/>
                </a:xfrm>
                <a:custGeom>
                  <a:avLst/>
                  <a:gdLst/>
                  <a:ahLst/>
                  <a:cxnLst/>
                  <a:rect l="l" t="t" r="r" b="b"/>
                  <a:pathLst>
                    <a:path w="976" h="537" extrusionOk="0">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2;p35">
                  <a:extLst>
                    <a:ext uri="{FF2B5EF4-FFF2-40B4-BE49-F238E27FC236}">
                      <a16:creationId xmlns:a16="http://schemas.microsoft.com/office/drawing/2014/main" id="{CA05C5C3-4B62-400F-AB42-40D7A3E685DE}"/>
                    </a:ext>
                  </a:extLst>
                </p:cNvPr>
                <p:cNvSpPr/>
                <p:nvPr/>
              </p:nvSpPr>
              <p:spPr>
                <a:xfrm>
                  <a:off x="2786854" y="2444192"/>
                  <a:ext cx="45129" cy="31155"/>
                </a:xfrm>
                <a:custGeom>
                  <a:avLst/>
                  <a:gdLst/>
                  <a:ahLst/>
                  <a:cxnLst/>
                  <a:rect l="l" t="t" r="r" b="b"/>
                  <a:pathLst>
                    <a:path w="2049" h="1415" extrusionOk="0">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3;p35">
                  <a:extLst>
                    <a:ext uri="{FF2B5EF4-FFF2-40B4-BE49-F238E27FC236}">
                      <a16:creationId xmlns:a16="http://schemas.microsoft.com/office/drawing/2014/main" id="{08842E48-0934-4ACB-8425-FADFAB07910C}"/>
                    </a:ext>
                  </a:extLst>
                </p:cNvPr>
                <p:cNvSpPr/>
                <p:nvPr/>
              </p:nvSpPr>
              <p:spPr>
                <a:xfrm>
                  <a:off x="2859427" y="2456125"/>
                  <a:ext cx="43433" cy="23162"/>
                </a:xfrm>
                <a:custGeom>
                  <a:avLst/>
                  <a:gdLst/>
                  <a:ahLst/>
                  <a:cxnLst/>
                  <a:rect l="l" t="t" r="r" b="b"/>
                  <a:pathLst>
                    <a:path w="1972" h="1052" extrusionOk="0">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4;p35">
                  <a:extLst>
                    <a:ext uri="{FF2B5EF4-FFF2-40B4-BE49-F238E27FC236}">
                      <a16:creationId xmlns:a16="http://schemas.microsoft.com/office/drawing/2014/main" id="{DB4C63C0-4DA4-49D0-9FD0-52A8ACCC2718}"/>
                    </a:ext>
                  </a:extLst>
                </p:cNvPr>
                <p:cNvSpPr/>
                <p:nvPr/>
              </p:nvSpPr>
              <p:spPr>
                <a:xfrm>
                  <a:off x="2823372" y="2473893"/>
                  <a:ext cx="26871" cy="36527"/>
                </a:xfrm>
                <a:custGeom>
                  <a:avLst/>
                  <a:gdLst/>
                  <a:ahLst/>
                  <a:cxnLst/>
                  <a:rect l="l" t="t" r="r" b="b"/>
                  <a:pathLst>
                    <a:path w="1220" h="1659" extrusionOk="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5;p35">
                  <a:extLst>
                    <a:ext uri="{FF2B5EF4-FFF2-40B4-BE49-F238E27FC236}">
                      <a16:creationId xmlns:a16="http://schemas.microsoft.com/office/drawing/2014/main" id="{24843D62-AC2C-4BDB-BABB-E7E3A22683E1}"/>
                    </a:ext>
                  </a:extLst>
                </p:cNvPr>
                <p:cNvSpPr/>
                <p:nvPr/>
              </p:nvSpPr>
              <p:spPr>
                <a:xfrm>
                  <a:off x="2834120" y="2453505"/>
                  <a:ext cx="10748" cy="10745"/>
                </a:xfrm>
                <a:custGeom>
                  <a:avLst/>
                  <a:gdLst/>
                  <a:ahLst/>
                  <a:cxnLst/>
                  <a:rect l="l" t="t" r="r" b="b"/>
                  <a:pathLst>
                    <a:path w="488" h="488" extrusionOk="0">
                      <a:moveTo>
                        <a:pt x="244" y="0"/>
                      </a:moveTo>
                      <a:cubicBezTo>
                        <a:pt x="0" y="49"/>
                        <a:pt x="0" y="439"/>
                        <a:pt x="244" y="488"/>
                      </a:cubicBezTo>
                      <a:cubicBezTo>
                        <a:pt x="488" y="439"/>
                        <a:pt x="488"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6;p35">
                  <a:extLst>
                    <a:ext uri="{FF2B5EF4-FFF2-40B4-BE49-F238E27FC236}">
                      <a16:creationId xmlns:a16="http://schemas.microsoft.com/office/drawing/2014/main" id="{0753CA8E-2BDD-4F6C-8C1B-AEFBEB1891A3}"/>
                    </a:ext>
                  </a:extLst>
                </p:cNvPr>
                <p:cNvSpPr/>
                <p:nvPr/>
              </p:nvSpPr>
              <p:spPr>
                <a:xfrm>
                  <a:off x="2851299" y="2459934"/>
                  <a:ext cx="12907" cy="9688"/>
                </a:xfrm>
                <a:custGeom>
                  <a:avLst/>
                  <a:gdLst/>
                  <a:ahLst/>
                  <a:cxnLst/>
                  <a:rect l="l" t="t" r="r" b="b"/>
                  <a:pathLst>
                    <a:path w="586" h="440" extrusionOk="0">
                      <a:moveTo>
                        <a:pt x="293" y="1"/>
                      </a:moveTo>
                      <a:cubicBezTo>
                        <a:pt x="0" y="1"/>
                        <a:pt x="0" y="439"/>
                        <a:pt x="293" y="439"/>
                      </a:cubicBezTo>
                      <a:cubicBezTo>
                        <a:pt x="585" y="439"/>
                        <a:pt x="585"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7;p35">
                  <a:extLst>
                    <a:ext uri="{FF2B5EF4-FFF2-40B4-BE49-F238E27FC236}">
                      <a16:creationId xmlns:a16="http://schemas.microsoft.com/office/drawing/2014/main" id="{DC525F83-3684-4E59-A6A9-56B6B13CF8E4}"/>
                    </a:ext>
                  </a:extLst>
                </p:cNvPr>
                <p:cNvSpPr/>
                <p:nvPr/>
              </p:nvSpPr>
              <p:spPr>
                <a:xfrm>
                  <a:off x="2740690" y="2426666"/>
                  <a:ext cx="29007" cy="16117"/>
                </a:xfrm>
                <a:custGeom>
                  <a:avLst/>
                  <a:gdLst/>
                  <a:ahLst/>
                  <a:cxnLst/>
                  <a:rect l="l" t="t" r="r" b="b"/>
                  <a:pathLst>
                    <a:path w="1317" h="732" extrusionOk="0">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8;p35">
                  <a:extLst>
                    <a:ext uri="{FF2B5EF4-FFF2-40B4-BE49-F238E27FC236}">
                      <a16:creationId xmlns:a16="http://schemas.microsoft.com/office/drawing/2014/main" id="{7DF01231-990F-46A4-B1F3-6E1B20BC5272}"/>
                    </a:ext>
                  </a:extLst>
                </p:cNvPr>
                <p:cNvSpPr/>
                <p:nvPr/>
              </p:nvSpPr>
              <p:spPr>
                <a:xfrm>
                  <a:off x="2908344" y="2456499"/>
                  <a:ext cx="36385" cy="17416"/>
                </a:xfrm>
                <a:custGeom>
                  <a:avLst/>
                  <a:gdLst/>
                  <a:ahLst/>
                  <a:cxnLst/>
                  <a:rect l="l" t="t" r="r" b="b"/>
                  <a:pathLst>
                    <a:path w="1652" h="791" extrusionOk="0">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9;p35">
                  <a:extLst>
                    <a:ext uri="{FF2B5EF4-FFF2-40B4-BE49-F238E27FC236}">
                      <a16:creationId xmlns:a16="http://schemas.microsoft.com/office/drawing/2014/main" id="{BFF4AFE0-2565-477C-9DAB-0F3AC41D3273}"/>
                    </a:ext>
                  </a:extLst>
                </p:cNvPr>
                <p:cNvSpPr/>
                <p:nvPr/>
              </p:nvSpPr>
              <p:spPr>
                <a:xfrm>
                  <a:off x="2968340" y="2473189"/>
                  <a:ext cx="19360" cy="7618"/>
                </a:xfrm>
                <a:custGeom>
                  <a:avLst/>
                  <a:gdLst/>
                  <a:ahLst/>
                  <a:cxnLst/>
                  <a:rect l="l" t="t" r="r" b="b"/>
                  <a:pathLst>
                    <a:path w="879" h="346" extrusionOk="0">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0;p35">
                  <a:extLst>
                    <a:ext uri="{FF2B5EF4-FFF2-40B4-BE49-F238E27FC236}">
                      <a16:creationId xmlns:a16="http://schemas.microsoft.com/office/drawing/2014/main" id="{48E34F7B-DD91-4612-87E7-FD174F1A42C8}"/>
                    </a:ext>
                  </a:extLst>
                </p:cNvPr>
                <p:cNvSpPr/>
                <p:nvPr/>
              </p:nvSpPr>
              <p:spPr>
                <a:xfrm>
                  <a:off x="2943232" y="2462092"/>
                  <a:ext cx="21562" cy="21731"/>
                </a:xfrm>
                <a:custGeom>
                  <a:avLst/>
                  <a:gdLst/>
                  <a:ahLst/>
                  <a:cxnLst/>
                  <a:rect l="l" t="t" r="r" b="b"/>
                  <a:pathLst>
                    <a:path w="979" h="987" extrusionOk="0">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1;p35">
                  <a:extLst>
                    <a:ext uri="{FF2B5EF4-FFF2-40B4-BE49-F238E27FC236}">
                      <a16:creationId xmlns:a16="http://schemas.microsoft.com/office/drawing/2014/main" id="{2EF6F2FC-0012-43F4-B00B-A007E0CDDAB8}"/>
                    </a:ext>
                  </a:extLst>
                </p:cNvPr>
                <p:cNvSpPr/>
                <p:nvPr/>
              </p:nvSpPr>
              <p:spPr>
                <a:xfrm>
                  <a:off x="2825530" y="2441682"/>
                  <a:ext cx="29007" cy="12902"/>
                </a:xfrm>
                <a:custGeom>
                  <a:avLst/>
                  <a:gdLst/>
                  <a:ahLst/>
                  <a:cxnLst/>
                  <a:rect l="l" t="t" r="r" b="b"/>
                  <a:pathLst>
                    <a:path w="1317" h="586" extrusionOk="0">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2;p35">
                  <a:extLst>
                    <a:ext uri="{FF2B5EF4-FFF2-40B4-BE49-F238E27FC236}">
                      <a16:creationId xmlns:a16="http://schemas.microsoft.com/office/drawing/2014/main" id="{A4619A20-0897-4F1D-8BE7-2B5B118AAD7B}"/>
                    </a:ext>
                  </a:extLst>
                </p:cNvPr>
                <p:cNvSpPr/>
                <p:nvPr/>
              </p:nvSpPr>
              <p:spPr>
                <a:xfrm>
                  <a:off x="2885658" y="2449476"/>
                  <a:ext cx="23633" cy="6891"/>
                </a:xfrm>
                <a:custGeom>
                  <a:avLst/>
                  <a:gdLst/>
                  <a:ahLst/>
                  <a:cxnLst/>
                  <a:rect l="l" t="t" r="r" b="b"/>
                  <a:pathLst>
                    <a:path w="1073" h="313" extrusionOk="0">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3;p35">
                  <a:extLst>
                    <a:ext uri="{FF2B5EF4-FFF2-40B4-BE49-F238E27FC236}">
                      <a16:creationId xmlns:a16="http://schemas.microsoft.com/office/drawing/2014/main" id="{C44100A9-1AE3-43F0-B014-B94339B1E2B4}"/>
                    </a:ext>
                  </a:extLst>
                </p:cNvPr>
                <p:cNvSpPr/>
                <p:nvPr/>
              </p:nvSpPr>
              <p:spPr>
                <a:xfrm>
                  <a:off x="2940435" y="2456565"/>
                  <a:ext cx="4295" cy="4470"/>
                </a:xfrm>
                <a:custGeom>
                  <a:avLst/>
                  <a:gdLst/>
                  <a:ahLst/>
                  <a:cxnLst/>
                  <a:rect l="l" t="t" r="r" b="b"/>
                  <a:pathLst>
                    <a:path w="195" h="203" extrusionOk="0">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4;p35">
                  <a:extLst>
                    <a:ext uri="{FF2B5EF4-FFF2-40B4-BE49-F238E27FC236}">
                      <a16:creationId xmlns:a16="http://schemas.microsoft.com/office/drawing/2014/main" id="{B87D5EE0-D054-4571-BB4D-3C51BAF015DC}"/>
                    </a:ext>
                  </a:extLst>
                </p:cNvPr>
                <p:cNvSpPr/>
                <p:nvPr/>
              </p:nvSpPr>
              <p:spPr>
                <a:xfrm>
                  <a:off x="2807271" y="2438577"/>
                  <a:ext cx="4890" cy="9313"/>
                </a:xfrm>
                <a:custGeom>
                  <a:avLst/>
                  <a:gdLst/>
                  <a:ahLst/>
                  <a:cxnLst/>
                  <a:rect l="l" t="t" r="r" b="b"/>
                  <a:pathLst>
                    <a:path w="222" h="423" extrusionOk="0">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5;p35">
                  <a:extLst>
                    <a:ext uri="{FF2B5EF4-FFF2-40B4-BE49-F238E27FC236}">
                      <a16:creationId xmlns:a16="http://schemas.microsoft.com/office/drawing/2014/main" id="{7BDECF05-D0E1-4531-892C-10134C840F3B}"/>
                    </a:ext>
                  </a:extLst>
                </p:cNvPr>
                <p:cNvSpPr/>
                <p:nvPr/>
              </p:nvSpPr>
              <p:spPr>
                <a:xfrm>
                  <a:off x="2727805" y="2430915"/>
                  <a:ext cx="18919" cy="12660"/>
                </a:xfrm>
                <a:custGeom>
                  <a:avLst/>
                  <a:gdLst/>
                  <a:ahLst/>
                  <a:cxnLst/>
                  <a:rect l="l" t="t" r="r" b="b"/>
                  <a:pathLst>
                    <a:path w="859" h="575" extrusionOk="0">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6;p35">
                  <a:extLst>
                    <a:ext uri="{FF2B5EF4-FFF2-40B4-BE49-F238E27FC236}">
                      <a16:creationId xmlns:a16="http://schemas.microsoft.com/office/drawing/2014/main" id="{1C39F960-BAE2-4018-A289-54E01F1A724B}"/>
                    </a:ext>
                  </a:extLst>
                </p:cNvPr>
                <p:cNvSpPr/>
                <p:nvPr/>
              </p:nvSpPr>
              <p:spPr>
                <a:xfrm>
                  <a:off x="2685914" y="2407334"/>
                  <a:ext cx="10770" cy="5394"/>
                </a:xfrm>
                <a:custGeom>
                  <a:avLst/>
                  <a:gdLst/>
                  <a:ahLst/>
                  <a:cxnLst/>
                  <a:rect l="l" t="t" r="r" b="b"/>
                  <a:pathLst>
                    <a:path w="489" h="245" extrusionOk="0">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7;p35">
                  <a:extLst>
                    <a:ext uri="{FF2B5EF4-FFF2-40B4-BE49-F238E27FC236}">
                      <a16:creationId xmlns:a16="http://schemas.microsoft.com/office/drawing/2014/main" id="{BF2C55D1-3CF2-45A1-8330-8DF43FACE932}"/>
                    </a:ext>
                  </a:extLst>
                </p:cNvPr>
                <p:cNvSpPr/>
                <p:nvPr/>
              </p:nvSpPr>
              <p:spPr>
                <a:xfrm>
                  <a:off x="2690693" y="2396304"/>
                  <a:ext cx="11365" cy="10678"/>
                </a:xfrm>
                <a:custGeom>
                  <a:avLst/>
                  <a:gdLst/>
                  <a:ahLst/>
                  <a:cxnLst/>
                  <a:rect l="l" t="t" r="r" b="b"/>
                  <a:pathLst>
                    <a:path w="516" h="485" extrusionOk="0">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8;p35">
                  <a:extLst>
                    <a:ext uri="{FF2B5EF4-FFF2-40B4-BE49-F238E27FC236}">
                      <a16:creationId xmlns:a16="http://schemas.microsoft.com/office/drawing/2014/main" id="{29142789-EE5B-4E78-898C-9ABE0413CDAA}"/>
                    </a:ext>
                  </a:extLst>
                </p:cNvPr>
                <p:cNvSpPr/>
                <p:nvPr/>
              </p:nvSpPr>
              <p:spPr>
                <a:xfrm>
                  <a:off x="2909269" y="2625242"/>
                  <a:ext cx="19911" cy="11273"/>
                </a:xfrm>
                <a:custGeom>
                  <a:avLst/>
                  <a:gdLst/>
                  <a:ahLst/>
                  <a:cxnLst/>
                  <a:rect l="l" t="t" r="r" b="b"/>
                  <a:pathLst>
                    <a:path w="904" h="512" extrusionOk="0">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9;p35">
                  <a:extLst>
                    <a:ext uri="{FF2B5EF4-FFF2-40B4-BE49-F238E27FC236}">
                      <a16:creationId xmlns:a16="http://schemas.microsoft.com/office/drawing/2014/main" id="{3F0EDD2D-171E-40DB-B9E3-80B81C7041CE}"/>
                    </a:ext>
                  </a:extLst>
                </p:cNvPr>
                <p:cNvSpPr/>
                <p:nvPr/>
              </p:nvSpPr>
              <p:spPr>
                <a:xfrm>
                  <a:off x="2895107" y="2589573"/>
                  <a:ext cx="12841" cy="23250"/>
                </a:xfrm>
                <a:custGeom>
                  <a:avLst/>
                  <a:gdLst/>
                  <a:ahLst/>
                  <a:cxnLst/>
                  <a:rect l="l" t="t" r="r" b="b"/>
                  <a:pathLst>
                    <a:path w="583" h="1056" extrusionOk="0">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0;p35">
                  <a:extLst>
                    <a:ext uri="{FF2B5EF4-FFF2-40B4-BE49-F238E27FC236}">
                      <a16:creationId xmlns:a16="http://schemas.microsoft.com/office/drawing/2014/main" id="{F60E5EE7-9225-445E-BA61-82B4C1C3AD3B}"/>
                    </a:ext>
                  </a:extLst>
                </p:cNvPr>
                <p:cNvSpPr/>
                <p:nvPr/>
              </p:nvSpPr>
              <p:spPr>
                <a:xfrm>
                  <a:off x="2914643" y="2645916"/>
                  <a:ext cx="6475" cy="15324"/>
                </a:xfrm>
                <a:custGeom>
                  <a:avLst/>
                  <a:gdLst/>
                  <a:ahLst/>
                  <a:cxnLst/>
                  <a:rect l="l" t="t" r="r" b="b"/>
                  <a:pathLst>
                    <a:path w="294" h="696" extrusionOk="0">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p35">
                  <a:extLst>
                    <a:ext uri="{FF2B5EF4-FFF2-40B4-BE49-F238E27FC236}">
                      <a16:creationId xmlns:a16="http://schemas.microsoft.com/office/drawing/2014/main" id="{EC723165-C639-40BF-BFAA-478354589193}"/>
                    </a:ext>
                  </a:extLst>
                </p:cNvPr>
                <p:cNvSpPr/>
                <p:nvPr/>
              </p:nvSpPr>
              <p:spPr>
                <a:xfrm>
                  <a:off x="2922176" y="2669409"/>
                  <a:ext cx="16122" cy="16557"/>
                </a:xfrm>
                <a:custGeom>
                  <a:avLst/>
                  <a:gdLst/>
                  <a:ahLst/>
                  <a:cxnLst/>
                  <a:rect l="l" t="t" r="r" b="b"/>
                  <a:pathLst>
                    <a:path w="732" h="752" extrusionOk="0">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p35">
                  <a:extLst>
                    <a:ext uri="{FF2B5EF4-FFF2-40B4-BE49-F238E27FC236}">
                      <a16:creationId xmlns:a16="http://schemas.microsoft.com/office/drawing/2014/main" id="{603F3C94-B471-4ADA-8A37-81214C413356}"/>
                    </a:ext>
                  </a:extLst>
                </p:cNvPr>
                <p:cNvSpPr/>
                <p:nvPr/>
              </p:nvSpPr>
              <p:spPr>
                <a:xfrm>
                  <a:off x="2891032" y="2613440"/>
                  <a:ext cx="23633" cy="29019"/>
                </a:xfrm>
                <a:custGeom>
                  <a:avLst/>
                  <a:gdLst/>
                  <a:ahLst/>
                  <a:cxnLst/>
                  <a:rect l="l" t="t" r="r" b="b"/>
                  <a:pathLst>
                    <a:path w="1073" h="1318" extrusionOk="0">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3;p35">
                  <a:extLst>
                    <a:ext uri="{FF2B5EF4-FFF2-40B4-BE49-F238E27FC236}">
                      <a16:creationId xmlns:a16="http://schemas.microsoft.com/office/drawing/2014/main" id="{4BDC825E-9047-438A-B455-FAC9498938BB}"/>
                    </a:ext>
                  </a:extLst>
                </p:cNvPr>
                <p:cNvSpPr/>
                <p:nvPr/>
              </p:nvSpPr>
              <p:spPr>
                <a:xfrm>
                  <a:off x="2866320" y="2668308"/>
                  <a:ext cx="25791" cy="27852"/>
                </a:xfrm>
                <a:custGeom>
                  <a:avLst/>
                  <a:gdLst/>
                  <a:ahLst/>
                  <a:cxnLst/>
                  <a:rect l="l" t="t" r="r" b="b"/>
                  <a:pathLst>
                    <a:path w="1171" h="1265" extrusionOk="0">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147403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3" name="Google Shape;1113;p60"/>
          <p:cNvSpPr txBox="1">
            <a:spLocks noGrp="1"/>
          </p:cNvSpPr>
          <p:nvPr>
            <p:ph type="title"/>
          </p:nvPr>
        </p:nvSpPr>
        <p:spPr>
          <a:xfrm>
            <a:off x="4400062" y="972454"/>
            <a:ext cx="4743937" cy="22787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t>THANKS!</a:t>
            </a:r>
            <a:endParaRPr sz="7200" dirty="0"/>
          </a:p>
        </p:txBody>
      </p:sp>
      <p:sp>
        <p:nvSpPr>
          <p:cNvPr id="1114" name="Google Shape;1114;p60"/>
          <p:cNvSpPr txBox="1">
            <a:spLocks noGrp="1"/>
          </p:cNvSpPr>
          <p:nvPr>
            <p:ph type="subTitle" idx="1"/>
          </p:nvPr>
        </p:nvSpPr>
        <p:spPr>
          <a:xfrm>
            <a:off x="4570975" y="812800"/>
            <a:ext cx="3852000" cy="5027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30" name="Google Shape;1130;p60"/>
          <p:cNvCxnSpPr/>
          <p:nvPr/>
        </p:nvCxnSpPr>
        <p:spPr>
          <a:xfrm>
            <a:off x="4677137" y="3004050"/>
            <a:ext cx="2881500" cy="0"/>
          </a:xfrm>
          <a:prstGeom prst="straightConnector1">
            <a:avLst/>
          </a:prstGeom>
          <a:noFill/>
          <a:ln w="28575" cap="flat" cmpd="sng">
            <a:solidFill>
              <a:schemeClr val="dk1"/>
            </a:solidFill>
            <a:prstDash val="solid"/>
            <a:round/>
            <a:headEnd type="none" w="med" len="med"/>
            <a:tailEnd type="none" w="med" len="med"/>
          </a:ln>
        </p:spPr>
      </p:cxnSp>
      <p:grpSp>
        <p:nvGrpSpPr>
          <p:cNvPr id="1131" name="Google Shape;1131;p60"/>
          <p:cNvGrpSpPr/>
          <p:nvPr/>
        </p:nvGrpSpPr>
        <p:grpSpPr>
          <a:xfrm>
            <a:off x="1280123" y="693275"/>
            <a:ext cx="2725027" cy="2872076"/>
            <a:chOff x="3070775" y="954025"/>
            <a:chExt cx="794075" cy="836925"/>
          </a:xfrm>
        </p:grpSpPr>
        <p:sp>
          <p:nvSpPr>
            <p:cNvPr id="1132" name="Google Shape;1132;p60"/>
            <p:cNvSpPr/>
            <p:nvPr/>
          </p:nvSpPr>
          <p:spPr>
            <a:xfrm>
              <a:off x="3070775" y="1093100"/>
              <a:ext cx="365325" cy="697850"/>
            </a:xfrm>
            <a:custGeom>
              <a:avLst/>
              <a:gdLst/>
              <a:ahLst/>
              <a:cxnLst/>
              <a:rect l="l" t="t" r="r" b="b"/>
              <a:pathLst>
                <a:path w="14613" h="27914" extrusionOk="0">
                  <a:moveTo>
                    <a:pt x="11185" y="1"/>
                  </a:moveTo>
                  <a:cubicBezTo>
                    <a:pt x="11126" y="1"/>
                    <a:pt x="11066" y="3"/>
                    <a:pt x="11007" y="6"/>
                  </a:cubicBezTo>
                  <a:cubicBezTo>
                    <a:pt x="9750" y="101"/>
                    <a:pt x="8920" y="1525"/>
                    <a:pt x="8113" y="2355"/>
                  </a:cubicBezTo>
                  <a:cubicBezTo>
                    <a:pt x="7046" y="3470"/>
                    <a:pt x="5836" y="4442"/>
                    <a:pt x="4697" y="5486"/>
                  </a:cubicBezTo>
                  <a:cubicBezTo>
                    <a:pt x="1" y="9851"/>
                    <a:pt x="261" y="16326"/>
                    <a:pt x="404" y="22209"/>
                  </a:cubicBezTo>
                  <a:lnTo>
                    <a:pt x="404" y="22565"/>
                  </a:lnTo>
                  <a:cubicBezTo>
                    <a:pt x="428" y="23039"/>
                    <a:pt x="404" y="23561"/>
                    <a:pt x="428" y="24107"/>
                  </a:cubicBezTo>
                  <a:cubicBezTo>
                    <a:pt x="475" y="25151"/>
                    <a:pt x="617" y="26242"/>
                    <a:pt x="1305" y="26930"/>
                  </a:cubicBezTo>
                  <a:cubicBezTo>
                    <a:pt x="2126" y="27751"/>
                    <a:pt x="3713" y="27914"/>
                    <a:pt x="5055" y="27914"/>
                  </a:cubicBezTo>
                  <a:cubicBezTo>
                    <a:pt x="5496" y="27914"/>
                    <a:pt x="5911" y="27896"/>
                    <a:pt x="6263" y="27878"/>
                  </a:cubicBezTo>
                  <a:cubicBezTo>
                    <a:pt x="8896" y="27736"/>
                    <a:pt x="11576" y="27214"/>
                    <a:pt x="13000" y="24842"/>
                  </a:cubicBezTo>
                  <a:cubicBezTo>
                    <a:pt x="14613" y="22138"/>
                    <a:pt x="14114" y="19885"/>
                    <a:pt x="13877" y="16991"/>
                  </a:cubicBezTo>
                  <a:cubicBezTo>
                    <a:pt x="13735" y="15378"/>
                    <a:pt x="14114" y="13812"/>
                    <a:pt x="14020" y="12246"/>
                  </a:cubicBezTo>
                  <a:cubicBezTo>
                    <a:pt x="13996" y="11487"/>
                    <a:pt x="13901" y="10752"/>
                    <a:pt x="13830" y="10017"/>
                  </a:cubicBezTo>
                  <a:cubicBezTo>
                    <a:pt x="13664" y="8878"/>
                    <a:pt x="13569" y="7739"/>
                    <a:pt x="13545" y="6601"/>
                  </a:cubicBezTo>
                  <a:cubicBezTo>
                    <a:pt x="13545" y="4964"/>
                    <a:pt x="14138" y="955"/>
                    <a:pt x="12051" y="149"/>
                  </a:cubicBezTo>
                  <a:cubicBezTo>
                    <a:pt x="11774" y="50"/>
                    <a:pt x="11481" y="1"/>
                    <a:pt x="11185" y="1"/>
                  </a:cubicBezTo>
                  <a:close/>
                </a:path>
              </a:pathLst>
            </a:custGeom>
            <a:solidFill>
              <a:srgbClr val="E94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0"/>
            <p:cNvSpPr/>
            <p:nvPr/>
          </p:nvSpPr>
          <p:spPr>
            <a:xfrm>
              <a:off x="3071375" y="1093100"/>
              <a:ext cx="364725" cy="697850"/>
            </a:xfrm>
            <a:custGeom>
              <a:avLst/>
              <a:gdLst/>
              <a:ahLst/>
              <a:cxnLst/>
              <a:rect l="l" t="t" r="r" b="b"/>
              <a:pathLst>
                <a:path w="14589" h="27914" extrusionOk="0">
                  <a:moveTo>
                    <a:pt x="11183" y="1"/>
                  </a:moveTo>
                  <a:cubicBezTo>
                    <a:pt x="11125" y="1"/>
                    <a:pt x="11066" y="3"/>
                    <a:pt x="11007" y="6"/>
                  </a:cubicBezTo>
                  <a:cubicBezTo>
                    <a:pt x="9726" y="101"/>
                    <a:pt x="8896" y="1525"/>
                    <a:pt x="8113" y="2355"/>
                  </a:cubicBezTo>
                  <a:cubicBezTo>
                    <a:pt x="7022" y="3470"/>
                    <a:pt x="5812" y="4442"/>
                    <a:pt x="4673" y="5486"/>
                  </a:cubicBezTo>
                  <a:cubicBezTo>
                    <a:pt x="0" y="9851"/>
                    <a:pt x="237" y="16326"/>
                    <a:pt x="380" y="22209"/>
                  </a:cubicBezTo>
                  <a:lnTo>
                    <a:pt x="380" y="22565"/>
                  </a:lnTo>
                  <a:cubicBezTo>
                    <a:pt x="404" y="23039"/>
                    <a:pt x="380" y="23561"/>
                    <a:pt x="404" y="24107"/>
                  </a:cubicBezTo>
                  <a:cubicBezTo>
                    <a:pt x="404" y="24581"/>
                    <a:pt x="475" y="25056"/>
                    <a:pt x="570" y="25530"/>
                  </a:cubicBezTo>
                  <a:cubicBezTo>
                    <a:pt x="664" y="26052"/>
                    <a:pt x="925" y="26550"/>
                    <a:pt x="1281" y="26930"/>
                  </a:cubicBezTo>
                  <a:cubicBezTo>
                    <a:pt x="2102" y="27751"/>
                    <a:pt x="3689" y="27914"/>
                    <a:pt x="5031" y="27914"/>
                  </a:cubicBezTo>
                  <a:cubicBezTo>
                    <a:pt x="5472" y="27914"/>
                    <a:pt x="5887" y="27896"/>
                    <a:pt x="6239" y="27878"/>
                  </a:cubicBezTo>
                  <a:cubicBezTo>
                    <a:pt x="8872" y="27736"/>
                    <a:pt x="11552" y="27214"/>
                    <a:pt x="12976" y="24842"/>
                  </a:cubicBezTo>
                  <a:cubicBezTo>
                    <a:pt x="14589" y="22138"/>
                    <a:pt x="14090" y="19885"/>
                    <a:pt x="13853" y="16991"/>
                  </a:cubicBezTo>
                  <a:cubicBezTo>
                    <a:pt x="13687" y="15378"/>
                    <a:pt x="14067" y="13812"/>
                    <a:pt x="13996" y="12246"/>
                  </a:cubicBezTo>
                  <a:cubicBezTo>
                    <a:pt x="13948" y="11487"/>
                    <a:pt x="13877" y="10752"/>
                    <a:pt x="13782" y="10017"/>
                  </a:cubicBezTo>
                  <a:cubicBezTo>
                    <a:pt x="13616" y="8878"/>
                    <a:pt x="13521" y="7739"/>
                    <a:pt x="13497" y="6601"/>
                  </a:cubicBezTo>
                  <a:cubicBezTo>
                    <a:pt x="13521" y="5486"/>
                    <a:pt x="13806" y="3256"/>
                    <a:pt x="13308" y="1691"/>
                  </a:cubicBezTo>
                  <a:cubicBezTo>
                    <a:pt x="13070" y="979"/>
                    <a:pt x="12691" y="410"/>
                    <a:pt x="12027" y="149"/>
                  </a:cubicBezTo>
                  <a:cubicBezTo>
                    <a:pt x="11750" y="50"/>
                    <a:pt x="11473" y="1"/>
                    <a:pt x="11183"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0"/>
            <p:cNvSpPr/>
            <p:nvPr/>
          </p:nvSpPr>
          <p:spPr>
            <a:xfrm>
              <a:off x="3085600" y="1135350"/>
              <a:ext cx="350500" cy="655600"/>
            </a:xfrm>
            <a:custGeom>
              <a:avLst/>
              <a:gdLst/>
              <a:ahLst/>
              <a:cxnLst/>
              <a:rect l="l" t="t" r="r" b="b"/>
              <a:pathLst>
                <a:path w="14020" h="26224" extrusionOk="0">
                  <a:moveTo>
                    <a:pt x="12739" y="1"/>
                  </a:moveTo>
                  <a:lnTo>
                    <a:pt x="12739" y="1"/>
                  </a:lnTo>
                  <a:cubicBezTo>
                    <a:pt x="12762" y="570"/>
                    <a:pt x="12715" y="1116"/>
                    <a:pt x="12573" y="1661"/>
                  </a:cubicBezTo>
                  <a:cubicBezTo>
                    <a:pt x="12027" y="3654"/>
                    <a:pt x="10034" y="4911"/>
                    <a:pt x="9086" y="6761"/>
                  </a:cubicBezTo>
                  <a:cubicBezTo>
                    <a:pt x="8255" y="8398"/>
                    <a:pt x="8350" y="10343"/>
                    <a:pt x="8469" y="12169"/>
                  </a:cubicBezTo>
                  <a:cubicBezTo>
                    <a:pt x="8588" y="13877"/>
                    <a:pt x="8279" y="15490"/>
                    <a:pt x="8018" y="17175"/>
                  </a:cubicBezTo>
                  <a:cubicBezTo>
                    <a:pt x="7876" y="17222"/>
                    <a:pt x="8018" y="17293"/>
                    <a:pt x="7994" y="17435"/>
                  </a:cubicBezTo>
                  <a:cubicBezTo>
                    <a:pt x="7710" y="19428"/>
                    <a:pt x="6974" y="21302"/>
                    <a:pt x="5788" y="22915"/>
                  </a:cubicBezTo>
                  <a:cubicBezTo>
                    <a:pt x="5148" y="23840"/>
                    <a:pt x="4294" y="24741"/>
                    <a:pt x="3179" y="24931"/>
                  </a:cubicBezTo>
                  <a:cubicBezTo>
                    <a:pt x="3019" y="24953"/>
                    <a:pt x="2855" y="24964"/>
                    <a:pt x="2689" y="24964"/>
                  </a:cubicBezTo>
                  <a:cubicBezTo>
                    <a:pt x="2487" y="24964"/>
                    <a:pt x="2284" y="24947"/>
                    <a:pt x="2088" y="24908"/>
                  </a:cubicBezTo>
                  <a:cubicBezTo>
                    <a:pt x="1305" y="24789"/>
                    <a:pt x="570" y="24409"/>
                    <a:pt x="1" y="23840"/>
                  </a:cubicBezTo>
                  <a:lnTo>
                    <a:pt x="1" y="23840"/>
                  </a:lnTo>
                  <a:cubicBezTo>
                    <a:pt x="95" y="24362"/>
                    <a:pt x="356" y="24860"/>
                    <a:pt x="712" y="25240"/>
                  </a:cubicBezTo>
                  <a:cubicBezTo>
                    <a:pt x="1533" y="26061"/>
                    <a:pt x="3120" y="26224"/>
                    <a:pt x="4462" y="26224"/>
                  </a:cubicBezTo>
                  <a:cubicBezTo>
                    <a:pt x="4903" y="26224"/>
                    <a:pt x="5318" y="26206"/>
                    <a:pt x="5670" y="26188"/>
                  </a:cubicBezTo>
                  <a:cubicBezTo>
                    <a:pt x="8303" y="26046"/>
                    <a:pt x="10983" y="25524"/>
                    <a:pt x="12407" y="23152"/>
                  </a:cubicBezTo>
                  <a:cubicBezTo>
                    <a:pt x="14020" y="20448"/>
                    <a:pt x="13521" y="18195"/>
                    <a:pt x="13284" y="15301"/>
                  </a:cubicBezTo>
                  <a:cubicBezTo>
                    <a:pt x="13142" y="13688"/>
                    <a:pt x="13521" y="12122"/>
                    <a:pt x="13427" y="10556"/>
                  </a:cubicBezTo>
                  <a:cubicBezTo>
                    <a:pt x="13403" y="9797"/>
                    <a:pt x="13308" y="9062"/>
                    <a:pt x="13237" y="8327"/>
                  </a:cubicBezTo>
                  <a:cubicBezTo>
                    <a:pt x="13071" y="7188"/>
                    <a:pt x="12976" y="6049"/>
                    <a:pt x="12952" y="4911"/>
                  </a:cubicBezTo>
                  <a:cubicBezTo>
                    <a:pt x="12952" y="3796"/>
                    <a:pt x="13237" y="1566"/>
                    <a:pt x="12739"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0"/>
            <p:cNvSpPr/>
            <p:nvPr/>
          </p:nvSpPr>
          <p:spPr>
            <a:xfrm>
              <a:off x="3499525" y="1093100"/>
              <a:ext cx="365325" cy="697850"/>
            </a:xfrm>
            <a:custGeom>
              <a:avLst/>
              <a:gdLst/>
              <a:ahLst/>
              <a:cxnLst/>
              <a:rect l="l" t="t" r="r" b="b"/>
              <a:pathLst>
                <a:path w="14613" h="27914" extrusionOk="0">
                  <a:moveTo>
                    <a:pt x="3406" y="1"/>
                  </a:moveTo>
                  <a:cubicBezTo>
                    <a:pt x="3116" y="1"/>
                    <a:pt x="2839" y="50"/>
                    <a:pt x="2563" y="149"/>
                  </a:cubicBezTo>
                  <a:cubicBezTo>
                    <a:pt x="475" y="955"/>
                    <a:pt x="1068" y="4964"/>
                    <a:pt x="1068" y="6601"/>
                  </a:cubicBezTo>
                  <a:cubicBezTo>
                    <a:pt x="1044" y="7739"/>
                    <a:pt x="950" y="8878"/>
                    <a:pt x="783" y="10017"/>
                  </a:cubicBezTo>
                  <a:cubicBezTo>
                    <a:pt x="712" y="10752"/>
                    <a:pt x="617" y="11487"/>
                    <a:pt x="594" y="12246"/>
                  </a:cubicBezTo>
                  <a:cubicBezTo>
                    <a:pt x="499"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996" y="26242"/>
                    <a:pt x="14138" y="25151"/>
                    <a:pt x="14186" y="24107"/>
                  </a:cubicBezTo>
                  <a:cubicBezTo>
                    <a:pt x="14209" y="23561"/>
                    <a:pt x="14186" y="23039"/>
                    <a:pt x="14209" y="22565"/>
                  </a:cubicBezTo>
                  <a:lnTo>
                    <a:pt x="14209" y="22209"/>
                  </a:lnTo>
                  <a:cubicBezTo>
                    <a:pt x="14352" y="16326"/>
                    <a:pt x="14613" y="9851"/>
                    <a:pt x="9916" y="5486"/>
                  </a:cubicBezTo>
                  <a:cubicBezTo>
                    <a:pt x="8777" y="4442"/>
                    <a:pt x="7568" y="3470"/>
                    <a:pt x="6476" y="2355"/>
                  </a:cubicBezTo>
                  <a:cubicBezTo>
                    <a:pt x="5694" y="1525"/>
                    <a:pt x="4863" y="101"/>
                    <a:pt x="3583" y="6"/>
                  </a:cubicBezTo>
                  <a:cubicBezTo>
                    <a:pt x="3523" y="3"/>
                    <a:pt x="3465" y="1"/>
                    <a:pt x="3406" y="1"/>
                  </a:cubicBezTo>
                  <a:close/>
                </a:path>
              </a:pathLst>
            </a:custGeom>
            <a:solidFill>
              <a:srgbClr val="E94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0"/>
            <p:cNvSpPr/>
            <p:nvPr/>
          </p:nvSpPr>
          <p:spPr>
            <a:xfrm>
              <a:off x="3499525" y="1093100"/>
              <a:ext cx="364725" cy="697850"/>
            </a:xfrm>
            <a:custGeom>
              <a:avLst/>
              <a:gdLst/>
              <a:ahLst/>
              <a:cxnLst/>
              <a:rect l="l" t="t" r="r" b="b"/>
              <a:pathLst>
                <a:path w="14589" h="27914" extrusionOk="0">
                  <a:moveTo>
                    <a:pt x="3405" y="1"/>
                  </a:moveTo>
                  <a:cubicBezTo>
                    <a:pt x="3109" y="1"/>
                    <a:pt x="2816" y="50"/>
                    <a:pt x="2539" y="149"/>
                  </a:cubicBezTo>
                  <a:cubicBezTo>
                    <a:pt x="1898" y="410"/>
                    <a:pt x="1519" y="979"/>
                    <a:pt x="1282" y="1691"/>
                  </a:cubicBezTo>
                  <a:cubicBezTo>
                    <a:pt x="783" y="3256"/>
                    <a:pt x="1068" y="5486"/>
                    <a:pt x="1068" y="6601"/>
                  </a:cubicBezTo>
                  <a:cubicBezTo>
                    <a:pt x="1044" y="7739"/>
                    <a:pt x="973" y="8878"/>
                    <a:pt x="807" y="10017"/>
                  </a:cubicBezTo>
                  <a:cubicBezTo>
                    <a:pt x="712" y="10752"/>
                    <a:pt x="617" y="11487"/>
                    <a:pt x="594" y="12246"/>
                  </a:cubicBezTo>
                  <a:cubicBezTo>
                    <a:pt x="523"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664" y="26550"/>
                    <a:pt x="13901" y="26052"/>
                    <a:pt x="14020" y="25530"/>
                  </a:cubicBezTo>
                  <a:cubicBezTo>
                    <a:pt x="14115" y="25056"/>
                    <a:pt x="14186" y="24581"/>
                    <a:pt x="14186" y="24107"/>
                  </a:cubicBezTo>
                  <a:cubicBezTo>
                    <a:pt x="14209" y="23561"/>
                    <a:pt x="14186" y="23039"/>
                    <a:pt x="14209" y="22565"/>
                  </a:cubicBezTo>
                  <a:lnTo>
                    <a:pt x="14209" y="22209"/>
                  </a:lnTo>
                  <a:cubicBezTo>
                    <a:pt x="14352" y="16326"/>
                    <a:pt x="14589" y="9851"/>
                    <a:pt x="9916" y="5486"/>
                  </a:cubicBezTo>
                  <a:cubicBezTo>
                    <a:pt x="8777" y="4442"/>
                    <a:pt x="7568" y="3470"/>
                    <a:pt x="6476" y="2355"/>
                  </a:cubicBezTo>
                  <a:cubicBezTo>
                    <a:pt x="5694" y="1525"/>
                    <a:pt x="4863" y="101"/>
                    <a:pt x="3583" y="6"/>
                  </a:cubicBezTo>
                  <a:cubicBezTo>
                    <a:pt x="3523" y="3"/>
                    <a:pt x="3464" y="1"/>
                    <a:pt x="3405"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3499525" y="1135350"/>
              <a:ext cx="350500" cy="655600"/>
            </a:xfrm>
            <a:custGeom>
              <a:avLst/>
              <a:gdLst/>
              <a:ahLst/>
              <a:cxnLst/>
              <a:rect l="l" t="t" r="r" b="b"/>
              <a:pathLst>
                <a:path w="14020" h="26224" extrusionOk="0">
                  <a:moveTo>
                    <a:pt x="1282" y="1"/>
                  </a:moveTo>
                  <a:lnTo>
                    <a:pt x="1282" y="1"/>
                  </a:lnTo>
                  <a:cubicBezTo>
                    <a:pt x="807" y="1566"/>
                    <a:pt x="1092" y="3796"/>
                    <a:pt x="1092" y="4911"/>
                  </a:cubicBezTo>
                  <a:cubicBezTo>
                    <a:pt x="1068" y="6049"/>
                    <a:pt x="973" y="7188"/>
                    <a:pt x="807" y="8327"/>
                  </a:cubicBezTo>
                  <a:cubicBezTo>
                    <a:pt x="712" y="9062"/>
                    <a:pt x="641" y="9797"/>
                    <a:pt x="594" y="10556"/>
                  </a:cubicBezTo>
                  <a:cubicBezTo>
                    <a:pt x="523" y="12122"/>
                    <a:pt x="902" y="13688"/>
                    <a:pt x="760" y="15301"/>
                  </a:cubicBezTo>
                  <a:cubicBezTo>
                    <a:pt x="499" y="18195"/>
                    <a:pt x="1" y="20448"/>
                    <a:pt x="1614" y="23152"/>
                  </a:cubicBezTo>
                  <a:cubicBezTo>
                    <a:pt x="3037" y="25524"/>
                    <a:pt x="5717" y="26046"/>
                    <a:pt x="8350" y="26188"/>
                  </a:cubicBezTo>
                  <a:cubicBezTo>
                    <a:pt x="8703" y="26206"/>
                    <a:pt x="9117" y="26224"/>
                    <a:pt x="9558" y="26224"/>
                  </a:cubicBezTo>
                  <a:cubicBezTo>
                    <a:pt x="10900" y="26224"/>
                    <a:pt x="12487" y="26061"/>
                    <a:pt x="13308" y="25240"/>
                  </a:cubicBezTo>
                  <a:cubicBezTo>
                    <a:pt x="13664" y="24860"/>
                    <a:pt x="13901" y="24362"/>
                    <a:pt x="14020" y="23840"/>
                  </a:cubicBezTo>
                  <a:lnTo>
                    <a:pt x="14020" y="23840"/>
                  </a:lnTo>
                  <a:cubicBezTo>
                    <a:pt x="13450" y="24409"/>
                    <a:pt x="12739" y="24789"/>
                    <a:pt x="11956" y="24908"/>
                  </a:cubicBezTo>
                  <a:cubicBezTo>
                    <a:pt x="11760" y="24947"/>
                    <a:pt x="11557" y="24964"/>
                    <a:pt x="11351" y="24964"/>
                  </a:cubicBezTo>
                  <a:cubicBezTo>
                    <a:pt x="11182" y="24964"/>
                    <a:pt x="11012" y="24953"/>
                    <a:pt x="10841" y="24931"/>
                  </a:cubicBezTo>
                  <a:cubicBezTo>
                    <a:pt x="9726" y="24741"/>
                    <a:pt x="8896" y="23840"/>
                    <a:pt x="8232" y="22915"/>
                  </a:cubicBezTo>
                  <a:cubicBezTo>
                    <a:pt x="7069" y="21302"/>
                    <a:pt x="6310" y="19428"/>
                    <a:pt x="6049" y="17435"/>
                  </a:cubicBezTo>
                  <a:cubicBezTo>
                    <a:pt x="6026" y="17293"/>
                    <a:pt x="6144" y="17222"/>
                    <a:pt x="6002" y="17175"/>
                  </a:cubicBezTo>
                  <a:cubicBezTo>
                    <a:pt x="5765" y="15490"/>
                    <a:pt x="5456" y="13877"/>
                    <a:pt x="5551" y="12169"/>
                  </a:cubicBezTo>
                  <a:cubicBezTo>
                    <a:pt x="5670" y="10343"/>
                    <a:pt x="5789" y="8398"/>
                    <a:pt x="4958" y="6761"/>
                  </a:cubicBezTo>
                  <a:cubicBezTo>
                    <a:pt x="4009" y="4911"/>
                    <a:pt x="1993" y="3654"/>
                    <a:pt x="1448" y="1661"/>
                  </a:cubicBezTo>
                  <a:cubicBezTo>
                    <a:pt x="1305" y="1116"/>
                    <a:pt x="1258" y="570"/>
                    <a:pt x="1282"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3166850" y="954025"/>
              <a:ext cx="601925" cy="768450"/>
            </a:xfrm>
            <a:custGeom>
              <a:avLst/>
              <a:gdLst/>
              <a:ahLst/>
              <a:cxnLst/>
              <a:rect l="l" t="t" r="r" b="b"/>
              <a:pathLst>
                <a:path w="24077" h="30738" extrusionOk="0">
                  <a:moveTo>
                    <a:pt x="5021" y="21387"/>
                  </a:moveTo>
                  <a:cubicBezTo>
                    <a:pt x="5023" y="21387"/>
                    <a:pt x="5026" y="21388"/>
                    <a:pt x="5029" y="21391"/>
                  </a:cubicBezTo>
                  <a:cubicBezTo>
                    <a:pt x="5029" y="21415"/>
                    <a:pt x="5005" y="21439"/>
                    <a:pt x="5005" y="21486"/>
                  </a:cubicBezTo>
                  <a:lnTo>
                    <a:pt x="5005" y="21462"/>
                  </a:lnTo>
                  <a:cubicBezTo>
                    <a:pt x="5005" y="21442"/>
                    <a:pt x="5005" y="21387"/>
                    <a:pt x="5021" y="21387"/>
                  </a:cubicBezTo>
                  <a:close/>
                  <a:moveTo>
                    <a:pt x="19057" y="21387"/>
                  </a:moveTo>
                  <a:cubicBezTo>
                    <a:pt x="19072" y="21387"/>
                    <a:pt x="19072" y="21442"/>
                    <a:pt x="19072" y="21462"/>
                  </a:cubicBezTo>
                  <a:cubicBezTo>
                    <a:pt x="19072" y="21474"/>
                    <a:pt x="19072" y="21474"/>
                    <a:pt x="19072" y="21474"/>
                  </a:cubicBezTo>
                  <a:cubicBezTo>
                    <a:pt x="19072" y="21474"/>
                    <a:pt x="19072" y="21474"/>
                    <a:pt x="19072" y="21486"/>
                  </a:cubicBezTo>
                  <a:cubicBezTo>
                    <a:pt x="19048" y="21439"/>
                    <a:pt x="19048" y="21415"/>
                    <a:pt x="19048" y="21391"/>
                  </a:cubicBezTo>
                  <a:cubicBezTo>
                    <a:pt x="19051" y="21388"/>
                    <a:pt x="19054" y="21387"/>
                    <a:pt x="19057" y="21387"/>
                  </a:cubicBezTo>
                  <a:close/>
                  <a:moveTo>
                    <a:pt x="12039" y="1"/>
                  </a:moveTo>
                  <a:cubicBezTo>
                    <a:pt x="11730" y="1"/>
                    <a:pt x="11422" y="78"/>
                    <a:pt x="11149" y="232"/>
                  </a:cubicBezTo>
                  <a:cubicBezTo>
                    <a:pt x="11007" y="327"/>
                    <a:pt x="10888" y="446"/>
                    <a:pt x="10864" y="541"/>
                  </a:cubicBezTo>
                  <a:cubicBezTo>
                    <a:pt x="10817" y="873"/>
                    <a:pt x="11671" y="5902"/>
                    <a:pt x="11386" y="6329"/>
                  </a:cubicBezTo>
                  <a:cubicBezTo>
                    <a:pt x="11078" y="6756"/>
                    <a:pt x="10058" y="9033"/>
                    <a:pt x="7686" y="10788"/>
                  </a:cubicBezTo>
                  <a:cubicBezTo>
                    <a:pt x="7638" y="10812"/>
                    <a:pt x="7354" y="11096"/>
                    <a:pt x="7235" y="11191"/>
                  </a:cubicBezTo>
                  <a:cubicBezTo>
                    <a:pt x="6832" y="11476"/>
                    <a:pt x="6571" y="11476"/>
                    <a:pt x="6073" y="11595"/>
                  </a:cubicBezTo>
                  <a:cubicBezTo>
                    <a:pt x="5456" y="11713"/>
                    <a:pt x="4839" y="11808"/>
                    <a:pt x="4484" y="12022"/>
                  </a:cubicBezTo>
                  <a:cubicBezTo>
                    <a:pt x="3938" y="12377"/>
                    <a:pt x="2942" y="13231"/>
                    <a:pt x="1376" y="13990"/>
                  </a:cubicBezTo>
                  <a:cubicBezTo>
                    <a:pt x="2396" y="13729"/>
                    <a:pt x="3345" y="13279"/>
                    <a:pt x="4199" y="12686"/>
                  </a:cubicBezTo>
                  <a:cubicBezTo>
                    <a:pt x="4394" y="12491"/>
                    <a:pt x="4641" y="12389"/>
                    <a:pt x="4902" y="12389"/>
                  </a:cubicBezTo>
                  <a:cubicBezTo>
                    <a:pt x="4991" y="12389"/>
                    <a:pt x="5081" y="12401"/>
                    <a:pt x="5171" y="12425"/>
                  </a:cubicBezTo>
                  <a:cubicBezTo>
                    <a:pt x="5171" y="12425"/>
                    <a:pt x="4294" y="12899"/>
                    <a:pt x="4151" y="13540"/>
                  </a:cubicBezTo>
                  <a:cubicBezTo>
                    <a:pt x="4057" y="13943"/>
                    <a:pt x="3843" y="14322"/>
                    <a:pt x="3535" y="14655"/>
                  </a:cubicBezTo>
                  <a:lnTo>
                    <a:pt x="3535" y="14655"/>
                  </a:lnTo>
                  <a:cubicBezTo>
                    <a:pt x="4009" y="14394"/>
                    <a:pt x="4365" y="13967"/>
                    <a:pt x="4507" y="13445"/>
                  </a:cubicBezTo>
                  <a:cubicBezTo>
                    <a:pt x="4626" y="13018"/>
                    <a:pt x="5504" y="12757"/>
                    <a:pt x="5978" y="12638"/>
                  </a:cubicBezTo>
                  <a:lnTo>
                    <a:pt x="5978" y="12638"/>
                  </a:lnTo>
                  <a:cubicBezTo>
                    <a:pt x="5266" y="13848"/>
                    <a:pt x="4863" y="15248"/>
                    <a:pt x="4792" y="16671"/>
                  </a:cubicBezTo>
                  <a:cubicBezTo>
                    <a:pt x="4578" y="16837"/>
                    <a:pt x="4341" y="16979"/>
                    <a:pt x="4080" y="17050"/>
                  </a:cubicBezTo>
                  <a:cubicBezTo>
                    <a:pt x="3630" y="17122"/>
                    <a:pt x="3179" y="17169"/>
                    <a:pt x="2728" y="17169"/>
                  </a:cubicBezTo>
                  <a:cubicBezTo>
                    <a:pt x="1281" y="17193"/>
                    <a:pt x="498" y="17667"/>
                    <a:pt x="143" y="17999"/>
                  </a:cubicBezTo>
                  <a:cubicBezTo>
                    <a:pt x="807" y="17709"/>
                    <a:pt x="1544" y="17563"/>
                    <a:pt x="2274" y="17563"/>
                  </a:cubicBezTo>
                  <a:cubicBezTo>
                    <a:pt x="2378" y="17563"/>
                    <a:pt x="2482" y="17566"/>
                    <a:pt x="2586" y="17572"/>
                  </a:cubicBezTo>
                  <a:cubicBezTo>
                    <a:pt x="2751" y="17587"/>
                    <a:pt x="2914" y="17595"/>
                    <a:pt x="3076" y="17595"/>
                  </a:cubicBezTo>
                  <a:cubicBezTo>
                    <a:pt x="3426" y="17595"/>
                    <a:pt x="3771" y="17558"/>
                    <a:pt x="4128" y="17477"/>
                  </a:cubicBezTo>
                  <a:lnTo>
                    <a:pt x="4128" y="17477"/>
                  </a:lnTo>
                  <a:cubicBezTo>
                    <a:pt x="3796" y="17833"/>
                    <a:pt x="3392" y="18094"/>
                    <a:pt x="2942" y="18260"/>
                  </a:cubicBezTo>
                  <a:cubicBezTo>
                    <a:pt x="2396" y="18402"/>
                    <a:pt x="1851" y="18592"/>
                    <a:pt x="1329" y="18829"/>
                  </a:cubicBezTo>
                  <a:cubicBezTo>
                    <a:pt x="593" y="19256"/>
                    <a:pt x="95" y="20015"/>
                    <a:pt x="0" y="20869"/>
                  </a:cubicBezTo>
                  <a:cubicBezTo>
                    <a:pt x="238" y="20205"/>
                    <a:pt x="712" y="19683"/>
                    <a:pt x="1329" y="19375"/>
                  </a:cubicBezTo>
                  <a:cubicBezTo>
                    <a:pt x="1922" y="19090"/>
                    <a:pt x="2562" y="18806"/>
                    <a:pt x="3203" y="18592"/>
                  </a:cubicBezTo>
                  <a:lnTo>
                    <a:pt x="3203" y="18592"/>
                  </a:lnTo>
                  <a:cubicBezTo>
                    <a:pt x="2942" y="18948"/>
                    <a:pt x="2467" y="19114"/>
                    <a:pt x="2230" y="19494"/>
                  </a:cubicBezTo>
                  <a:cubicBezTo>
                    <a:pt x="1969" y="19921"/>
                    <a:pt x="1803" y="20395"/>
                    <a:pt x="1779" y="20893"/>
                  </a:cubicBezTo>
                  <a:cubicBezTo>
                    <a:pt x="1803" y="20395"/>
                    <a:pt x="2467" y="19683"/>
                    <a:pt x="2847" y="19375"/>
                  </a:cubicBezTo>
                  <a:cubicBezTo>
                    <a:pt x="3535" y="18829"/>
                    <a:pt x="4294" y="18450"/>
                    <a:pt x="4768" y="17620"/>
                  </a:cubicBezTo>
                  <a:lnTo>
                    <a:pt x="4768" y="17620"/>
                  </a:lnTo>
                  <a:cubicBezTo>
                    <a:pt x="4792" y="18972"/>
                    <a:pt x="4982" y="20561"/>
                    <a:pt x="4650" y="21818"/>
                  </a:cubicBezTo>
                  <a:cubicBezTo>
                    <a:pt x="4484" y="21913"/>
                    <a:pt x="4294" y="21984"/>
                    <a:pt x="4128" y="22032"/>
                  </a:cubicBezTo>
                  <a:cubicBezTo>
                    <a:pt x="3653" y="22127"/>
                    <a:pt x="3203" y="22174"/>
                    <a:pt x="2752" y="22293"/>
                  </a:cubicBezTo>
                  <a:cubicBezTo>
                    <a:pt x="2301" y="22435"/>
                    <a:pt x="1163" y="23004"/>
                    <a:pt x="902" y="23384"/>
                  </a:cubicBezTo>
                  <a:cubicBezTo>
                    <a:pt x="1661" y="22957"/>
                    <a:pt x="2491" y="22696"/>
                    <a:pt x="3345" y="22601"/>
                  </a:cubicBezTo>
                  <a:cubicBezTo>
                    <a:pt x="3724" y="22577"/>
                    <a:pt x="4104" y="22530"/>
                    <a:pt x="4484" y="22459"/>
                  </a:cubicBezTo>
                  <a:lnTo>
                    <a:pt x="4484" y="22459"/>
                  </a:lnTo>
                  <a:cubicBezTo>
                    <a:pt x="4318" y="22767"/>
                    <a:pt x="4104" y="23028"/>
                    <a:pt x="3843" y="23289"/>
                  </a:cubicBezTo>
                  <a:cubicBezTo>
                    <a:pt x="2444" y="24641"/>
                    <a:pt x="949" y="24760"/>
                    <a:pt x="404" y="26515"/>
                  </a:cubicBezTo>
                  <a:cubicBezTo>
                    <a:pt x="475" y="26444"/>
                    <a:pt x="1613" y="24878"/>
                    <a:pt x="3131" y="24404"/>
                  </a:cubicBezTo>
                  <a:lnTo>
                    <a:pt x="3131" y="24404"/>
                  </a:lnTo>
                  <a:cubicBezTo>
                    <a:pt x="3132" y="24404"/>
                    <a:pt x="3558" y="24594"/>
                    <a:pt x="2942" y="25376"/>
                  </a:cubicBezTo>
                  <a:cubicBezTo>
                    <a:pt x="2538" y="25969"/>
                    <a:pt x="2230" y="26634"/>
                    <a:pt x="2017" y="27321"/>
                  </a:cubicBezTo>
                  <a:lnTo>
                    <a:pt x="2017" y="27321"/>
                  </a:lnTo>
                  <a:cubicBezTo>
                    <a:pt x="2017" y="27321"/>
                    <a:pt x="2894" y="25780"/>
                    <a:pt x="3369" y="25353"/>
                  </a:cubicBezTo>
                  <a:cubicBezTo>
                    <a:pt x="3701" y="25044"/>
                    <a:pt x="3843" y="24570"/>
                    <a:pt x="3724" y="24143"/>
                  </a:cubicBezTo>
                  <a:lnTo>
                    <a:pt x="4555" y="23265"/>
                  </a:lnTo>
                  <a:lnTo>
                    <a:pt x="4555" y="23265"/>
                  </a:lnTo>
                  <a:cubicBezTo>
                    <a:pt x="4484" y="24451"/>
                    <a:pt x="3606" y="28602"/>
                    <a:pt x="2064" y="30737"/>
                  </a:cubicBezTo>
                  <a:cubicBezTo>
                    <a:pt x="2135" y="30714"/>
                    <a:pt x="4151" y="28009"/>
                    <a:pt x="4816" y="25234"/>
                  </a:cubicBezTo>
                  <a:cubicBezTo>
                    <a:pt x="4816" y="25234"/>
                    <a:pt x="5693" y="25922"/>
                    <a:pt x="6049" y="27488"/>
                  </a:cubicBezTo>
                  <a:cubicBezTo>
                    <a:pt x="6002" y="26491"/>
                    <a:pt x="5646" y="25519"/>
                    <a:pt x="5029" y="24736"/>
                  </a:cubicBezTo>
                  <a:cubicBezTo>
                    <a:pt x="5029" y="24736"/>
                    <a:pt x="5646" y="21130"/>
                    <a:pt x="5409" y="19707"/>
                  </a:cubicBezTo>
                  <a:lnTo>
                    <a:pt x="5409" y="19707"/>
                  </a:lnTo>
                  <a:cubicBezTo>
                    <a:pt x="6002" y="20063"/>
                    <a:pt x="6452" y="20656"/>
                    <a:pt x="6642" y="21320"/>
                  </a:cubicBezTo>
                  <a:cubicBezTo>
                    <a:pt x="6856" y="22411"/>
                    <a:pt x="6547" y="23574"/>
                    <a:pt x="7283" y="24238"/>
                  </a:cubicBezTo>
                  <a:cubicBezTo>
                    <a:pt x="7045" y="23692"/>
                    <a:pt x="6951" y="23075"/>
                    <a:pt x="6998" y="22482"/>
                  </a:cubicBezTo>
                  <a:cubicBezTo>
                    <a:pt x="7022" y="21296"/>
                    <a:pt x="6808" y="20182"/>
                    <a:pt x="6073" y="19375"/>
                  </a:cubicBezTo>
                  <a:cubicBezTo>
                    <a:pt x="5338" y="18592"/>
                    <a:pt x="5527" y="17501"/>
                    <a:pt x="5646" y="16410"/>
                  </a:cubicBezTo>
                  <a:cubicBezTo>
                    <a:pt x="5693" y="15793"/>
                    <a:pt x="5812" y="15176"/>
                    <a:pt x="5954" y="14583"/>
                  </a:cubicBezTo>
                  <a:cubicBezTo>
                    <a:pt x="5954" y="14583"/>
                    <a:pt x="6073" y="16030"/>
                    <a:pt x="6784" y="16813"/>
                  </a:cubicBezTo>
                  <a:cubicBezTo>
                    <a:pt x="7140" y="17193"/>
                    <a:pt x="7449" y="17643"/>
                    <a:pt x="7615" y="18165"/>
                  </a:cubicBezTo>
                  <a:cubicBezTo>
                    <a:pt x="7496" y="17548"/>
                    <a:pt x="7259" y="16979"/>
                    <a:pt x="6927" y="16481"/>
                  </a:cubicBezTo>
                  <a:cubicBezTo>
                    <a:pt x="6381" y="15651"/>
                    <a:pt x="6286" y="13729"/>
                    <a:pt x="6784" y="13113"/>
                  </a:cubicBezTo>
                  <a:cubicBezTo>
                    <a:pt x="7259" y="12496"/>
                    <a:pt x="11410" y="9270"/>
                    <a:pt x="12027" y="7823"/>
                  </a:cubicBezTo>
                  <a:cubicBezTo>
                    <a:pt x="12644" y="9270"/>
                    <a:pt x="16818" y="12496"/>
                    <a:pt x="17293" y="13113"/>
                  </a:cubicBezTo>
                  <a:cubicBezTo>
                    <a:pt x="17791" y="13729"/>
                    <a:pt x="17672" y="15651"/>
                    <a:pt x="17127" y="16481"/>
                  </a:cubicBezTo>
                  <a:cubicBezTo>
                    <a:pt x="16795" y="16979"/>
                    <a:pt x="16581" y="17548"/>
                    <a:pt x="16463" y="18165"/>
                  </a:cubicBezTo>
                  <a:cubicBezTo>
                    <a:pt x="16629" y="17643"/>
                    <a:pt x="16937" y="17193"/>
                    <a:pt x="17293" y="16813"/>
                  </a:cubicBezTo>
                  <a:cubicBezTo>
                    <a:pt x="18004" y="16030"/>
                    <a:pt x="18099" y="14583"/>
                    <a:pt x="18099" y="14583"/>
                  </a:cubicBezTo>
                  <a:cubicBezTo>
                    <a:pt x="18265" y="15176"/>
                    <a:pt x="18384" y="15793"/>
                    <a:pt x="18431" y="16410"/>
                  </a:cubicBezTo>
                  <a:cubicBezTo>
                    <a:pt x="18526" y="17501"/>
                    <a:pt x="18716" y="18592"/>
                    <a:pt x="18004" y="19375"/>
                  </a:cubicBezTo>
                  <a:cubicBezTo>
                    <a:pt x="17269" y="20158"/>
                    <a:pt x="17056" y="21296"/>
                    <a:pt x="17079" y="22482"/>
                  </a:cubicBezTo>
                  <a:cubicBezTo>
                    <a:pt x="17103" y="23075"/>
                    <a:pt x="17008" y="23692"/>
                    <a:pt x="16795" y="24238"/>
                  </a:cubicBezTo>
                  <a:cubicBezTo>
                    <a:pt x="17530" y="23574"/>
                    <a:pt x="17222" y="22411"/>
                    <a:pt x="17435" y="21320"/>
                  </a:cubicBezTo>
                  <a:cubicBezTo>
                    <a:pt x="17625" y="20656"/>
                    <a:pt x="18076" y="20063"/>
                    <a:pt x="18669" y="19707"/>
                  </a:cubicBezTo>
                  <a:lnTo>
                    <a:pt x="18669" y="19707"/>
                  </a:lnTo>
                  <a:cubicBezTo>
                    <a:pt x="18431" y="21130"/>
                    <a:pt x="19048" y="24736"/>
                    <a:pt x="19048" y="24736"/>
                  </a:cubicBezTo>
                  <a:cubicBezTo>
                    <a:pt x="18431" y="25519"/>
                    <a:pt x="18076" y="26491"/>
                    <a:pt x="18028" y="27488"/>
                  </a:cubicBezTo>
                  <a:cubicBezTo>
                    <a:pt x="18384" y="25922"/>
                    <a:pt x="19262" y="25234"/>
                    <a:pt x="19262" y="25234"/>
                  </a:cubicBezTo>
                  <a:cubicBezTo>
                    <a:pt x="19926" y="28009"/>
                    <a:pt x="21942" y="30714"/>
                    <a:pt x="22013" y="30737"/>
                  </a:cubicBezTo>
                  <a:cubicBezTo>
                    <a:pt x="20471" y="28602"/>
                    <a:pt x="19594" y="24428"/>
                    <a:pt x="19523" y="23265"/>
                  </a:cubicBezTo>
                  <a:lnTo>
                    <a:pt x="19523" y="23265"/>
                  </a:lnTo>
                  <a:lnTo>
                    <a:pt x="20353" y="24143"/>
                  </a:lnTo>
                  <a:cubicBezTo>
                    <a:pt x="20234" y="24570"/>
                    <a:pt x="20376" y="25044"/>
                    <a:pt x="20709" y="25353"/>
                  </a:cubicBezTo>
                  <a:cubicBezTo>
                    <a:pt x="21183" y="25780"/>
                    <a:pt x="22061" y="27321"/>
                    <a:pt x="22061" y="27321"/>
                  </a:cubicBezTo>
                  <a:cubicBezTo>
                    <a:pt x="21847" y="26634"/>
                    <a:pt x="21539" y="25993"/>
                    <a:pt x="21136" y="25400"/>
                  </a:cubicBezTo>
                  <a:cubicBezTo>
                    <a:pt x="20543" y="24594"/>
                    <a:pt x="20946" y="24404"/>
                    <a:pt x="20946" y="24404"/>
                  </a:cubicBezTo>
                  <a:lnTo>
                    <a:pt x="20946" y="24404"/>
                  </a:lnTo>
                  <a:cubicBezTo>
                    <a:pt x="22464" y="24878"/>
                    <a:pt x="23626" y="26444"/>
                    <a:pt x="23674" y="26515"/>
                  </a:cubicBezTo>
                  <a:cubicBezTo>
                    <a:pt x="23128" y="24736"/>
                    <a:pt x="21634" y="24641"/>
                    <a:pt x="20234" y="23265"/>
                  </a:cubicBezTo>
                  <a:cubicBezTo>
                    <a:pt x="19973" y="23028"/>
                    <a:pt x="19760" y="22767"/>
                    <a:pt x="19594" y="22459"/>
                  </a:cubicBezTo>
                  <a:lnTo>
                    <a:pt x="19594" y="22459"/>
                  </a:lnTo>
                  <a:cubicBezTo>
                    <a:pt x="19973" y="22530"/>
                    <a:pt x="20353" y="22577"/>
                    <a:pt x="20732" y="22601"/>
                  </a:cubicBezTo>
                  <a:cubicBezTo>
                    <a:pt x="21586" y="22672"/>
                    <a:pt x="22416" y="22957"/>
                    <a:pt x="23176" y="23384"/>
                  </a:cubicBezTo>
                  <a:cubicBezTo>
                    <a:pt x="22938" y="22981"/>
                    <a:pt x="21776" y="22411"/>
                    <a:pt x="21325" y="22293"/>
                  </a:cubicBezTo>
                  <a:cubicBezTo>
                    <a:pt x="20875" y="22174"/>
                    <a:pt x="20424" y="22127"/>
                    <a:pt x="19973" y="22032"/>
                  </a:cubicBezTo>
                  <a:cubicBezTo>
                    <a:pt x="19783" y="21984"/>
                    <a:pt x="19594" y="21913"/>
                    <a:pt x="19428" y="21818"/>
                  </a:cubicBezTo>
                  <a:cubicBezTo>
                    <a:pt x="19096" y="20561"/>
                    <a:pt x="19285" y="18972"/>
                    <a:pt x="19309" y="17620"/>
                  </a:cubicBezTo>
                  <a:lnTo>
                    <a:pt x="19309" y="17620"/>
                  </a:lnTo>
                  <a:cubicBezTo>
                    <a:pt x="19807" y="18450"/>
                    <a:pt x="20566" y="18806"/>
                    <a:pt x="21230" y="19375"/>
                  </a:cubicBezTo>
                  <a:cubicBezTo>
                    <a:pt x="21610" y="19660"/>
                    <a:pt x="22274" y="20395"/>
                    <a:pt x="22298" y="20893"/>
                  </a:cubicBezTo>
                  <a:cubicBezTo>
                    <a:pt x="22274" y="20395"/>
                    <a:pt x="22108" y="19897"/>
                    <a:pt x="21847" y="19470"/>
                  </a:cubicBezTo>
                  <a:cubicBezTo>
                    <a:pt x="21610" y="19114"/>
                    <a:pt x="21136" y="18948"/>
                    <a:pt x="20898" y="18592"/>
                  </a:cubicBezTo>
                  <a:lnTo>
                    <a:pt x="20898" y="18592"/>
                  </a:lnTo>
                  <a:cubicBezTo>
                    <a:pt x="21515" y="18806"/>
                    <a:pt x="22156" y="19067"/>
                    <a:pt x="22749" y="19375"/>
                  </a:cubicBezTo>
                  <a:cubicBezTo>
                    <a:pt x="23365" y="19683"/>
                    <a:pt x="23840" y="20205"/>
                    <a:pt x="24077" y="20869"/>
                  </a:cubicBezTo>
                  <a:cubicBezTo>
                    <a:pt x="23982" y="19992"/>
                    <a:pt x="23508" y="19233"/>
                    <a:pt x="22749" y="18806"/>
                  </a:cubicBezTo>
                  <a:cubicBezTo>
                    <a:pt x="22227" y="18568"/>
                    <a:pt x="21705" y="18379"/>
                    <a:pt x="21159" y="18236"/>
                  </a:cubicBezTo>
                  <a:cubicBezTo>
                    <a:pt x="20709" y="18070"/>
                    <a:pt x="20305" y="17809"/>
                    <a:pt x="19973" y="17477"/>
                  </a:cubicBezTo>
                  <a:lnTo>
                    <a:pt x="19973" y="17477"/>
                  </a:lnTo>
                  <a:cubicBezTo>
                    <a:pt x="20305" y="17541"/>
                    <a:pt x="20648" y="17572"/>
                    <a:pt x="20987" y="17572"/>
                  </a:cubicBezTo>
                  <a:cubicBezTo>
                    <a:pt x="21157" y="17572"/>
                    <a:pt x="21325" y="17564"/>
                    <a:pt x="21491" y="17548"/>
                  </a:cubicBezTo>
                  <a:cubicBezTo>
                    <a:pt x="21588" y="17543"/>
                    <a:pt x="21684" y="17540"/>
                    <a:pt x="21781" y="17540"/>
                  </a:cubicBezTo>
                  <a:cubicBezTo>
                    <a:pt x="22533" y="17540"/>
                    <a:pt x="23264" y="17702"/>
                    <a:pt x="23958" y="17975"/>
                  </a:cubicBezTo>
                  <a:cubicBezTo>
                    <a:pt x="23602" y="17643"/>
                    <a:pt x="22820" y="17169"/>
                    <a:pt x="21373" y="17145"/>
                  </a:cubicBezTo>
                  <a:cubicBezTo>
                    <a:pt x="20922" y="17145"/>
                    <a:pt x="20471" y="17122"/>
                    <a:pt x="20021" y="17050"/>
                  </a:cubicBezTo>
                  <a:cubicBezTo>
                    <a:pt x="19760" y="16955"/>
                    <a:pt x="19499" y="16813"/>
                    <a:pt x="19285" y="16647"/>
                  </a:cubicBezTo>
                  <a:cubicBezTo>
                    <a:pt x="19238" y="15224"/>
                    <a:pt x="18811" y="13824"/>
                    <a:pt x="18099" y="12615"/>
                  </a:cubicBezTo>
                  <a:lnTo>
                    <a:pt x="18099" y="12615"/>
                  </a:lnTo>
                  <a:cubicBezTo>
                    <a:pt x="18574" y="12733"/>
                    <a:pt x="19451" y="12994"/>
                    <a:pt x="19594" y="13421"/>
                  </a:cubicBezTo>
                  <a:cubicBezTo>
                    <a:pt x="19712" y="13943"/>
                    <a:pt x="20068" y="14370"/>
                    <a:pt x="20543" y="14631"/>
                  </a:cubicBezTo>
                  <a:cubicBezTo>
                    <a:pt x="20234" y="14322"/>
                    <a:pt x="20021" y="13919"/>
                    <a:pt x="19926" y="13516"/>
                  </a:cubicBezTo>
                  <a:cubicBezTo>
                    <a:pt x="19807" y="12875"/>
                    <a:pt x="18906" y="12401"/>
                    <a:pt x="18906" y="12401"/>
                  </a:cubicBezTo>
                  <a:cubicBezTo>
                    <a:pt x="18996" y="12377"/>
                    <a:pt x="19088" y="12365"/>
                    <a:pt x="19179" y="12365"/>
                  </a:cubicBezTo>
                  <a:cubicBezTo>
                    <a:pt x="19445" y="12365"/>
                    <a:pt x="19701" y="12467"/>
                    <a:pt x="19878" y="12662"/>
                  </a:cubicBezTo>
                  <a:cubicBezTo>
                    <a:pt x="20732" y="13255"/>
                    <a:pt x="21705" y="13706"/>
                    <a:pt x="22725" y="13967"/>
                  </a:cubicBezTo>
                  <a:cubicBezTo>
                    <a:pt x="21136" y="13208"/>
                    <a:pt x="20139" y="12354"/>
                    <a:pt x="19594" y="11998"/>
                  </a:cubicBezTo>
                  <a:cubicBezTo>
                    <a:pt x="19262" y="11784"/>
                    <a:pt x="18645" y="11713"/>
                    <a:pt x="18004" y="11571"/>
                  </a:cubicBezTo>
                  <a:cubicBezTo>
                    <a:pt x="17530" y="11452"/>
                    <a:pt x="17245" y="11452"/>
                    <a:pt x="16842" y="11168"/>
                  </a:cubicBezTo>
                  <a:cubicBezTo>
                    <a:pt x="16747" y="11073"/>
                    <a:pt x="16463" y="10788"/>
                    <a:pt x="16391" y="10764"/>
                  </a:cubicBezTo>
                  <a:cubicBezTo>
                    <a:pt x="14019" y="9033"/>
                    <a:pt x="12999" y="6756"/>
                    <a:pt x="12715" y="6305"/>
                  </a:cubicBezTo>
                  <a:cubicBezTo>
                    <a:pt x="12406" y="5878"/>
                    <a:pt x="13260" y="873"/>
                    <a:pt x="13213" y="541"/>
                  </a:cubicBezTo>
                  <a:cubicBezTo>
                    <a:pt x="13189" y="446"/>
                    <a:pt x="13070" y="327"/>
                    <a:pt x="12928" y="232"/>
                  </a:cubicBezTo>
                  <a:cubicBezTo>
                    <a:pt x="12655" y="78"/>
                    <a:pt x="12347" y="1"/>
                    <a:pt x="12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Seeds ready to blow away in the wind">
            <a:extLst>
              <a:ext uri="{FF2B5EF4-FFF2-40B4-BE49-F238E27FC236}">
                <a16:creationId xmlns:a16="http://schemas.microsoft.com/office/drawing/2014/main" id="{BEECBC35-B9A7-BFDE-6D2A-2B78F2337F99}"/>
              </a:ext>
            </a:extLst>
          </p:cNvPr>
          <p:cNvPicPr>
            <a:picLocks noChangeAspect="1"/>
          </p:cNvPicPr>
          <p:nvPr/>
        </p:nvPicPr>
        <p:blipFill>
          <a:blip r:embed="rId3"/>
          <a:stretch>
            <a:fillRect/>
          </a:stretch>
        </p:blipFill>
        <p:spPr>
          <a:xfrm>
            <a:off x="4171930" y="2567281"/>
            <a:ext cx="4227593" cy="1464001"/>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3882056" y="1485149"/>
            <a:ext cx="4892311" cy="2669476"/>
          </a:xfrm>
          <a:prstGeom prst="rect">
            <a:avLst/>
          </a:prstGeom>
        </p:spPr>
        <p:txBody>
          <a:bodyPr spcFirstLastPara="1" wrap="square" lIns="91425" tIns="91425" rIns="91425" bIns="91425" anchor="ctr" anchorCtr="0">
            <a:noAutofit/>
          </a:bodyPr>
          <a:lstStyle/>
          <a:p>
            <a:r>
              <a:rPr lang="en-IN" sz="5400" dirty="0">
                <a:solidFill>
                  <a:schemeClr val="tx1"/>
                </a:solidFill>
                <a:latin typeface="Algerian" panose="04020705040A02060702" pitchFamily="82" charset="0"/>
                <a:cs typeface="Times New Roman" panose="02020603050405020304" pitchFamily="18" charset="0"/>
              </a:rPr>
              <a:t>Heart Disease Prediction</a:t>
            </a:r>
            <a:endParaRPr lang="en-IN" sz="5400" dirty="0">
              <a:latin typeface="Algerian" panose="04020705040A02060702" pitchFamily="82" charset="0"/>
              <a:cs typeface="Times New Roman" panose="02020603050405020304" pitchFamily="18" charset="0"/>
            </a:endParaRPr>
          </a:p>
        </p:txBody>
      </p:sp>
      <p:grpSp>
        <p:nvGrpSpPr>
          <p:cNvPr id="238" name="Google Shape;238;p35"/>
          <p:cNvGrpSpPr/>
          <p:nvPr/>
        </p:nvGrpSpPr>
        <p:grpSpPr>
          <a:xfrm>
            <a:off x="1021361" y="879404"/>
            <a:ext cx="2104731" cy="3534547"/>
            <a:chOff x="1175043" y="804477"/>
            <a:chExt cx="2104731" cy="3534547"/>
          </a:xfrm>
        </p:grpSpPr>
        <p:grpSp>
          <p:nvGrpSpPr>
            <p:cNvPr id="239" name="Google Shape;239;p35"/>
            <p:cNvGrpSpPr/>
            <p:nvPr/>
          </p:nvGrpSpPr>
          <p:grpSpPr>
            <a:xfrm>
              <a:off x="1175043" y="804477"/>
              <a:ext cx="2104731" cy="3534547"/>
              <a:chOff x="1175043" y="804879"/>
              <a:chExt cx="2104731" cy="3534547"/>
            </a:xfrm>
          </p:grpSpPr>
          <p:sp>
            <p:nvSpPr>
              <p:cNvPr id="240" name="Google Shape;240;p35"/>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1271700" y="2354050"/>
                <a:ext cx="1821471" cy="957931"/>
              </a:xfrm>
              <a:custGeom>
                <a:avLst/>
                <a:gdLst/>
                <a:ahLst/>
                <a:cxnLst/>
                <a:rect l="l" t="t" r="r" b="b"/>
                <a:pathLst>
                  <a:path w="85030" h="44738" extrusionOk="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1430092" y="2415943"/>
                <a:ext cx="810212" cy="653810"/>
              </a:xfrm>
              <a:custGeom>
                <a:avLst/>
                <a:gdLst/>
                <a:ahLst/>
                <a:cxnLst/>
                <a:rect l="l" t="t" r="r" b="b"/>
                <a:pathLst>
                  <a:path w="36786" h="29695" extrusionOk="0">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1495044" y="2696094"/>
                <a:ext cx="1733191" cy="1225428"/>
              </a:xfrm>
              <a:custGeom>
                <a:avLst/>
                <a:gdLst/>
                <a:ahLst/>
                <a:cxnLst/>
                <a:rect l="l" t="t" r="r" b="b"/>
                <a:pathLst>
                  <a:path w="78692" h="55657" extrusionOk="0">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2534492" y="2281658"/>
                <a:ext cx="579918" cy="430574"/>
              </a:xfrm>
              <a:custGeom>
                <a:avLst/>
                <a:gdLst/>
                <a:ahLst/>
                <a:cxnLst/>
                <a:rect l="l" t="t" r="r" b="b"/>
                <a:pathLst>
                  <a:path w="26330" h="19556" extrusionOk="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1224445" y="2822761"/>
                <a:ext cx="681894" cy="738577"/>
              </a:xfrm>
              <a:custGeom>
                <a:avLst/>
                <a:gdLst/>
                <a:ahLst/>
                <a:cxnLst/>
                <a:rect l="l" t="t" r="r" b="b"/>
                <a:pathLst>
                  <a:path w="30960" h="33545" extrusionOk="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2764323" y="3361661"/>
                <a:ext cx="153558" cy="210421"/>
              </a:xfrm>
              <a:custGeom>
                <a:avLst/>
                <a:gdLst/>
                <a:ahLst/>
                <a:cxnLst/>
                <a:rect l="l" t="t" r="r" b="b"/>
                <a:pathLst>
                  <a:path w="6972" h="9557" extrusionOk="0">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2928607" y="2654239"/>
                <a:ext cx="95588" cy="235103"/>
              </a:xfrm>
              <a:custGeom>
                <a:avLst/>
                <a:gdLst/>
                <a:ahLst/>
                <a:cxnLst/>
                <a:rect l="l" t="t" r="r" b="b"/>
                <a:pathLst>
                  <a:path w="4340" h="10678" extrusionOk="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2190880" y="2897906"/>
                <a:ext cx="402705" cy="353205"/>
              </a:xfrm>
              <a:custGeom>
                <a:avLst/>
                <a:gdLst/>
                <a:ahLst/>
                <a:cxnLst/>
                <a:rect l="l" t="t" r="r" b="b"/>
                <a:pathLst>
                  <a:path w="18284" h="16042" extrusionOk="0">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1909532" y="2936789"/>
                <a:ext cx="403784" cy="461377"/>
              </a:xfrm>
              <a:custGeom>
                <a:avLst/>
                <a:gdLst/>
                <a:ahLst/>
                <a:cxnLst/>
                <a:rect l="l" t="t" r="r" b="b"/>
                <a:pathLst>
                  <a:path w="18333" h="20955" extrusionOk="0">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2325783" y="3297238"/>
                <a:ext cx="72374" cy="250141"/>
              </a:xfrm>
              <a:custGeom>
                <a:avLst/>
                <a:gdLst/>
                <a:ahLst/>
                <a:cxnLst/>
                <a:rect l="l" t="t" r="r" b="b"/>
                <a:pathLst>
                  <a:path w="3286" h="11361" extrusionOk="0">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2899622" y="2858187"/>
                <a:ext cx="195450" cy="396139"/>
              </a:xfrm>
              <a:custGeom>
                <a:avLst/>
                <a:gdLst/>
                <a:ahLst/>
                <a:cxnLst/>
                <a:rect l="l" t="t" r="r" b="b"/>
                <a:pathLst>
                  <a:path w="8874" h="17992" extrusionOk="0">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2780423" y="2620948"/>
                <a:ext cx="164306" cy="198620"/>
              </a:xfrm>
              <a:custGeom>
                <a:avLst/>
                <a:gdLst/>
                <a:ahLst/>
                <a:cxnLst/>
                <a:rect l="l" t="t" r="r" b="b"/>
                <a:pathLst>
                  <a:path w="7460" h="9021" extrusionOk="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1832225" y="2725091"/>
                <a:ext cx="278132" cy="427250"/>
              </a:xfrm>
              <a:custGeom>
                <a:avLst/>
                <a:gdLst/>
                <a:ahLst/>
                <a:cxnLst/>
                <a:rect l="l" t="t" r="r" b="b"/>
                <a:pathLst>
                  <a:path w="12628" h="19405" extrusionOk="0">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1558410" y="2516365"/>
                <a:ext cx="325375" cy="297831"/>
              </a:xfrm>
              <a:custGeom>
                <a:avLst/>
                <a:gdLst/>
                <a:ahLst/>
                <a:cxnLst/>
                <a:rect l="l" t="t" r="r" b="b"/>
                <a:pathLst>
                  <a:path w="14773" h="13527" extrusionOk="0">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1266314" y="1771425"/>
                <a:ext cx="605665" cy="957981"/>
              </a:xfrm>
              <a:custGeom>
                <a:avLst/>
                <a:gdLst/>
                <a:ahLst/>
                <a:cxnLst/>
                <a:rect l="l" t="t" r="r" b="b"/>
                <a:pathLst>
                  <a:path w="27499" h="43510" extrusionOk="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1651818" y="1568952"/>
                <a:ext cx="211572" cy="867401"/>
              </a:xfrm>
              <a:custGeom>
                <a:avLst/>
                <a:gdLst/>
                <a:ahLst/>
                <a:cxnLst/>
                <a:rect l="l" t="t" r="r" b="b"/>
                <a:pathLst>
                  <a:path w="9606" h="39396" extrusionOk="0">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1670077" y="885154"/>
                <a:ext cx="287801" cy="745006"/>
              </a:xfrm>
              <a:custGeom>
                <a:avLst/>
                <a:gdLst/>
                <a:ahLst/>
                <a:cxnLst/>
                <a:rect l="l" t="t" r="r" b="b"/>
                <a:pathLst>
                  <a:path w="13067" h="33837" extrusionOk="0">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1728125" y="1233991"/>
                <a:ext cx="560270" cy="520226"/>
              </a:xfrm>
              <a:custGeom>
                <a:avLst/>
                <a:gdLst/>
                <a:ahLst/>
                <a:cxnLst/>
                <a:rect l="l" t="t" r="r" b="b"/>
                <a:pathLst>
                  <a:path w="27450" h="25494" extrusionOk="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1874116" y="1401509"/>
                <a:ext cx="407000" cy="745006"/>
              </a:xfrm>
              <a:custGeom>
                <a:avLst/>
                <a:gdLst/>
                <a:ahLst/>
                <a:cxnLst/>
                <a:rect l="l" t="t" r="r" b="b"/>
                <a:pathLst>
                  <a:path w="18479" h="33837" extrusionOk="0">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2259620" y="1661271"/>
                <a:ext cx="355461" cy="383787"/>
              </a:xfrm>
              <a:custGeom>
                <a:avLst/>
                <a:gdLst/>
                <a:ahLst/>
                <a:cxnLst/>
                <a:rect l="l" t="t" r="r" b="b"/>
                <a:pathLst>
                  <a:path w="16139" h="17431" extrusionOk="0">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1912770" y="1778294"/>
                <a:ext cx="332908" cy="483064"/>
              </a:xfrm>
              <a:custGeom>
                <a:avLst/>
                <a:gdLst/>
                <a:ahLst/>
                <a:cxnLst/>
                <a:rect l="l" t="t" r="r" b="b"/>
                <a:pathLst>
                  <a:path w="15115" h="21940" extrusionOk="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1714831" y="1615123"/>
                <a:ext cx="218356" cy="280723"/>
              </a:xfrm>
              <a:custGeom>
                <a:avLst/>
                <a:gdLst/>
                <a:ahLst/>
                <a:cxnLst/>
                <a:rect l="l" t="t" r="r" b="b"/>
                <a:pathLst>
                  <a:path w="9914" h="12750" extrusionOk="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1826851" y="1946816"/>
                <a:ext cx="143933" cy="154717"/>
              </a:xfrm>
              <a:custGeom>
                <a:avLst/>
                <a:gdLst/>
                <a:ahLst/>
                <a:cxnLst/>
                <a:rect l="l" t="t" r="r" b="b"/>
                <a:pathLst>
                  <a:path w="6535" h="7027" extrusionOk="0">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2087803" y="893741"/>
                <a:ext cx="282427" cy="362364"/>
              </a:xfrm>
              <a:custGeom>
                <a:avLst/>
                <a:gdLst/>
                <a:ahLst/>
                <a:cxnLst/>
                <a:rect l="l" t="t" r="r" b="b"/>
                <a:pathLst>
                  <a:path w="12823" h="16458" extrusionOk="0">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2400293" y="1003234"/>
                <a:ext cx="107394" cy="165351"/>
              </a:xfrm>
              <a:custGeom>
                <a:avLst/>
                <a:gdLst/>
                <a:ahLst/>
                <a:cxnLst/>
                <a:rect l="l" t="t" r="r" b="b"/>
                <a:pathLst>
                  <a:path w="4876" h="7510" extrusionOk="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2597329" y="1098790"/>
                <a:ext cx="149814" cy="193226"/>
              </a:xfrm>
              <a:custGeom>
                <a:avLst/>
                <a:gdLst/>
                <a:ahLst/>
                <a:cxnLst/>
                <a:rect l="l" t="t" r="r" b="b"/>
                <a:pathLst>
                  <a:path w="6802" h="8776" extrusionOk="0">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2527003" y="1826601"/>
                <a:ext cx="355461" cy="531877"/>
              </a:xfrm>
              <a:custGeom>
                <a:avLst/>
                <a:gdLst/>
                <a:ahLst/>
                <a:cxnLst/>
                <a:rect l="l" t="t" r="r" b="b"/>
                <a:pathLst>
                  <a:path w="16139" h="24157" extrusionOk="0">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2596800" y="1733467"/>
                <a:ext cx="262031" cy="279930"/>
              </a:xfrm>
              <a:custGeom>
                <a:avLst/>
                <a:gdLst/>
                <a:ahLst/>
                <a:cxnLst/>
                <a:rect l="l" t="t" r="r" b="b"/>
                <a:pathLst>
                  <a:path w="11897" h="12714" extrusionOk="0">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2835177" y="1784723"/>
                <a:ext cx="282449" cy="91659"/>
              </a:xfrm>
              <a:custGeom>
                <a:avLst/>
                <a:gdLst/>
                <a:ahLst/>
                <a:cxnLst/>
                <a:rect l="l" t="t" r="r" b="b"/>
                <a:pathLst>
                  <a:path w="12824" h="4163" extrusionOk="0">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2916802" y="1968283"/>
                <a:ext cx="322160" cy="88048"/>
              </a:xfrm>
              <a:custGeom>
                <a:avLst/>
                <a:gdLst/>
                <a:ahLst/>
                <a:cxnLst/>
                <a:rect l="l" t="t" r="r" b="b"/>
                <a:pathLst>
                  <a:path w="14627" h="3999" extrusionOk="0">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2724590" y="1913548"/>
                <a:ext cx="184702" cy="127812"/>
              </a:xfrm>
              <a:custGeom>
                <a:avLst/>
                <a:gdLst/>
                <a:ahLst/>
                <a:cxnLst/>
                <a:rect l="l" t="t" r="r" b="b"/>
                <a:pathLst>
                  <a:path w="8386" h="5805" extrusionOk="0">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1564841" y="3455037"/>
                <a:ext cx="415590" cy="544273"/>
              </a:xfrm>
              <a:custGeom>
                <a:avLst/>
                <a:gdLst/>
                <a:ahLst/>
                <a:cxnLst/>
                <a:rect l="l" t="t" r="r" b="b"/>
                <a:pathLst>
                  <a:path w="18869" h="24720" extrusionOk="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1701044" y="3473290"/>
                <a:ext cx="274035" cy="413313"/>
              </a:xfrm>
              <a:custGeom>
                <a:avLst/>
                <a:gdLst/>
                <a:ahLst/>
                <a:cxnLst/>
                <a:rect l="l" t="t" r="r" b="b"/>
                <a:pathLst>
                  <a:path w="12442" h="18772" extrusionOk="0">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1963229" y="3581704"/>
                <a:ext cx="368346" cy="737080"/>
              </a:xfrm>
              <a:custGeom>
                <a:avLst/>
                <a:gdLst/>
                <a:ahLst/>
                <a:cxnLst/>
                <a:rect l="l" t="t" r="r" b="b"/>
                <a:pathLst>
                  <a:path w="16724" h="33477" extrusionOk="0">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1970762" y="3594716"/>
                <a:ext cx="328613" cy="340192"/>
              </a:xfrm>
              <a:custGeom>
                <a:avLst/>
                <a:gdLst/>
                <a:ahLst/>
                <a:cxnLst/>
                <a:rect l="l" t="t" r="r" b="b"/>
                <a:pathLst>
                  <a:path w="14920" h="15451" extrusionOk="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1995452" y="3771561"/>
                <a:ext cx="141775" cy="370533"/>
              </a:xfrm>
              <a:custGeom>
                <a:avLst/>
                <a:gdLst/>
                <a:ahLst/>
                <a:cxnLst/>
                <a:rect l="l" t="t" r="r" b="b"/>
                <a:pathLst>
                  <a:path w="6437" h="16829" extrusionOk="0">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1673424" y="3628491"/>
                <a:ext cx="137788" cy="250625"/>
              </a:xfrm>
              <a:custGeom>
                <a:avLst/>
                <a:gdLst/>
                <a:ahLst/>
                <a:cxnLst/>
                <a:rect l="l" t="t" r="r" b="b"/>
                <a:pathLst>
                  <a:path w="6256" h="11383" extrusionOk="0">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1990078" y="2027334"/>
                <a:ext cx="547674" cy="330637"/>
              </a:xfrm>
              <a:custGeom>
                <a:avLst/>
                <a:gdLst/>
                <a:ahLst/>
                <a:cxnLst/>
                <a:rect l="l" t="t" r="r" b="b"/>
                <a:pathLst>
                  <a:path w="24866" h="15017" extrusionOk="0">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1736658" y="1851679"/>
                <a:ext cx="92373" cy="277663"/>
              </a:xfrm>
              <a:custGeom>
                <a:avLst/>
                <a:gdLst/>
                <a:ahLst/>
                <a:cxnLst/>
                <a:rect l="l" t="t" r="r" b="b"/>
                <a:pathLst>
                  <a:path w="4194" h="12611" extrusionOk="0">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543104" y="2445028"/>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5"/>
              <p:cNvGrpSpPr/>
              <p:nvPr/>
            </p:nvGrpSpPr>
            <p:grpSpPr>
              <a:xfrm>
                <a:off x="1561574" y="3451125"/>
                <a:ext cx="415556" cy="583318"/>
                <a:chOff x="1357275" y="4421150"/>
                <a:chExt cx="482700" cy="677725"/>
              </a:xfrm>
            </p:grpSpPr>
            <p:sp>
              <p:nvSpPr>
                <p:cNvPr id="349" name="Google Shape;349;p35"/>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2" name="Google Shape;352;p35"/>
            <p:cNvSpPr/>
            <p:nvPr/>
          </p:nvSpPr>
          <p:spPr>
            <a:xfrm>
              <a:off x="1702299" y="2534414"/>
              <a:ext cx="7533" cy="8873"/>
            </a:xfrm>
            <a:custGeom>
              <a:avLst/>
              <a:gdLst/>
              <a:ahLst/>
              <a:cxnLst/>
              <a:rect l="l" t="t" r="r" b="b"/>
              <a:pathLst>
                <a:path w="342" h="403" extrusionOk="0">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1707673" y="2492272"/>
              <a:ext cx="15726" cy="18319"/>
            </a:xfrm>
            <a:custGeom>
              <a:avLst/>
              <a:gdLst/>
              <a:ahLst/>
              <a:cxnLst/>
              <a:rect l="l" t="t" r="r" b="b"/>
              <a:pathLst>
                <a:path w="714" h="832" extrusionOk="0">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1750622" y="2544123"/>
              <a:ext cx="16629" cy="12594"/>
            </a:xfrm>
            <a:custGeom>
              <a:avLst/>
              <a:gdLst/>
              <a:ahLst/>
              <a:cxnLst/>
              <a:rect l="l" t="t" r="r" b="b"/>
              <a:pathLst>
                <a:path w="755" h="572" extrusionOk="0">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1689415" y="2545687"/>
              <a:ext cx="9669" cy="11559"/>
            </a:xfrm>
            <a:custGeom>
              <a:avLst/>
              <a:gdLst/>
              <a:ahLst/>
              <a:cxnLst/>
              <a:rect l="l" t="t" r="r" b="b"/>
              <a:pathLst>
                <a:path w="439" h="525" extrusionOk="0">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1725910" y="2520983"/>
              <a:ext cx="8612" cy="13981"/>
            </a:xfrm>
            <a:custGeom>
              <a:avLst/>
              <a:gdLst/>
              <a:ahLst/>
              <a:cxnLst/>
              <a:rect l="l" t="t" r="r" b="b"/>
              <a:pathLst>
                <a:path w="391" h="635" extrusionOk="0">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1692630" y="2516425"/>
              <a:ext cx="9691" cy="7530"/>
            </a:xfrm>
            <a:custGeom>
              <a:avLst/>
              <a:gdLst/>
              <a:ahLst/>
              <a:cxnLst/>
              <a:rect l="l" t="t" r="r" b="b"/>
              <a:pathLst>
                <a:path w="440" h="342" extrusionOk="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715184" y="2511339"/>
              <a:ext cx="5925" cy="9666"/>
            </a:xfrm>
            <a:custGeom>
              <a:avLst/>
              <a:gdLst/>
              <a:ahLst/>
              <a:cxnLst/>
              <a:rect l="l" t="t" r="r" b="b"/>
              <a:pathLst>
                <a:path w="269" h="439" extrusionOk="0">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1732650" y="2540909"/>
              <a:ext cx="12422" cy="10194"/>
            </a:xfrm>
            <a:custGeom>
              <a:avLst/>
              <a:gdLst/>
              <a:ahLst/>
              <a:cxnLst/>
              <a:rect l="l" t="t" r="r" b="b"/>
              <a:pathLst>
                <a:path w="564" h="463" extrusionOk="0">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1740953" y="2552930"/>
              <a:ext cx="9669" cy="3413"/>
            </a:xfrm>
            <a:custGeom>
              <a:avLst/>
              <a:gdLst/>
              <a:ahLst/>
              <a:cxnLst/>
              <a:rect l="l" t="t" r="r" b="b"/>
              <a:pathLst>
                <a:path w="439" h="155" extrusionOk="0">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5"/>
            <p:cNvGrpSpPr/>
            <p:nvPr/>
          </p:nvGrpSpPr>
          <p:grpSpPr>
            <a:xfrm>
              <a:off x="1707673" y="2508917"/>
              <a:ext cx="628197" cy="739898"/>
              <a:chOff x="1707673" y="2508917"/>
              <a:chExt cx="628197" cy="739898"/>
            </a:xfrm>
          </p:grpSpPr>
          <p:grpSp>
            <p:nvGrpSpPr>
              <p:cNvPr id="362" name="Google Shape;362;p35"/>
              <p:cNvGrpSpPr/>
              <p:nvPr/>
            </p:nvGrpSpPr>
            <p:grpSpPr>
              <a:xfrm>
                <a:off x="1707673" y="2508917"/>
                <a:ext cx="232584" cy="212359"/>
                <a:chOff x="1707673" y="2508917"/>
                <a:chExt cx="232584" cy="212359"/>
              </a:xfrm>
            </p:grpSpPr>
            <p:sp>
              <p:nvSpPr>
                <p:cNvPr id="363" name="Google Shape;363;p35"/>
                <p:cNvSpPr/>
                <p:nvPr/>
              </p:nvSpPr>
              <p:spPr>
                <a:xfrm>
                  <a:off x="1707673" y="2508917"/>
                  <a:ext cx="9669" cy="7530"/>
                </a:xfrm>
                <a:custGeom>
                  <a:avLst/>
                  <a:gdLst/>
                  <a:ahLst/>
                  <a:cxnLst/>
                  <a:rect l="l" t="t" r="r" b="b"/>
                  <a:pathLst>
                    <a:path w="439" h="342" extrusionOk="0">
                      <a:moveTo>
                        <a:pt x="195" y="0"/>
                      </a:moveTo>
                      <a:cubicBezTo>
                        <a:pt x="0" y="0"/>
                        <a:pt x="0" y="342"/>
                        <a:pt x="195" y="342"/>
                      </a:cubicBezTo>
                      <a:cubicBezTo>
                        <a:pt x="439" y="342"/>
                        <a:pt x="43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5"/>
                <p:cNvGrpSpPr/>
                <p:nvPr/>
              </p:nvGrpSpPr>
              <p:grpSpPr>
                <a:xfrm>
                  <a:off x="1775312" y="2571183"/>
                  <a:ext cx="164945" cy="150093"/>
                  <a:chOff x="1775312" y="2571585"/>
                  <a:chExt cx="164945" cy="150093"/>
                </a:xfrm>
              </p:grpSpPr>
              <p:sp>
                <p:nvSpPr>
                  <p:cNvPr id="365" name="Google Shape;365;p35"/>
                  <p:cNvSpPr/>
                  <p:nvPr/>
                </p:nvSpPr>
                <p:spPr>
                  <a:xfrm>
                    <a:off x="1847268" y="2594923"/>
                    <a:ext cx="8612" cy="11031"/>
                  </a:xfrm>
                  <a:custGeom>
                    <a:avLst/>
                    <a:gdLst/>
                    <a:ahLst/>
                    <a:cxnLst/>
                    <a:rect l="l" t="t" r="r" b="b"/>
                    <a:pathLst>
                      <a:path w="391" h="501" extrusionOk="0">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1849404" y="2674341"/>
                    <a:ext cx="29800" cy="47338"/>
                  </a:xfrm>
                  <a:custGeom>
                    <a:avLst/>
                    <a:gdLst/>
                    <a:ahLst/>
                    <a:cxnLst/>
                    <a:rect l="l" t="t" r="r" b="b"/>
                    <a:pathLst>
                      <a:path w="1353" h="2150" extrusionOk="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1800002" y="2609785"/>
                    <a:ext cx="17686" cy="21731"/>
                  </a:xfrm>
                  <a:custGeom>
                    <a:avLst/>
                    <a:gdLst/>
                    <a:ahLst/>
                    <a:cxnLst/>
                    <a:rect l="l" t="t" r="r" b="b"/>
                    <a:pathLst>
                      <a:path w="803" h="987" extrusionOk="0">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1775312" y="2571585"/>
                    <a:ext cx="121358" cy="96635"/>
                  </a:xfrm>
                  <a:custGeom>
                    <a:avLst/>
                    <a:gdLst/>
                    <a:ahLst/>
                    <a:cxnLst/>
                    <a:rect l="l" t="t" r="r" b="b"/>
                    <a:pathLst>
                      <a:path w="5510" h="4389" extrusionOk="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1901427" y="2618900"/>
                    <a:ext cx="38830" cy="36197"/>
                  </a:xfrm>
                  <a:custGeom>
                    <a:avLst/>
                    <a:gdLst/>
                    <a:ahLst/>
                    <a:cxnLst/>
                    <a:rect l="l" t="t" r="r" b="b"/>
                    <a:pathLst>
                      <a:path w="1763" h="1644" extrusionOk="0">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35"/>
              <p:cNvGrpSpPr/>
              <p:nvPr/>
            </p:nvGrpSpPr>
            <p:grpSpPr>
              <a:xfrm>
                <a:off x="1966445" y="2785875"/>
                <a:ext cx="369425" cy="147892"/>
                <a:chOff x="1966445" y="2786278"/>
                <a:chExt cx="369425" cy="147892"/>
              </a:xfrm>
            </p:grpSpPr>
            <p:sp>
              <p:nvSpPr>
                <p:cNvPr id="371" name="Google Shape;371;p35"/>
                <p:cNvSpPr/>
                <p:nvPr/>
              </p:nvSpPr>
              <p:spPr>
                <a:xfrm>
                  <a:off x="2246735" y="2908365"/>
                  <a:ext cx="13964" cy="11471"/>
                </a:xfrm>
                <a:custGeom>
                  <a:avLst/>
                  <a:gdLst/>
                  <a:ahLst/>
                  <a:cxnLst/>
                  <a:rect l="l" t="t" r="r" b="b"/>
                  <a:pathLst>
                    <a:path w="634" h="521" extrusionOk="0">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1966445" y="2799158"/>
                  <a:ext cx="12929" cy="10745"/>
                </a:xfrm>
                <a:custGeom>
                  <a:avLst/>
                  <a:gdLst/>
                  <a:ahLst/>
                  <a:cxnLst/>
                  <a:rect l="l" t="t" r="r" b="b"/>
                  <a:pathLst>
                    <a:path w="587" h="488" extrusionOk="0">
                      <a:moveTo>
                        <a:pt x="294" y="0"/>
                      </a:moveTo>
                      <a:cubicBezTo>
                        <a:pt x="1" y="49"/>
                        <a:pt x="1" y="439"/>
                        <a:pt x="294" y="488"/>
                      </a:cubicBezTo>
                      <a:cubicBezTo>
                        <a:pt x="586" y="439"/>
                        <a:pt x="586" y="49"/>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1996531" y="2786278"/>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2009416" y="2812038"/>
                  <a:ext cx="11827" cy="8609"/>
                </a:xfrm>
                <a:custGeom>
                  <a:avLst/>
                  <a:gdLst/>
                  <a:ahLst/>
                  <a:cxnLst/>
                  <a:rect l="l" t="t" r="r" b="b"/>
                  <a:pathLst>
                    <a:path w="537" h="391" extrusionOk="0">
                      <a:moveTo>
                        <a:pt x="293" y="0"/>
                      </a:moveTo>
                      <a:cubicBezTo>
                        <a:pt x="0" y="0"/>
                        <a:pt x="0" y="390"/>
                        <a:pt x="293" y="390"/>
                      </a:cubicBezTo>
                      <a:cubicBezTo>
                        <a:pt x="536" y="390"/>
                        <a:pt x="536"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2057739" y="2841013"/>
                  <a:ext cx="12907" cy="10767"/>
                </a:xfrm>
                <a:custGeom>
                  <a:avLst/>
                  <a:gdLst/>
                  <a:ahLst/>
                  <a:cxnLst/>
                  <a:rect l="l" t="t" r="r" b="b"/>
                  <a:pathLst>
                    <a:path w="586" h="489" extrusionOk="0">
                      <a:moveTo>
                        <a:pt x="293" y="1"/>
                      </a:moveTo>
                      <a:cubicBezTo>
                        <a:pt x="0" y="50"/>
                        <a:pt x="0" y="440"/>
                        <a:pt x="293" y="488"/>
                      </a:cubicBezTo>
                      <a:cubicBezTo>
                        <a:pt x="585" y="440"/>
                        <a:pt x="585" y="50"/>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2097670" y="2861820"/>
                  <a:ext cx="132965" cy="59733"/>
                </a:xfrm>
                <a:custGeom>
                  <a:avLst/>
                  <a:gdLst/>
                  <a:ahLst/>
                  <a:cxnLst/>
                  <a:rect l="l" t="t" r="r" b="b"/>
                  <a:pathLst>
                    <a:path w="6037" h="2713" extrusionOk="0">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2067386" y="2850503"/>
                  <a:ext cx="17994" cy="10084"/>
                </a:xfrm>
                <a:custGeom>
                  <a:avLst/>
                  <a:gdLst/>
                  <a:ahLst/>
                  <a:cxnLst/>
                  <a:rect l="l" t="t" r="r" b="b"/>
                  <a:pathLst>
                    <a:path w="817" h="458" extrusionOk="0">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2019063" y="2818753"/>
                  <a:ext cx="28787" cy="12704"/>
                </a:xfrm>
                <a:custGeom>
                  <a:avLst/>
                  <a:gdLst/>
                  <a:ahLst/>
                  <a:cxnLst/>
                  <a:rect l="l" t="t" r="r" b="b"/>
                  <a:pathLst>
                    <a:path w="1307" h="577" extrusionOk="0">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2126853" y="2850547"/>
                  <a:ext cx="19822" cy="15985"/>
                </a:xfrm>
                <a:custGeom>
                  <a:avLst/>
                  <a:gdLst/>
                  <a:ahLst/>
                  <a:cxnLst/>
                  <a:rect l="l" t="t" r="r" b="b"/>
                  <a:pathLst>
                    <a:path w="900" h="726" extrusionOk="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2182290" y="2867852"/>
                  <a:ext cx="29029" cy="17196"/>
                </a:xfrm>
                <a:custGeom>
                  <a:avLst/>
                  <a:gdLst/>
                  <a:ahLst/>
                  <a:cxnLst/>
                  <a:rect l="l" t="t" r="r" b="b"/>
                  <a:pathLst>
                    <a:path w="1318" h="781" extrusionOk="0">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2247176" y="2893393"/>
                  <a:ext cx="48962" cy="12198"/>
                </a:xfrm>
                <a:custGeom>
                  <a:avLst/>
                  <a:gdLst/>
                  <a:ahLst/>
                  <a:cxnLst/>
                  <a:rect l="l" t="t" r="r" b="b"/>
                  <a:pathLst>
                    <a:path w="2223" h="554" extrusionOk="0">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2297194" y="2912130"/>
                  <a:ext cx="38676" cy="22040"/>
                </a:xfrm>
                <a:custGeom>
                  <a:avLst/>
                  <a:gdLst/>
                  <a:ahLst/>
                  <a:cxnLst/>
                  <a:rect l="l" t="t" r="r" b="b"/>
                  <a:pathLst>
                    <a:path w="1756" h="1001" extrusionOk="0">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2271910" y="2911183"/>
                  <a:ext cx="29602" cy="11537"/>
                </a:xfrm>
                <a:custGeom>
                  <a:avLst/>
                  <a:gdLst/>
                  <a:ahLst/>
                  <a:cxnLst/>
                  <a:rect l="l" t="t" r="r" b="b"/>
                  <a:pathLst>
                    <a:path w="1344" h="524" extrusionOk="0">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5"/>
              <p:cNvGrpSpPr/>
              <p:nvPr/>
            </p:nvGrpSpPr>
            <p:grpSpPr>
              <a:xfrm>
                <a:off x="1927791" y="2911045"/>
                <a:ext cx="387684" cy="337770"/>
                <a:chOff x="1927791" y="2911447"/>
                <a:chExt cx="387684" cy="337770"/>
              </a:xfrm>
            </p:grpSpPr>
            <p:sp>
              <p:nvSpPr>
                <p:cNvPr id="385" name="Google Shape;385;p35"/>
                <p:cNvSpPr/>
                <p:nvPr/>
              </p:nvSpPr>
              <p:spPr>
                <a:xfrm>
                  <a:off x="2159736" y="2939233"/>
                  <a:ext cx="16144" cy="15588"/>
                </a:xfrm>
                <a:custGeom>
                  <a:avLst/>
                  <a:gdLst/>
                  <a:ahLst/>
                  <a:cxnLst/>
                  <a:rect l="l" t="t" r="r" b="b"/>
                  <a:pathLst>
                    <a:path w="733" h="708" extrusionOk="0">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2230987" y="2958586"/>
                  <a:ext cx="25417" cy="47778"/>
                </a:xfrm>
                <a:custGeom>
                  <a:avLst/>
                  <a:gdLst/>
                  <a:ahLst/>
                  <a:cxnLst/>
                  <a:rect l="l" t="t" r="r" b="b"/>
                  <a:pathLst>
                    <a:path w="1154" h="2170" extrusionOk="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2255523" y="2989961"/>
                  <a:ext cx="10990" cy="10238"/>
                </a:xfrm>
                <a:custGeom>
                  <a:avLst/>
                  <a:gdLst/>
                  <a:ahLst/>
                  <a:cxnLst/>
                  <a:rect l="l" t="t" r="r" b="b"/>
                  <a:pathLst>
                    <a:path w="499" h="465" extrusionOk="0">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2176167" y="2917414"/>
                  <a:ext cx="35725" cy="34898"/>
                </a:xfrm>
                <a:custGeom>
                  <a:avLst/>
                  <a:gdLst/>
                  <a:ahLst/>
                  <a:cxnLst/>
                  <a:rect l="l" t="t" r="r" b="b"/>
                  <a:pathLst>
                    <a:path w="1622" h="1585" extrusionOk="0">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2193347" y="2911447"/>
                  <a:ext cx="41583" cy="38443"/>
                </a:xfrm>
                <a:custGeom>
                  <a:avLst/>
                  <a:gdLst/>
                  <a:ahLst/>
                  <a:cxnLst/>
                  <a:rect l="l" t="t" r="r" b="b"/>
                  <a:pathLst>
                    <a:path w="1888" h="1746" extrusionOk="0">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2250325" y="3054605"/>
                  <a:ext cx="40460" cy="89589"/>
                </a:xfrm>
                <a:custGeom>
                  <a:avLst/>
                  <a:gdLst/>
                  <a:ahLst/>
                  <a:cxnLst/>
                  <a:rect l="l" t="t" r="r" b="b"/>
                  <a:pathLst>
                    <a:path w="1837" h="4069" extrusionOk="0">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2249951" y="3031993"/>
                  <a:ext cx="13832" cy="23933"/>
                </a:xfrm>
                <a:custGeom>
                  <a:avLst/>
                  <a:gdLst/>
                  <a:ahLst/>
                  <a:cxnLst/>
                  <a:rect l="l" t="t" r="r" b="b"/>
                  <a:pathLst>
                    <a:path w="628" h="1087" extrusionOk="0">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2212354" y="2952400"/>
                  <a:ext cx="35460" cy="60680"/>
                </a:xfrm>
                <a:custGeom>
                  <a:avLst/>
                  <a:gdLst/>
                  <a:ahLst/>
                  <a:cxnLst/>
                  <a:rect l="l" t="t" r="r" b="b"/>
                  <a:pathLst>
                    <a:path w="1610" h="2756" extrusionOk="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2291820" y="3172729"/>
                  <a:ext cx="13986" cy="14421"/>
                </a:xfrm>
                <a:custGeom>
                  <a:avLst/>
                  <a:gdLst/>
                  <a:ahLst/>
                  <a:cxnLst/>
                  <a:rect l="l" t="t" r="r" b="b"/>
                  <a:pathLst>
                    <a:path w="635" h="655" extrusionOk="0">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2309000" y="3226121"/>
                  <a:ext cx="6475" cy="16931"/>
                </a:xfrm>
                <a:custGeom>
                  <a:avLst/>
                  <a:gdLst/>
                  <a:ahLst/>
                  <a:cxnLst/>
                  <a:rect l="l" t="t" r="r" b="b"/>
                  <a:pathLst>
                    <a:path w="294" h="769" extrusionOk="0">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1927791" y="3238473"/>
                  <a:ext cx="6475" cy="10745"/>
                </a:xfrm>
                <a:custGeom>
                  <a:avLst/>
                  <a:gdLst/>
                  <a:ahLst/>
                  <a:cxnLst/>
                  <a:rect l="l" t="t" r="r" b="b"/>
                  <a:pathLst>
                    <a:path w="294" h="488" extrusionOk="0">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939619" y="3194196"/>
                  <a:ext cx="7533" cy="12902"/>
                </a:xfrm>
                <a:custGeom>
                  <a:avLst/>
                  <a:gdLst/>
                  <a:ahLst/>
                  <a:cxnLst/>
                  <a:rect l="l" t="t" r="r" b="b"/>
                  <a:pathLst>
                    <a:path w="342" h="586" extrusionOk="0">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963229" y="3146682"/>
                  <a:ext cx="7555" cy="10767"/>
                </a:xfrm>
                <a:custGeom>
                  <a:avLst/>
                  <a:gdLst/>
                  <a:ahLst/>
                  <a:cxnLst/>
                  <a:rect l="l" t="t" r="r" b="b"/>
                  <a:pathLst>
                    <a:path w="343" h="489" extrusionOk="0">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1974704" y="3123057"/>
                  <a:ext cx="19492" cy="17108"/>
                </a:xfrm>
                <a:custGeom>
                  <a:avLst/>
                  <a:gdLst/>
                  <a:ahLst/>
                  <a:cxnLst/>
                  <a:rect l="l" t="t" r="r" b="b"/>
                  <a:pathLst>
                    <a:path w="885" h="777" extrusionOk="0">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2010473" y="3091132"/>
                  <a:ext cx="9691" cy="7552"/>
                </a:xfrm>
                <a:custGeom>
                  <a:avLst/>
                  <a:gdLst/>
                  <a:ahLst/>
                  <a:cxnLst/>
                  <a:rect l="l" t="t" r="r" b="b"/>
                  <a:pathLst>
                    <a:path w="440" h="343" extrusionOk="0">
                      <a:moveTo>
                        <a:pt x="245" y="1"/>
                      </a:moveTo>
                      <a:cubicBezTo>
                        <a:pt x="1" y="1"/>
                        <a:pt x="1" y="342"/>
                        <a:pt x="245" y="342"/>
                      </a:cubicBezTo>
                      <a:cubicBezTo>
                        <a:pt x="440" y="342"/>
                        <a:pt x="440"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2018005" y="3061738"/>
                  <a:ext cx="24712" cy="28337"/>
                </a:xfrm>
                <a:custGeom>
                  <a:avLst/>
                  <a:gdLst/>
                  <a:ahLst/>
                  <a:cxnLst/>
                  <a:rect l="l" t="t" r="r" b="b"/>
                  <a:pathLst>
                    <a:path w="1122" h="1287" extrusionOk="0">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2042696" y="3020280"/>
                  <a:ext cx="29007" cy="29019"/>
                </a:xfrm>
                <a:custGeom>
                  <a:avLst/>
                  <a:gdLst/>
                  <a:ahLst/>
                  <a:cxnLst/>
                  <a:rect l="l" t="t" r="r" b="b"/>
                  <a:pathLst>
                    <a:path w="1317" h="1318" extrusionOk="0">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2072760" y="3092211"/>
                  <a:ext cx="11651" cy="11053"/>
                </a:xfrm>
                <a:custGeom>
                  <a:avLst/>
                  <a:gdLst/>
                  <a:ahLst/>
                  <a:cxnLst/>
                  <a:rect l="l" t="t" r="r" b="b"/>
                  <a:pathLst>
                    <a:path w="529" h="502" extrusionOk="0">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2059875" y="3070215"/>
                  <a:ext cx="6475" cy="27126"/>
                </a:xfrm>
                <a:custGeom>
                  <a:avLst/>
                  <a:gdLst/>
                  <a:ahLst/>
                  <a:cxnLst/>
                  <a:rect l="l" t="t" r="r" b="b"/>
                  <a:pathLst>
                    <a:path w="294" h="1232" extrusionOk="0">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2060954" y="3098376"/>
                  <a:ext cx="6453" cy="16931"/>
                </a:xfrm>
                <a:custGeom>
                  <a:avLst/>
                  <a:gdLst/>
                  <a:ahLst/>
                  <a:cxnLst/>
                  <a:rect l="l" t="t" r="r" b="b"/>
                  <a:pathLst>
                    <a:path w="293" h="769" extrusionOk="0">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2077055" y="2977081"/>
                  <a:ext cx="21496" cy="77854"/>
                </a:xfrm>
                <a:custGeom>
                  <a:avLst/>
                  <a:gdLst/>
                  <a:ahLst/>
                  <a:cxnLst/>
                  <a:rect l="l" t="t" r="r" b="b"/>
                  <a:pathLst>
                    <a:path w="976" h="3536" extrusionOk="0">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35"/>
            <p:cNvGrpSpPr/>
            <p:nvPr/>
          </p:nvGrpSpPr>
          <p:grpSpPr>
            <a:xfrm>
              <a:off x="2685914" y="2395902"/>
              <a:ext cx="301787" cy="1157526"/>
              <a:chOff x="2685914" y="2395902"/>
              <a:chExt cx="301787" cy="1157526"/>
            </a:xfrm>
          </p:grpSpPr>
          <p:grpSp>
            <p:nvGrpSpPr>
              <p:cNvPr id="407" name="Google Shape;407;p35"/>
              <p:cNvGrpSpPr/>
              <p:nvPr/>
            </p:nvGrpSpPr>
            <p:grpSpPr>
              <a:xfrm>
                <a:off x="2773970" y="2849198"/>
                <a:ext cx="179350" cy="704230"/>
                <a:chOff x="2773970" y="2849198"/>
                <a:chExt cx="179350" cy="704230"/>
              </a:xfrm>
            </p:grpSpPr>
            <p:grpSp>
              <p:nvGrpSpPr>
                <p:cNvPr id="408" name="Google Shape;408;p35"/>
                <p:cNvGrpSpPr/>
                <p:nvPr/>
              </p:nvGrpSpPr>
              <p:grpSpPr>
                <a:xfrm>
                  <a:off x="2773970" y="3236728"/>
                  <a:ext cx="152281" cy="316700"/>
                  <a:chOff x="2773970" y="3237130"/>
                  <a:chExt cx="152281" cy="316700"/>
                </a:xfrm>
              </p:grpSpPr>
              <p:sp>
                <p:nvSpPr>
                  <p:cNvPr id="409" name="Google Shape;409;p35"/>
                  <p:cNvSpPr/>
                  <p:nvPr/>
                </p:nvSpPr>
                <p:spPr>
                  <a:xfrm>
                    <a:off x="2897464" y="3273635"/>
                    <a:ext cx="6475" cy="6451"/>
                  </a:xfrm>
                  <a:custGeom>
                    <a:avLst/>
                    <a:gdLst/>
                    <a:ahLst/>
                    <a:cxnLst/>
                    <a:rect l="l" t="t" r="r" b="b"/>
                    <a:pathLst>
                      <a:path w="294" h="293" extrusionOk="0">
                        <a:moveTo>
                          <a:pt x="147" y="0"/>
                        </a:moveTo>
                        <a:cubicBezTo>
                          <a:pt x="1" y="49"/>
                          <a:pt x="1" y="244"/>
                          <a:pt x="147" y="293"/>
                        </a:cubicBezTo>
                        <a:cubicBezTo>
                          <a:pt x="293" y="244"/>
                          <a:pt x="293" y="49"/>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2773970" y="3545221"/>
                    <a:ext cx="9691" cy="8609"/>
                  </a:xfrm>
                  <a:custGeom>
                    <a:avLst/>
                    <a:gdLst/>
                    <a:ahLst/>
                    <a:cxnLst/>
                    <a:rect l="l" t="t" r="r" b="b"/>
                    <a:pathLst>
                      <a:path w="440" h="391" extrusionOk="0">
                        <a:moveTo>
                          <a:pt x="245" y="0"/>
                        </a:moveTo>
                        <a:cubicBezTo>
                          <a:pt x="1" y="0"/>
                          <a:pt x="1" y="342"/>
                          <a:pt x="245" y="390"/>
                        </a:cubicBezTo>
                        <a:cubicBezTo>
                          <a:pt x="440" y="342"/>
                          <a:pt x="440"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2821235" y="3476504"/>
                    <a:ext cx="13964" cy="12902"/>
                  </a:xfrm>
                  <a:custGeom>
                    <a:avLst/>
                    <a:gdLst/>
                    <a:ahLst/>
                    <a:cxnLst/>
                    <a:rect l="l" t="t" r="r" b="b"/>
                    <a:pathLst>
                      <a:path w="634" h="586" extrusionOk="0">
                        <a:moveTo>
                          <a:pt x="341" y="1"/>
                        </a:moveTo>
                        <a:cubicBezTo>
                          <a:pt x="0" y="50"/>
                          <a:pt x="0" y="537"/>
                          <a:pt x="341" y="586"/>
                        </a:cubicBezTo>
                        <a:cubicBezTo>
                          <a:pt x="634" y="537"/>
                          <a:pt x="634" y="50"/>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2828746" y="3449951"/>
                    <a:ext cx="9691" cy="17988"/>
                  </a:xfrm>
                  <a:custGeom>
                    <a:avLst/>
                    <a:gdLst/>
                    <a:ahLst/>
                    <a:cxnLst/>
                    <a:rect l="l" t="t" r="r" b="b"/>
                    <a:pathLst>
                      <a:path w="440" h="817" extrusionOk="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2859889" y="3395458"/>
                    <a:ext cx="7533" cy="16931"/>
                  </a:xfrm>
                  <a:custGeom>
                    <a:avLst/>
                    <a:gdLst/>
                    <a:ahLst/>
                    <a:cxnLst/>
                    <a:rect l="l" t="t" r="r" b="b"/>
                    <a:pathLst>
                      <a:path w="342" h="769" extrusionOk="0">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2896385" y="3249129"/>
                    <a:ext cx="26694" cy="78470"/>
                  </a:xfrm>
                  <a:custGeom>
                    <a:avLst/>
                    <a:gdLst/>
                    <a:ahLst/>
                    <a:cxnLst/>
                    <a:rect l="l" t="t" r="r" b="b"/>
                    <a:pathLst>
                      <a:path w="1212" h="3564" extrusionOk="0">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2896385" y="3310933"/>
                    <a:ext cx="29866" cy="95050"/>
                  </a:xfrm>
                  <a:custGeom>
                    <a:avLst/>
                    <a:gdLst/>
                    <a:ahLst/>
                    <a:cxnLst/>
                    <a:rect l="l" t="t" r="r" b="b"/>
                    <a:pathLst>
                      <a:path w="1356" h="4317" extrusionOk="0">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2902838" y="3237130"/>
                    <a:ext cx="7533" cy="11559"/>
                  </a:xfrm>
                  <a:custGeom>
                    <a:avLst/>
                    <a:gdLst/>
                    <a:ahLst/>
                    <a:cxnLst/>
                    <a:rect l="l" t="t" r="r" b="b"/>
                    <a:pathLst>
                      <a:path w="342" h="525" extrusionOk="0">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2879491" y="3341801"/>
                    <a:ext cx="13700" cy="42714"/>
                  </a:xfrm>
                  <a:custGeom>
                    <a:avLst/>
                    <a:gdLst/>
                    <a:ahLst/>
                    <a:cxnLst/>
                    <a:rect l="l" t="t" r="r" b="b"/>
                    <a:pathLst>
                      <a:path w="622" h="1940" extrusionOk="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5"/>
                <p:cNvGrpSpPr/>
                <p:nvPr/>
              </p:nvGrpSpPr>
              <p:grpSpPr>
                <a:xfrm>
                  <a:off x="2816940" y="2849198"/>
                  <a:ext cx="136379" cy="329580"/>
                  <a:chOff x="2816940" y="2849600"/>
                  <a:chExt cx="136379" cy="329580"/>
                </a:xfrm>
              </p:grpSpPr>
              <p:sp>
                <p:nvSpPr>
                  <p:cNvPr id="419" name="Google Shape;419;p35"/>
                  <p:cNvSpPr/>
                  <p:nvPr/>
                </p:nvSpPr>
                <p:spPr>
                  <a:xfrm>
                    <a:off x="2899622" y="3168435"/>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2816940" y="3115835"/>
                    <a:ext cx="8612" cy="6451"/>
                  </a:xfrm>
                  <a:custGeom>
                    <a:avLst/>
                    <a:gdLst/>
                    <a:ahLst/>
                    <a:cxnLst/>
                    <a:rect l="l" t="t" r="r" b="b"/>
                    <a:pathLst>
                      <a:path w="391" h="293" extrusionOk="0">
                        <a:moveTo>
                          <a:pt x="195" y="0"/>
                        </a:moveTo>
                        <a:cubicBezTo>
                          <a:pt x="0" y="0"/>
                          <a:pt x="0" y="293"/>
                          <a:pt x="195" y="293"/>
                        </a:cubicBezTo>
                        <a:cubicBezTo>
                          <a:pt x="390" y="293"/>
                          <a:pt x="390"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834516" y="3090669"/>
                    <a:ext cx="27531" cy="13959"/>
                  </a:xfrm>
                  <a:custGeom>
                    <a:avLst/>
                    <a:gdLst/>
                    <a:ahLst/>
                    <a:cxnLst/>
                    <a:rect l="l" t="t" r="r" b="b"/>
                    <a:pathLst>
                      <a:path w="1250" h="634" extrusionOk="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857532" y="3060814"/>
                    <a:ext cx="14933" cy="25937"/>
                  </a:xfrm>
                  <a:custGeom>
                    <a:avLst/>
                    <a:gdLst/>
                    <a:ahLst/>
                    <a:cxnLst/>
                    <a:rect l="l" t="t" r="r" b="b"/>
                    <a:pathLst>
                      <a:path w="678" h="1178" extrusionOk="0">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920017" y="2894251"/>
                    <a:ext cx="19360" cy="40182"/>
                  </a:xfrm>
                  <a:custGeom>
                    <a:avLst/>
                    <a:gdLst/>
                    <a:ahLst/>
                    <a:cxnLst/>
                    <a:rect l="l" t="t" r="r" b="b"/>
                    <a:pathLst>
                      <a:path w="879" h="1825" extrusionOk="0">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2932373" y="2867324"/>
                    <a:ext cx="8612" cy="17196"/>
                  </a:xfrm>
                  <a:custGeom>
                    <a:avLst/>
                    <a:gdLst/>
                    <a:ahLst/>
                    <a:cxnLst/>
                    <a:rect l="l" t="t" r="r" b="b"/>
                    <a:pathLst>
                      <a:path w="391" h="781" extrusionOk="0">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2944707" y="2849600"/>
                    <a:ext cx="8612" cy="6473"/>
                  </a:xfrm>
                  <a:custGeom>
                    <a:avLst/>
                    <a:gdLst/>
                    <a:ahLst/>
                    <a:cxnLst/>
                    <a:rect l="l" t="t" r="r" b="b"/>
                    <a:pathLst>
                      <a:path w="391" h="294" extrusionOk="0">
                        <a:moveTo>
                          <a:pt x="196" y="1"/>
                        </a:moveTo>
                        <a:cubicBezTo>
                          <a:pt x="1" y="1"/>
                          <a:pt x="1" y="293"/>
                          <a:pt x="196" y="293"/>
                        </a:cubicBezTo>
                        <a:cubicBezTo>
                          <a:pt x="391" y="293"/>
                          <a:pt x="391"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939355" y="3000970"/>
                    <a:ext cx="6453" cy="11559"/>
                  </a:xfrm>
                  <a:custGeom>
                    <a:avLst/>
                    <a:gdLst/>
                    <a:ahLst/>
                    <a:cxnLst/>
                    <a:rect l="l" t="t" r="r" b="b"/>
                    <a:pathLst>
                      <a:path w="293" h="525" extrusionOk="0">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2903917" y="2965808"/>
                    <a:ext cx="24712" cy="114073"/>
                  </a:xfrm>
                  <a:custGeom>
                    <a:avLst/>
                    <a:gdLst/>
                    <a:ahLst/>
                    <a:cxnLst/>
                    <a:rect l="l" t="t" r="r" b="b"/>
                    <a:pathLst>
                      <a:path w="1122" h="5181" extrusionOk="0">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35"/>
              <p:cNvGrpSpPr/>
              <p:nvPr/>
            </p:nvGrpSpPr>
            <p:grpSpPr>
              <a:xfrm>
                <a:off x="2685914" y="2395902"/>
                <a:ext cx="301787" cy="335238"/>
                <a:chOff x="2685914" y="2396304"/>
                <a:chExt cx="301787" cy="335238"/>
              </a:xfrm>
            </p:grpSpPr>
            <p:sp>
              <p:nvSpPr>
                <p:cNvPr id="429" name="Google Shape;429;p35"/>
                <p:cNvSpPr/>
                <p:nvPr/>
              </p:nvSpPr>
              <p:spPr>
                <a:xfrm>
                  <a:off x="2875989" y="2580172"/>
                  <a:ext cx="11827" cy="10745"/>
                </a:xfrm>
                <a:custGeom>
                  <a:avLst/>
                  <a:gdLst/>
                  <a:ahLst/>
                  <a:cxnLst/>
                  <a:rect l="l" t="t" r="r" b="b"/>
                  <a:pathLst>
                    <a:path w="537" h="488" extrusionOk="0">
                      <a:moveTo>
                        <a:pt x="293" y="0"/>
                      </a:moveTo>
                      <a:cubicBezTo>
                        <a:pt x="1" y="49"/>
                        <a:pt x="1" y="439"/>
                        <a:pt x="293" y="488"/>
                      </a:cubicBezTo>
                      <a:cubicBezTo>
                        <a:pt x="537" y="439"/>
                        <a:pt x="537" y="49"/>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2952240" y="2664917"/>
                  <a:ext cx="17179" cy="11889"/>
                </a:xfrm>
                <a:custGeom>
                  <a:avLst/>
                  <a:gdLst/>
                  <a:ahLst/>
                  <a:cxnLst/>
                  <a:rect l="l" t="t" r="r" b="b"/>
                  <a:pathLst>
                    <a:path w="780" h="540" extrusionOk="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2923233" y="2719719"/>
                  <a:ext cx="21496" cy="11823"/>
                </a:xfrm>
                <a:custGeom>
                  <a:avLst/>
                  <a:gdLst/>
                  <a:ahLst/>
                  <a:cxnLst/>
                  <a:rect l="l" t="t" r="r" b="b"/>
                  <a:pathLst>
                    <a:path w="976" h="537" extrusionOk="0">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2786854" y="2444192"/>
                  <a:ext cx="45129" cy="31155"/>
                </a:xfrm>
                <a:custGeom>
                  <a:avLst/>
                  <a:gdLst/>
                  <a:ahLst/>
                  <a:cxnLst/>
                  <a:rect l="l" t="t" r="r" b="b"/>
                  <a:pathLst>
                    <a:path w="2049" h="1415" extrusionOk="0">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2859427" y="2456125"/>
                  <a:ext cx="43433" cy="23162"/>
                </a:xfrm>
                <a:custGeom>
                  <a:avLst/>
                  <a:gdLst/>
                  <a:ahLst/>
                  <a:cxnLst/>
                  <a:rect l="l" t="t" r="r" b="b"/>
                  <a:pathLst>
                    <a:path w="1972" h="1052" extrusionOk="0">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2823372" y="2473893"/>
                  <a:ext cx="26871" cy="36527"/>
                </a:xfrm>
                <a:custGeom>
                  <a:avLst/>
                  <a:gdLst/>
                  <a:ahLst/>
                  <a:cxnLst/>
                  <a:rect l="l" t="t" r="r" b="b"/>
                  <a:pathLst>
                    <a:path w="1220" h="1659" extrusionOk="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2834120" y="2453505"/>
                  <a:ext cx="10748" cy="10745"/>
                </a:xfrm>
                <a:custGeom>
                  <a:avLst/>
                  <a:gdLst/>
                  <a:ahLst/>
                  <a:cxnLst/>
                  <a:rect l="l" t="t" r="r" b="b"/>
                  <a:pathLst>
                    <a:path w="488" h="488" extrusionOk="0">
                      <a:moveTo>
                        <a:pt x="244" y="0"/>
                      </a:moveTo>
                      <a:cubicBezTo>
                        <a:pt x="0" y="49"/>
                        <a:pt x="0" y="439"/>
                        <a:pt x="244" y="488"/>
                      </a:cubicBezTo>
                      <a:cubicBezTo>
                        <a:pt x="488" y="439"/>
                        <a:pt x="488"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2851299" y="2459934"/>
                  <a:ext cx="12907" cy="9688"/>
                </a:xfrm>
                <a:custGeom>
                  <a:avLst/>
                  <a:gdLst/>
                  <a:ahLst/>
                  <a:cxnLst/>
                  <a:rect l="l" t="t" r="r" b="b"/>
                  <a:pathLst>
                    <a:path w="586" h="440" extrusionOk="0">
                      <a:moveTo>
                        <a:pt x="293" y="1"/>
                      </a:moveTo>
                      <a:cubicBezTo>
                        <a:pt x="0" y="1"/>
                        <a:pt x="0" y="439"/>
                        <a:pt x="293" y="439"/>
                      </a:cubicBezTo>
                      <a:cubicBezTo>
                        <a:pt x="585" y="439"/>
                        <a:pt x="585"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2740690" y="2426666"/>
                  <a:ext cx="29007" cy="16117"/>
                </a:xfrm>
                <a:custGeom>
                  <a:avLst/>
                  <a:gdLst/>
                  <a:ahLst/>
                  <a:cxnLst/>
                  <a:rect l="l" t="t" r="r" b="b"/>
                  <a:pathLst>
                    <a:path w="1317" h="732" extrusionOk="0">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2908344" y="2456499"/>
                  <a:ext cx="36385" cy="17416"/>
                </a:xfrm>
                <a:custGeom>
                  <a:avLst/>
                  <a:gdLst/>
                  <a:ahLst/>
                  <a:cxnLst/>
                  <a:rect l="l" t="t" r="r" b="b"/>
                  <a:pathLst>
                    <a:path w="1652" h="791" extrusionOk="0">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2968340" y="2473189"/>
                  <a:ext cx="19360" cy="7618"/>
                </a:xfrm>
                <a:custGeom>
                  <a:avLst/>
                  <a:gdLst/>
                  <a:ahLst/>
                  <a:cxnLst/>
                  <a:rect l="l" t="t" r="r" b="b"/>
                  <a:pathLst>
                    <a:path w="879" h="346" extrusionOk="0">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2943232" y="2462092"/>
                  <a:ext cx="21562" cy="21731"/>
                </a:xfrm>
                <a:custGeom>
                  <a:avLst/>
                  <a:gdLst/>
                  <a:ahLst/>
                  <a:cxnLst/>
                  <a:rect l="l" t="t" r="r" b="b"/>
                  <a:pathLst>
                    <a:path w="979" h="987" extrusionOk="0">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2825530" y="2441682"/>
                  <a:ext cx="29007" cy="12902"/>
                </a:xfrm>
                <a:custGeom>
                  <a:avLst/>
                  <a:gdLst/>
                  <a:ahLst/>
                  <a:cxnLst/>
                  <a:rect l="l" t="t" r="r" b="b"/>
                  <a:pathLst>
                    <a:path w="1317" h="586" extrusionOk="0">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2885658" y="2449476"/>
                  <a:ext cx="23633" cy="6891"/>
                </a:xfrm>
                <a:custGeom>
                  <a:avLst/>
                  <a:gdLst/>
                  <a:ahLst/>
                  <a:cxnLst/>
                  <a:rect l="l" t="t" r="r" b="b"/>
                  <a:pathLst>
                    <a:path w="1073" h="313" extrusionOk="0">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2940435" y="2456565"/>
                  <a:ext cx="4295" cy="4470"/>
                </a:xfrm>
                <a:custGeom>
                  <a:avLst/>
                  <a:gdLst/>
                  <a:ahLst/>
                  <a:cxnLst/>
                  <a:rect l="l" t="t" r="r" b="b"/>
                  <a:pathLst>
                    <a:path w="195" h="203" extrusionOk="0">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2807271" y="2438577"/>
                  <a:ext cx="4890" cy="9313"/>
                </a:xfrm>
                <a:custGeom>
                  <a:avLst/>
                  <a:gdLst/>
                  <a:ahLst/>
                  <a:cxnLst/>
                  <a:rect l="l" t="t" r="r" b="b"/>
                  <a:pathLst>
                    <a:path w="222" h="423" extrusionOk="0">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2727805" y="2430915"/>
                  <a:ext cx="18919" cy="12660"/>
                </a:xfrm>
                <a:custGeom>
                  <a:avLst/>
                  <a:gdLst/>
                  <a:ahLst/>
                  <a:cxnLst/>
                  <a:rect l="l" t="t" r="r" b="b"/>
                  <a:pathLst>
                    <a:path w="859" h="575" extrusionOk="0">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2685914" y="2407334"/>
                  <a:ext cx="10770" cy="5394"/>
                </a:xfrm>
                <a:custGeom>
                  <a:avLst/>
                  <a:gdLst/>
                  <a:ahLst/>
                  <a:cxnLst/>
                  <a:rect l="l" t="t" r="r" b="b"/>
                  <a:pathLst>
                    <a:path w="489" h="245" extrusionOk="0">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2690693" y="2396304"/>
                  <a:ext cx="11365" cy="10678"/>
                </a:xfrm>
                <a:custGeom>
                  <a:avLst/>
                  <a:gdLst/>
                  <a:ahLst/>
                  <a:cxnLst/>
                  <a:rect l="l" t="t" r="r" b="b"/>
                  <a:pathLst>
                    <a:path w="516" h="485" extrusionOk="0">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2909269" y="2625242"/>
                  <a:ext cx="19911" cy="11273"/>
                </a:xfrm>
                <a:custGeom>
                  <a:avLst/>
                  <a:gdLst/>
                  <a:ahLst/>
                  <a:cxnLst/>
                  <a:rect l="l" t="t" r="r" b="b"/>
                  <a:pathLst>
                    <a:path w="904" h="512" extrusionOk="0">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2895107" y="2589573"/>
                  <a:ext cx="12841" cy="23250"/>
                </a:xfrm>
                <a:custGeom>
                  <a:avLst/>
                  <a:gdLst/>
                  <a:ahLst/>
                  <a:cxnLst/>
                  <a:rect l="l" t="t" r="r" b="b"/>
                  <a:pathLst>
                    <a:path w="583" h="1056" extrusionOk="0">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2914643" y="2645916"/>
                  <a:ext cx="6475" cy="15324"/>
                </a:xfrm>
                <a:custGeom>
                  <a:avLst/>
                  <a:gdLst/>
                  <a:ahLst/>
                  <a:cxnLst/>
                  <a:rect l="l" t="t" r="r" b="b"/>
                  <a:pathLst>
                    <a:path w="294" h="696" extrusionOk="0">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2922176" y="2669409"/>
                  <a:ext cx="16122" cy="16557"/>
                </a:xfrm>
                <a:custGeom>
                  <a:avLst/>
                  <a:gdLst/>
                  <a:ahLst/>
                  <a:cxnLst/>
                  <a:rect l="l" t="t" r="r" b="b"/>
                  <a:pathLst>
                    <a:path w="732" h="752" extrusionOk="0">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2891032" y="2613440"/>
                  <a:ext cx="23633" cy="29019"/>
                </a:xfrm>
                <a:custGeom>
                  <a:avLst/>
                  <a:gdLst/>
                  <a:ahLst/>
                  <a:cxnLst/>
                  <a:rect l="l" t="t" r="r" b="b"/>
                  <a:pathLst>
                    <a:path w="1073" h="1318" extrusionOk="0">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2866320" y="2668308"/>
                  <a:ext cx="25791" cy="27852"/>
                </a:xfrm>
                <a:custGeom>
                  <a:avLst/>
                  <a:gdLst/>
                  <a:ahLst/>
                  <a:cxnLst/>
                  <a:rect l="l" t="t" r="r" b="b"/>
                  <a:pathLst>
                    <a:path w="1171" h="1265" extrusionOk="0">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20" name="Picture 219">
            <a:extLst>
              <a:ext uri="{FF2B5EF4-FFF2-40B4-BE49-F238E27FC236}">
                <a16:creationId xmlns:a16="http://schemas.microsoft.com/office/drawing/2014/main" id="{3816321D-8A09-439A-95CB-E863B68FF403}"/>
              </a:ext>
            </a:extLst>
          </p:cNvPr>
          <p:cNvPicPr>
            <a:picLocks noChangeAspect="1"/>
          </p:cNvPicPr>
          <p:nvPr/>
        </p:nvPicPr>
        <p:blipFill>
          <a:blip r:embed="rId3"/>
          <a:stretch>
            <a:fillRect/>
          </a:stretch>
        </p:blipFill>
        <p:spPr>
          <a:xfrm>
            <a:off x="2936649" y="217380"/>
            <a:ext cx="5891507" cy="9258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7"/>
          <p:cNvSpPr/>
          <p:nvPr/>
        </p:nvSpPr>
        <p:spPr>
          <a:xfrm>
            <a:off x="4668711" y="1401564"/>
            <a:ext cx="807300" cy="807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4668711" y="2525376"/>
            <a:ext cx="807300" cy="8073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28461" y="3649188"/>
            <a:ext cx="807300" cy="8073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28461" y="1401564"/>
            <a:ext cx="807300" cy="807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28461" y="2525376"/>
            <a:ext cx="807300" cy="8073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txBox="1">
            <a:spLocks noGrp="1"/>
          </p:cNvSpPr>
          <p:nvPr>
            <p:ph type="subTitle" idx="1"/>
          </p:nvPr>
        </p:nvSpPr>
        <p:spPr>
          <a:xfrm>
            <a:off x="1631915" y="1476708"/>
            <a:ext cx="2843400" cy="5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a:t>
            </a:r>
            <a:endParaRPr dirty="0"/>
          </a:p>
        </p:txBody>
      </p:sp>
      <p:sp>
        <p:nvSpPr>
          <p:cNvPr id="471" name="Google Shape;471;p37"/>
          <p:cNvSpPr txBox="1">
            <a:spLocks noGrp="1"/>
          </p:cNvSpPr>
          <p:nvPr>
            <p:ph type="subTitle" idx="2"/>
          </p:nvPr>
        </p:nvSpPr>
        <p:spPr>
          <a:xfrm>
            <a:off x="1631914" y="1664400"/>
            <a:ext cx="25662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txBox="1">
            <a:spLocks noGrp="1"/>
          </p:cNvSpPr>
          <p:nvPr>
            <p:ph type="title" idx="6"/>
          </p:nvPr>
        </p:nvSpPr>
        <p:spPr>
          <a:xfrm>
            <a:off x="4688361" y="1541508"/>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473" name="Google Shape;473;p37"/>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74" name="Google Shape;474;p37"/>
          <p:cNvSpPr txBox="1">
            <a:spLocks noGrp="1"/>
          </p:cNvSpPr>
          <p:nvPr>
            <p:ph type="title" idx="13"/>
          </p:nvPr>
        </p:nvSpPr>
        <p:spPr>
          <a:xfrm>
            <a:off x="10204497" y="3939399"/>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endParaRPr dirty="0">
              <a:solidFill>
                <a:schemeClr val="lt1"/>
              </a:solidFill>
            </a:endParaRPr>
          </a:p>
        </p:txBody>
      </p:sp>
      <p:sp>
        <p:nvSpPr>
          <p:cNvPr id="475" name="Google Shape;475;p37"/>
          <p:cNvSpPr txBox="1">
            <a:spLocks noGrp="1"/>
          </p:cNvSpPr>
          <p:nvPr>
            <p:ph type="title" idx="3"/>
          </p:nvPr>
        </p:nvSpPr>
        <p:spPr>
          <a:xfrm>
            <a:off x="748111" y="3789132"/>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476" name="Google Shape;476;p37"/>
          <p:cNvSpPr txBox="1">
            <a:spLocks noGrp="1"/>
          </p:cNvSpPr>
          <p:nvPr>
            <p:ph type="subTitle" idx="4"/>
          </p:nvPr>
        </p:nvSpPr>
        <p:spPr>
          <a:xfrm>
            <a:off x="1631915" y="3649186"/>
            <a:ext cx="2843400" cy="8073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Implementation</a:t>
            </a:r>
            <a:endParaRPr dirty="0"/>
          </a:p>
        </p:txBody>
      </p:sp>
      <p:sp>
        <p:nvSpPr>
          <p:cNvPr id="477" name="Google Shape;477;p37"/>
          <p:cNvSpPr txBox="1">
            <a:spLocks noGrp="1"/>
          </p:cNvSpPr>
          <p:nvPr>
            <p:ph type="subTitle" idx="5"/>
          </p:nvPr>
        </p:nvSpPr>
        <p:spPr>
          <a:xfrm>
            <a:off x="1631914" y="3912023"/>
            <a:ext cx="25662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txBox="1">
            <a:spLocks noGrp="1"/>
          </p:cNvSpPr>
          <p:nvPr>
            <p:ph type="subTitle" idx="7"/>
          </p:nvPr>
        </p:nvSpPr>
        <p:spPr>
          <a:xfrm>
            <a:off x="5572138" y="1476707"/>
            <a:ext cx="3289363" cy="5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Demo of the Project</a:t>
            </a:r>
            <a:endParaRPr dirty="0"/>
          </a:p>
        </p:txBody>
      </p:sp>
      <p:sp>
        <p:nvSpPr>
          <p:cNvPr id="479" name="Google Shape;479;p37"/>
          <p:cNvSpPr txBox="1">
            <a:spLocks noGrp="1"/>
          </p:cNvSpPr>
          <p:nvPr>
            <p:ph type="subTitle" idx="8"/>
          </p:nvPr>
        </p:nvSpPr>
        <p:spPr>
          <a:xfrm>
            <a:off x="5572139" y="1476707"/>
            <a:ext cx="2566200" cy="8869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txBox="1">
            <a:spLocks noGrp="1"/>
          </p:cNvSpPr>
          <p:nvPr>
            <p:ph type="subTitle" idx="14"/>
          </p:nvPr>
        </p:nvSpPr>
        <p:spPr>
          <a:xfrm>
            <a:off x="5572139" y="3567999"/>
            <a:ext cx="28434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txBox="1">
            <a:spLocks noGrp="1"/>
          </p:cNvSpPr>
          <p:nvPr>
            <p:ph type="subTitle" idx="15"/>
          </p:nvPr>
        </p:nvSpPr>
        <p:spPr>
          <a:xfrm>
            <a:off x="5572139" y="3912048"/>
            <a:ext cx="25662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txBox="1">
            <a:spLocks noGrp="1"/>
          </p:cNvSpPr>
          <p:nvPr>
            <p:ph type="title" idx="16"/>
          </p:nvPr>
        </p:nvSpPr>
        <p:spPr>
          <a:xfrm>
            <a:off x="748111" y="2665320"/>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483" name="Google Shape;483;p37"/>
          <p:cNvSpPr txBox="1">
            <a:spLocks noGrp="1"/>
          </p:cNvSpPr>
          <p:nvPr>
            <p:ph type="subTitle" idx="17"/>
          </p:nvPr>
        </p:nvSpPr>
        <p:spPr>
          <a:xfrm>
            <a:off x="1631915" y="2565816"/>
            <a:ext cx="2843400" cy="7032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Solution </a:t>
            </a:r>
            <a:endParaRPr dirty="0"/>
          </a:p>
        </p:txBody>
      </p:sp>
      <p:sp>
        <p:nvSpPr>
          <p:cNvPr id="484" name="Google Shape;484;p37"/>
          <p:cNvSpPr txBox="1">
            <a:spLocks noGrp="1"/>
          </p:cNvSpPr>
          <p:nvPr>
            <p:ph type="subTitle" idx="18"/>
          </p:nvPr>
        </p:nvSpPr>
        <p:spPr>
          <a:xfrm>
            <a:off x="1631914" y="2788212"/>
            <a:ext cx="25662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txBox="1">
            <a:spLocks noGrp="1"/>
          </p:cNvSpPr>
          <p:nvPr>
            <p:ph type="title" idx="19"/>
          </p:nvPr>
        </p:nvSpPr>
        <p:spPr>
          <a:xfrm>
            <a:off x="4688361" y="2665320"/>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a:solidFill>
                  <a:schemeClr val="lt1"/>
                </a:solidFill>
              </a:rPr>
              <a:t>05</a:t>
            </a:r>
            <a:endParaRPr>
              <a:solidFill>
                <a:schemeClr val="lt1"/>
              </a:solidFill>
            </a:endParaRPr>
          </a:p>
        </p:txBody>
      </p:sp>
      <p:sp>
        <p:nvSpPr>
          <p:cNvPr id="486" name="Google Shape;486;p37"/>
          <p:cNvSpPr txBox="1">
            <a:spLocks noGrp="1"/>
          </p:cNvSpPr>
          <p:nvPr>
            <p:ph type="subTitle" idx="20"/>
          </p:nvPr>
        </p:nvSpPr>
        <p:spPr>
          <a:xfrm>
            <a:off x="5572139" y="2600520"/>
            <a:ext cx="2843400" cy="5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endParaRPr lang="en-IN" sz="1400" dirty="0"/>
          </a:p>
        </p:txBody>
      </p:sp>
      <p:sp>
        <p:nvSpPr>
          <p:cNvPr id="487" name="Google Shape;487;p37"/>
          <p:cNvSpPr txBox="1">
            <a:spLocks noGrp="1"/>
          </p:cNvSpPr>
          <p:nvPr>
            <p:ph type="subTitle" idx="21"/>
          </p:nvPr>
        </p:nvSpPr>
        <p:spPr>
          <a:xfrm>
            <a:off x="5572139" y="2600520"/>
            <a:ext cx="2566200" cy="8869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txBox="1">
            <a:spLocks noGrp="1"/>
          </p:cNvSpPr>
          <p:nvPr>
            <p:ph type="title"/>
          </p:nvPr>
        </p:nvSpPr>
        <p:spPr>
          <a:xfrm>
            <a:off x="748111" y="1541508"/>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01</a:t>
            </a:r>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8"/>
          <p:cNvSpPr txBox="1">
            <a:spLocks noGrp="1"/>
          </p:cNvSpPr>
          <p:nvPr>
            <p:ph type="subTitle" idx="1"/>
          </p:nvPr>
        </p:nvSpPr>
        <p:spPr>
          <a:xfrm>
            <a:off x="1278673" y="2151975"/>
            <a:ext cx="6787376" cy="15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Söhne"/>
              </a:rPr>
              <a:t>Heart disease is a leading cause of mortality worldwide, emphasizing the critical need for early detection and prevention strategies. Our project focuses on leveraging machine learning techniques to predict the likelihood of heart disease in individuals based on various health and lifestyle factors. </a:t>
            </a:r>
            <a:endParaRPr lang="en-US" dirty="0">
              <a:solidFill>
                <a:schemeClr val="tx1"/>
              </a:solidFill>
            </a:endParaRPr>
          </a:p>
        </p:txBody>
      </p:sp>
      <p:sp>
        <p:nvSpPr>
          <p:cNvPr id="494" name="Google Shape;494;p38"/>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9"/>
          <p:cNvSpPr/>
          <p:nvPr/>
        </p:nvSpPr>
        <p:spPr>
          <a:xfrm flipH="1">
            <a:off x="1969148" y="158654"/>
            <a:ext cx="956931" cy="991005"/>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txBox="1">
            <a:spLocks noGrp="1"/>
          </p:cNvSpPr>
          <p:nvPr>
            <p:ph type="title"/>
          </p:nvPr>
        </p:nvSpPr>
        <p:spPr>
          <a:xfrm>
            <a:off x="1722119" y="954890"/>
            <a:ext cx="4282475" cy="12497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Problem Statement</a:t>
            </a:r>
            <a:endParaRPr sz="3200" dirty="0"/>
          </a:p>
        </p:txBody>
      </p:sp>
      <p:sp>
        <p:nvSpPr>
          <p:cNvPr id="501" name="Google Shape;501;p39"/>
          <p:cNvSpPr txBox="1">
            <a:spLocks noGrp="1"/>
          </p:cNvSpPr>
          <p:nvPr>
            <p:ph type="title" idx="2"/>
          </p:nvPr>
        </p:nvSpPr>
        <p:spPr>
          <a:xfrm>
            <a:off x="1969150" y="315813"/>
            <a:ext cx="956930" cy="6443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lt1"/>
                </a:solidFill>
              </a:rPr>
              <a:t>01</a:t>
            </a:r>
            <a:endParaRPr sz="3200" dirty="0">
              <a:solidFill>
                <a:schemeClr val="lt1"/>
              </a:solidFill>
            </a:endParaRPr>
          </a:p>
        </p:txBody>
      </p:sp>
      <p:sp>
        <p:nvSpPr>
          <p:cNvPr id="502" name="Google Shape;502;p39"/>
          <p:cNvSpPr txBox="1">
            <a:spLocks noGrp="1"/>
          </p:cNvSpPr>
          <p:nvPr>
            <p:ph type="subTitle" idx="1"/>
          </p:nvPr>
        </p:nvSpPr>
        <p:spPr>
          <a:xfrm>
            <a:off x="-16888" y="1733051"/>
            <a:ext cx="9024907" cy="24078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i="0" dirty="0">
                <a:solidFill>
                  <a:schemeClr val="tx1"/>
                </a:solidFill>
                <a:effectLst/>
                <a:latin typeface="Söhne"/>
              </a:rPr>
              <a:t>To develop a machine learning model that accurately predicts the likelihood of heart disease in individuals based on their health and lifestyle factors, including age, sex, blood pressure, and cholesterol levels. This model will assist healthcare providers in identifying at-risk individuals early, enabling targeted interventions and personalized healthcare approaches to reduce the incidence and impact of heart disease.</a:t>
            </a:r>
            <a:endParaRPr lang="en-US" sz="2000" dirty="0">
              <a:solidFill>
                <a:schemeClr val="tx1"/>
              </a:solidFill>
            </a:endParaRPr>
          </a:p>
        </p:txBody>
      </p:sp>
      <p:grpSp>
        <p:nvGrpSpPr>
          <p:cNvPr id="503" name="Google Shape;503;p39"/>
          <p:cNvGrpSpPr/>
          <p:nvPr/>
        </p:nvGrpSpPr>
        <p:grpSpPr>
          <a:xfrm>
            <a:off x="8243315" y="2571750"/>
            <a:ext cx="4831314" cy="9667675"/>
            <a:chOff x="4564845" y="557975"/>
            <a:chExt cx="4310594" cy="8625692"/>
          </a:xfrm>
        </p:grpSpPr>
        <p:sp>
          <p:nvSpPr>
            <p:cNvPr id="504" name="Google Shape;504;p39"/>
            <p:cNvSpPr/>
            <p:nvPr/>
          </p:nvSpPr>
          <p:spPr>
            <a:xfrm>
              <a:off x="4564845" y="557975"/>
              <a:ext cx="4310594" cy="8625692"/>
            </a:xfrm>
            <a:custGeom>
              <a:avLst/>
              <a:gdLst/>
              <a:ahLst/>
              <a:cxnLst/>
              <a:rect l="l" t="t" r="r" b="b"/>
              <a:pathLst>
                <a:path w="87008" h="174230" extrusionOk="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9"/>
            <p:cNvSpPr/>
            <p:nvPr/>
          </p:nvSpPr>
          <p:spPr>
            <a:xfrm>
              <a:off x="6589650" y="2932137"/>
              <a:ext cx="653264" cy="2227770"/>
            </a:xfrm>
            <a:custGeom>
              <a:avLst/>
              <a:gdLst/>
              <a:ahLst/>
              <a:cxnLst/>
              <a:rect l="l" t="t" r="r" b="b"/>
              <a:pathLst>
                <a:path w="10343" h="35297" fill="none" extrusionOk="0">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6668420" y="654416"/>
              <a:ext cx="364336" cy="2019956"/>
            </a:xfrm>
            <a:custGeom>
              <a:avLst/>
              <a:gdLst/>
              <a:ahLst/>
              <a:cxnLst/>
              <a:rect l="l" t="t" r="r" b="b"/>
              <a:pathLst>
                <a:path w="7354" h="40801" fill="none" extrusionOk="0">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6536785" y="764817"/>
              <a:ext cx="550021" cy="1920148"/>
            </a:xfrm>
            <a:custGeom>
              <a:avLst/>
              <a:gdLst/>
              <a:ahLst/>
              <a:cxnLst/>
              <a:rect l="l" t="t" r="r" b="b"/>
              <a:pathLst>
                <a:path w="11102" h="38785" fill="none" extrusionOk="0">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997481" y="837643"/>
              <a:ext cx="50" cy="50"/>
            </a:xfrm>
            <a:custGeom>
              <a:avLst/>
              <a:gdLst/>
              <a:ahLst/>
              <a:cxnLst/>
              <a:rect l="l" t="t" r="r" b="b"/>
              <a:pathLst>
                <a:path w="1" h="1" extrusionOk="0">
                  <a:moveTo>
                    <a:pt x="0" y="0"/>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512113" y="748381"/>
              <a:ext cx="50" cy="50"/>
            </a:xfrm>
            <a:custGeom>
              <a:avLst/>
              <a:gdLst/>
              <a:ahLst/>
              <a:cxnLst/>
              <a:rect l="l" t="t" r="r" b="b"/>
              <a:pathLst>
                <a:path w="1" h="1" extrusionOk="0">
                  <a:moveTo>
                    <a:pt x="0" y="1"/>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9"/>
            <p:cNvGrpSpPr/>
            <p:nvPr/>
          </p:nvGrpSpPr>
          <p:grpSpPr>
            <a:xfrm>
              <a:off x="6443943" y="623473"/>
              <a:ext cx="558245" cy="2050898"/>
              <a:chOff x="6443943" y="623473"/>
              <a:chExt cx="558245" cy="2050898"/>
            </a:xfrm>
          </p:grpSpPr>
          <p:sp>
            <p:nvSpPr>
              <p:cNvPr id="511" name="Google Shape;511;p39"/>
              <p:cNvSpPr/>
              <p:nvPr/>
            </p:nvSpPr>
            <p:spPr>
              <a:xfrm>
                <a:off x="6710977" y="677338"/>
                <a:ext cx="111421" cy="36239"/>
              </a:xfrm>
              <a:custGeom>
                <a:avLst/>
                <a:gdLst/>
                <a:ahLst/>
                <a:cxnLst/>
                <a:rect l="l" t="t" r="r" b="b"/>
                <a:pathLst>
                  <a:path w="2249" h="732" extrusionOk="0">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9"/>
              <p:cNvGrpSpPr/>
              <p:nvPr/>
            </p:nvGrpSpPr>
            <p:grpSpPr>
              <a:xfrm>
                <a:off x="6443943" y="623473"/>
                <a:ext cx="558245" cy="2050898"/>
                <a:chOff x="6443943" y="623473"/>
                <a:chExt cx="558245" cy="2050898"/>
              </a:xfrm>
            </p:grpSpPr>
            <p:sp>
              <p:nvSpPr>
                <p:cNvPr id="513" name="Google Shape;513;p39"/>
                <p:cNvSpPr/>
                <p:nvPr/>
              </p:nvSpPr>
              <p:spPr>
                <a:xfrm>
                  <a:off x="6678972" y="794175"/>
                  <a:ext cx="318558" cy="1880196"/>
                </a:xfrm>
                <a:custGeom>
                  <a:avLst/>
                  <a:gdLst/>
                  <a:ahLst/>
                  <a:cxnLst/>
                  <a:rect l="l" t="t" r="r" b="b"/>
                  <a:pathLst>
                    <a:path w="6430" h="37978" fill="none" extrusionOk="0">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6778850" y="836455"/>
                  <a:ext cx="162252" cy="72875"/>
                </a:xfrm>
                <a:custGeom>
                  <a:avLst/>
                  <a:gdLst/>
                  <a:ahLst/>
                  <a:cxnLst/>
                  <a:rect l="l" t="t" r="r" b="b"/>
                  <a:pathLst>
                    <a:path w="3275" h="1472" extrusionOk="0">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6915191" y="774224"/>
                  <a:ext cx="86997" cy="76638"/>
                </a:xfrm>
                <a:custGeom>
                  <a:avLst/>
                  <a:gdLst/>
                  <a:ahLst/>
                  <a:cxnLst/>
                  <a:rect l="l" t="t" r="r" b="b"/>
                  <a:pathLst>
                    <a:path w="1756" h="1548" extrusionOk="0">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6511271" y="784769"/>
                  <a:ext cx="113700" cy="75103"/>
                </a:xfrm>
                <a:custGeom>
                  <a:avLst/>
                  <a:gdLst/>
                  <a:ahLst/>
                  <a:cxnLst/>
                  <a:rect l="l" t="t" r="r" b="b"/>
                  <a:pathLst>
                    <a:path w="2295" h="1517" extrusionOk="0">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443943" y="730459"/>
                  <a:ext cx="99927" cy="60696"/>
                </a:xfrm>
                <a:custGeom>
                  <a:avLst/>
                  <a:gdLst/>
                  <a:ahLst/>
                  <a:cxnLst/>
                  <a:rect l="l" t="t" r="r" b="b"/>
                  <a:pathLst>
                    <a:path w="2017" h="1226" extrusionOk="0">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6639041" y="623473"/>
                  <a:ext cx="172804" cy="45992"/>
                </a:xfrm>
                <a:custGeom>
                  <a:avLst/>
                  <a:gdLst/>
                  <a:ahLst/>
                  <a:cxnLst/>
                  <a:rect l="l" t="t" r="r" b="b"/>
                  <a:pathLst>
                    <a:path w="3488" h="929" extrusionOk="0">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9" name="Google Shape;519;p39"/>
            <p:cNvSpPr/>
            <p:nvPr/>
          </p:nvSpPr>
          <p:spPr>
            <a:xfrm>
              <a:off x="6862329" y="2144690"/>
              <a:ext cx="1473691" cy="2534338"/>
            </a:xfrm>
            <a:custGeom>
              <a:avLst/>
              <a:gdLst/>
              <a:ahLst/>
              <a:cxnLst/>
              <a:rect l="l" t="t" r="r" b="b"/>
              <a:pathLst>
                <a:path w="29746" h="51191" fill="none" extrusionOk="0">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9"/>
            <p:cNvGrpSpPr/>
            <p:nvPr/>
          </p:nvGrpSpPr>
          <p:grpSpPr>
            <a:xfrm>
              <a:off x="6881106" y="2141175"/>
              <a:ext cx="1813355" cy="3098625"/>
              <a:chOff x="6881106" y="2141175"/>
              <a:chExt cx="1813355" cy="3098625"/>
            </a:xfrm>
          </p:grpSpPr>
          <p:sp>
            <p:nvSpPr>
              <p:cNvPr id="521" name="Google Shape;521;p39"/>
              <p:cNvSpPr/>
              <p:nvPr/>
            </p:nvSpPr>
            <p:spPr>
              <a:xfrm>
                <a:off x="6881106" y="2141175"/>
                <a:ext cx="1612410" cy="2937131"/>
              </a:xfrm>
              <a:custGeom>
                <a:avLst/>
                <a:gdLst/>
                <a:ahLst/>
                <a:cxnLst/>
                <a:rect l="l" t="t" r="r" b="b"/>
                <a:pathLst>
                  <a:path w="32546" h="59327" fill="none" extrusionOk="0">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8486431" y="5053603"/>
                <a:ext cx="208029" cy="62231"/>
              </a:xfrm>
              <a:custGeom>
                <a:avLst/>
                <a:gdLst/>
                <a:ahLst/>
                <a:cxnLst/>
                <a:rect l="l" t="t" r="r" b="b"/>
                <a:pathLst>
                  <a:path w="4199" h="1257" extrusionOk="0">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8327003" y="5063653"/>
                <a:ext cx="164184" cy="176148"/>
              </a:xfrm>
              <a:custGeom>
                <a:avLst/>
                <a:gdLst/>
                <a:ahLst/>
                <a:cxnLst/>
                <a:rect l="l" t="t" r="r" b="b"/>
                <a:pathLst>
                  <a:path w="3314" h="3558" extrusionOk="0">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8486431" y="5140488"/>
                <a:ext cx="88037" cy="49607"/>
              </a:xfrm>
              <a:custGeom>
                <a:avLst/>
                <a:gdLst/>
                <a:ahLst/>
                <a:cxnLst/>
                <a:rect l="l" t="t" r="r" b="b"/>
                <a:pathLst>
                  <a:path w="1777" h="1002" extrusionOk="0">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9"/>
            <p:cNvGrpSpPr/>
            <p:nvPr/>
          </p:nvGrpSpPr>
          <p:grpSpPr>
            <a:xfrm>
              <a:off x="4726998" y="2174048"/>
              <a:ext cx="2123590" cy="3012185"/>
              <a:chOff x="4726998" y="2174048"/>
              <a:chExt cx="2123590" cy="3012185"/>
            </a:xfrm>
          </p:grpSpPr>
          <p:sp>
            <p:nvSpPr>
              <p:cNvPr id="526" name="Google Shape;526;p39"/>
              <p:cNvSpPr/>
              <p:nvPr/>
            </p:nvSpPr>
            <p:spPr>
              <a:xfrm>
                <a:off x="4898563" y="2174048"/>
                <a:ext cx="1952024" cy="2970004"/>
              </a:xfrm>
              <a:custGeom>
                <a:avLst/>
                <a:gdLst/>
                <a:ahLst/>
                <a:cxnLst/>
                <a:rect l="l" t="t" r="r" b="b"/>
                <a:pathLst>
                  <a:path w="39401" h="59991" fill="none" extrusionOk="0">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726998" y="4950379"/>
                <a:ext cx="359679" cy="167632"/>
              </a:xfrm>
              <a:custGeom>
                <a:avLst/>
                <a:gdLst/>
                <a:ahLst/>
                <a:cxnLst/>
                <a:rect l="l" t="t" r="r" b="b"/>
                <a:pathLst>
                  <a:path w="7260" h="3386" extrusionOk="0">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4822169" y="5069049"/>
                <a:ext cx="18876" cy="65795"/>
              </a:xfrm>
              <a:custGeom>
                <a:avLst/>
                <a:gdLst/>
                <a:ahLst/>
                <a:cxnLst/>
                <a:rect l="l" t="t" r="r" b="b"/>
                <a:pathLst>
                  <a:path w="381" h="1329" extrusionOk="0">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4956181" y="5048058"/>
                <a:ext cx="27050" cy="138175"/>
              </a:xfrm>
              <a:custGeom>
                <a:avLst/>
                <a:gdLst/>
                <a:ahLst/>
                <a:cxnLst/>
                <a:rect l="l" t="t" r="r" b="b"/>
                <a:pathLst>
                  <a:path w="546" h="2791" extrusionOk="0">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4839806" y="4967856"/>
                <a:ext cx="82340" cy="35348"/>
              </a:xfrm>
              <a:custGeom>
                <a:avLst/>
                <a:gdLst/>
                <a:ahLst/>
                <a:cxnLst/>
                <a:rect l="l" t="t" r="r" b="b"/>
                <a:pathLst>
                  <a:path w="1662" h="714" extrusionOk="0">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9"/>
            <p:cNvGrpSpPr/>
            <p:nvPr/>
          </p:nvGrpSpPr>
          <p:grpSpPr>
            <a:xfrm>
              <a:off x="5919238" y="3119444"/>
              <a:ext cx="1138189" cy="5913968"/>
              <a:chOff x="5919238" y="3119444"/>
              <a:chExt cx="1138189" cy="5913968"/>
            </a:xfrm>
          </p:grpSpPr>
          <p:sp>
            <p:nvSpPr>
              <p:cNvPr id="532" name="Google Shape;532;p39"/>
              <p:cNvSpPr/>
              <p:nvPr/>
            </p:nvSpPr>
            <p:spPr>
              <a:xfrm>
                <a:off x="5999745" y="3119444"/>
                <a:ext cx="1057683" cy="5867134"/>
              </a:xfrm>
              <a:custGeom>
                <a:avLst/>
                <a:gdLst/>
                <a:ahLst/>
                <a:cxnLst/>
                <a:rect l="l" t="t" r="r" b="b"/>
                <a:pathLst>
                  <a:path w="21349" h="118510" fill="none" extrusionOk="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6167793" y="8809885"/>
                <a:ext cx="103445" cy="101441"/>
              </a:xfrm>
              <a:custGeom>
                <a:avLst/>
                <a:gdLst/>
                <a:ahLst/>
                <a:cxnLst/>
                <a:rect l="l" t="t" r="r" b="b"/>
                <a:pathLst>
                  <a:path w="2088" h="2049" extrusionOk="0">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6110175" y="8694087"/>
                <a:ext cx="65892" cy="107184"/>
              </a:xfrm>
              <a:custGeom>
                <a:avLst/>
                <a:gdLst/>
                <a:ahLst/>
                <a:cxnLst/>
                <a:rect l="l" t="t" r="r" b="b"/>
                <a:pathLst>
                  <a:path w="1330" h="2165" extrusionOk="0">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6226550" y="8594280"/>
                <a:ext cx="171368" cy="53023"/>
              </a:xfrm>
              <a:custGeom>
                <a:avLst/>
                <a:gdLst/>
                <a:ahLst/>
                <a:cxnLst/>
                <a:rect l="l" t="t" r="r" b="b"/>
                <a:pathLst>
                  <a:path w="3459" h="1071" extrusionOk="0">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919238" y="8866720"/>
                <a:ext cx="168692" cy="85598"/>
              </a:xfrm>
              <a:custGeom>
                <a:avLst/>
                <a:gdLst/>
                <a:ahLst/>
                <a:cxnLst/>
                <a:rect l="l" t="t" r="r" b="b"/>
                <a:pathLst>
                  <a:path w="3405" h="1729" extrusionOk="0">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6033830" y="8965982"/>
                <a:ext cx="42309" cy="67429"/>
              </a:xfrm>
              <a:custGeom>
                <a:avLst/>
                <a:gdLst/>
                <a:ahLst/>
                <a:cxnLst/>
                <a:rect l="l" t="t" r="r" b="b"/>
                <a:pathLst>
                  <a:path w="854" h="1362" extrusionOk="0">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9"/>
            <p:cNvGrpSpPr/>
            <p:nvPr/>
          </p:nvGrpSpPr>
          <p:grpSpPr>
            <a:xfrm>
              <a:off x="6762402" y="3119444"/>
              <a:ext cx="676998" cy="5867134"/>
              <a:chOff x="6762402" y="3119444"/>
              <a:chExt cx="676998" cy="5867134"/>
            </a:xfrm>
          </p:grpSpPr>
          <p:sp>
            <p:nvSpPr>
              <p:cNvPr id="539" name="Google Shape;539;p39"/>
              <p:cNvSpPr/>
              <p:nvPr/>
            </p:nvSpPr>
            <p:spPr>
              <a:xfrm>
                <a:off x="6762402" y="3119444"/>
                <a:ext cx="676998" cy="5867134"/>
              </a:xfrm>
              <a:custGeom>
                <a:avLst/>
                <a:gdLst/>
                <a:ahLst/>
                <a:cxnLst/>
                <a:rect l="l" t="t" r="r" b="b"/>
                <a:pathLst>
                  <a:path w="13665" h="118510" fill="none" extrusionOk="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6966913" y="8512494"/>
                <a:ext cx="236268" cy="244419"/>
              </a:xfrm>
              <a:custGeom>
                <a:avLst/>
                <a:gdLst/>
                <a:ahLst/>
                <a:cxnLst/>
                <a:rect l="l" t="t" r="r" b="b"/>
                <a:pathLst>
                  <a:path w="4769" h="4937" extrusionOk="0">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7208532" y="8624232"/>
                <a:ext cx="184992" cy="108025"/>
              </a:xfrm>
              <a:custGeom>
                <a:avLst/>
                <a:gdLst/>
                <a:ahLst/>
                <a:cxnLst/>
                <a:rect l="l" t="t" r="r" b="b"/>
                <a:pathLst>
                  <a:path w="3734" h="2182" extrusionOk="0">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273631" y="8816222"/>
                <a:ext cx="141047" cy="32972"/>
              </a:xfrm>
              <a:custGeom>
                <a:avLst/>
                <a:gdLst/>
                <a:ahLst/>
                <a:cxnLst/>
                <a:rect l="l" t="t" r="r" b="b"/>
                <a:pathLst>
                  <a:path w="2847" h="666" extrusionOk="0">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224286" y="8820876"/>
                <a:ext cx="21204" cy="59161"/>
              </a:xfrm>
              <a:custGeom>
                <a:avLst/>
                <a:gdLst/>
                <a:ahLst/>
                <a:cxnLst/>
                <a:rect l="l" t="t" r="r" b="b"/>
                <a:pathLst>
                  <a:path w="428" h="1195" extrusionOk="0">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p:nvPr/>
          </p:nvSpPr>
          <p:spPr>
            <a:xfrm>
              <a:off x="7137290" y="2192861"/>
              <a:ext cx="1409137" cy="2971193"/>
            </a:xfrm>
            <a:custGeom>
              <a:avLst/>
              <a:gdLst/>
              <a:ahLst/>
              <a:cxnLst/>
              <a:rect l="l" t="t" r="r" b="b"/>
              <a:pathLst>
                <a:path w="28443" h="60015" fill="none" extrusionOk="0">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5720028" y="2138848"/>
              <a:ext cx="1183471" cy="731671"/>
            </a:xfrm>
            <a:custGeom>
              <a:avLst/>
              <a:gdLst/>
              <a:ahLst/>
              <a:cxnLst/>
              <a:rect l="l" t="t" r="r" b="b"/>
              <a:pathLst>
                <a:path w="23888" h="14779" fill="none" extrusionOk="0">
                  <a:moveTo>
                    <a:pt x="1" y="4246"/>
                  </a:moveTo>
                  <a:cubicBezTo>
                    <a:pt x="3630" y="0"/>
                    <a:pt x="7852" y="4460"/>
                    <a:pt x="14755" y="9607"/>
                  </a:cubicBezTo>
                  <a:cubicBezTo>
                    <a:pt x="21658" y="14778"/>
                    <a:pt x="22962" y="11718"/>
                    <a:pt x="23887" y="11718"/>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790462" y="2398367"/>
              <a:ext cx="2113037" cy="2867821"/>
            </a:xfrm>
            <a:custGeom>
              <a:avLst/>
              <a:gdLst/>
              <a:ahLst/>
              <a:cxnLst/>
              <a:rect l="l" t="t" r="r" b="b"/>
              <a:pathLst>
                <a:path w="42651" h="57927" fill="none" extrusionOk="0">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6631956" y="3067904"/>
              <a:ext cx="747497" cy="5322254"/>
            </a:xfrm>
            <a:custGeom>
              <a:avLst/>
              <a:gdLst/>
              <a:ahLst/>
              <a:cxnLst/>
              <a:rect l="l" t="t" r="r" b="b"/>
              <a:pathLst>
                <a:path w="15088" h="107504" fill="none" extrusionOk="0">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9"/>
            <p:cNvGrpSpPr/>
            <p:nvPr/>
          </p:nvGrpSpPr>
          <p:grpSpPr>
            <a:xfrm>
              <a:off x="7087946" y="2196376"/>
              <a:ext cx="1653828" cy="3180310"/>
              <a:chOff x="7087946" y="2196376"/>
              <a:chExt cx="1653828" cy="3180310"/>
            </a:xfrm>
          </p:grpSpPr>
          <p:sp>
            <p:nvSpPr>
              <p:cNvPr id="549" name="Google Shape;549;p39"/>
              <p:cNvSpPr/>
              <p:nvPr/>
            </p:nvSpPr>
            <p:spPr>
              <a:xfrm>
                <a:off x="7087946" y="2196376"/>
                <a:ext cx="1451397" cy="3029909"/>
              </a:xfrm>
              <a:custGeom>
                <a:avLst/>
                <a:gdLst/>
                <a:ahLst/>
                <a:cxnLst/>
                <a:rect l="l" t="t" r="r" b="b"/>
                <a:pathLst>
                  <a:path w="29296" h="61201" fill="none" extrusionOk="0">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8392400" y="5119396"/>
                <a:ext cx="349374" cy="257290"/>
              </a:xfrm>
              <a:custGeom>
                <a:avLst/>
                <a:gdLst/>
                <a:ahLst/>
                <a:cxnLst/>
                <a:rect l="l" t="t" r="r" b="b"/>
                <a:pathLst>
                  <a:path w="7052" h="5197" extrusionOk="0">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9"/>
            <p:cNvGrpSpPr/>
            <p:nvPr/>
          </p:nvGrpSpPr>
          <p:grpSpPr>
            <a:xfrm>
              <a:off x="4668240" y="2107114"/>
              <a:ext cx="2235259" cy="3160509"/>
              <a:chOff x="4668240" y="2107114"/>
              <a:chExt cx="2235259" cy="3160509"/>
            </a:xfrm>
          </p:grpSpPr>
          <p:sp>
            <p:nvSpPr>
              <p:cNvPr id="552" name="Google Shape;552;p39"/>
              <p:cNvSpPr/>
              <p:nvPr/>
            </p:nvSpPr>
            <p:spPr>
              <a:xfrm>
                <a:off x="4809238" y="2107114"/>
                <a:ext cx="2094261" cy="2971193"/>
              </a:xfrm>
              <a:custGeom>
                <a:avLst/>
                <a:gdLst/>
                <a:ahLst/>
                <a:cxnLst/>
                <a:rect l="l" t="t" r="r" b="b"/>
                <a:pathLst>
                  <a:path w="42272" h="60015" fill="none" extrusionOk="0">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668240" y="5065187"/>
                <a:ext cx="162202" cy="94757"/>
              </a:xfrm>
              <a:custGeom>
                <a:avLst/>
                <a:gdLst/>
                <a:ahLst/>
                <a:cxnLst/>
                <a:rect l="l" t="t" r="r" b="b"/>
                <a:pathLst>
                  <a:path w="3274" h="1914" extrusionOk="0">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4809783" y="5188708"/>
                <a:ext cx="61631" cy="78915"/>
              </a:xfrm>
              <a:custGeom>
                <a:avLst/>
                <a:gdLst/>
                <a:ahLst/>
                <a:cxnLst/>
                <a:rect l="l" t="t" r="r" b="b"/>
                <a:pathLst>
                  <a:path w="1244" h="1594" extrusionOk="0">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4828064" y="5147073"/>
                <a:ext cx="179245" cy="102679"/>
              </a:xfrm>
              <a:custGeom>
                <a:avLst/>
                <a:gdLst/>
                <a:ahLst/>
                <a:cxnLst/>
                <a:rect l="l" t="t" r="r" b="b"/>
                <a:pathLst>
                  <a:path w="3618" h="2074" extrusionOk="0">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942309" y="5032512"/>
                <a:ext cx="27992" cy="135898"/>
              </a:xfrm>
              <a:custGeom>
                <a:avLst/>
                <a:gdLst/>
                <a:ahLst/>
                <a:cxnLst/>
                <a:rect l="l" t="t" r="r" b="b"/>
                <a:pathLst>
                  <a:path w="565" h="2745" extrusionOk="0">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9"/>
            <p:cNvGrpSpPr/>
            <p:nvPr/>
          </p:nvGrpSpPr>
          <p:grpSpPr>
            <a:xfrm>
              <a:off x="5942028" y="3145384"/>
              <a:ext cx="1002592" cy="5766784"/>
              <a:chOff x="5942028" y="3145384"/>
              <a:chExt cx="1002592" cy="5766784"/>
            </a:xfrm>
          </p:grpSpPr>
          <p:sp>
            <p:nvSpPr>
              <p:cNvPr id="558" name="Google Shape;558;p39"/>
              <p:cNvSpPr/>
              <p:nvPr/>
            </p:nvSpPr>
            <p:spPr>
              <a:xfrm>
                <a:off x="6104329" y="3145384"/>
                <a:ext cx="840290" cy="5472559"/>
              </a:xfrm>
              <a:custGeom>
                <a:avLst/>
                <a:gdLst/>
                <a:ahLst/>
                <a:cxnLst/>
                <a:rect l="l" t="t" r="r" b="b"/>
                <a:pathLst>
                  <a:path w="16961" h="110540" fill="none" extrusionOk="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169279" y="8606904"/>
                <a:ext cx="235773" cy="194366"/>
              </a:xfrm>
              <a:custGeom>
                <a:avLst/>
                <a:gdLst/>
                <a:ahLst/>
                <a:cxnLst/>
                <a:rect l="l" t="t" r="r" b="b"/>
                <a:pathLst>
                  <a:path w="4759" h="3926" extrusionOk="0">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108243" y="8698790"/>
                <a:ext cx="107408" cy="213377"/>
              </a:xfrm>
              <a:custGeom>
                <a:avLst/>
                <a:gdLst/>
                <a:ahLst/>
                <a:cxnLst/>
                <a:rect l="l" t="t" r="r" b="b"/>
                <a:pathLst>
                  <a:path w="2168" h="4310" extrusionOk="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5942028" y="8743297"/>
                <a:ext cx="97698" cy="162583"/>
              </a:xfrm>
              <a:custGeom>
                <a:avLst/>
                <a:gdLst/>
                <a:ahLst/>
                <a:cxnLst/>
                <a:rect l="l" t="t" r="r" b="b"/>
                <a:pathLst>
                  <a:path w="1972" h="3284" extrusionOk="0">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033037" y="8750773"/>
                <a:ext cx="30221" cy="87826"/>
              </a:xfrm>
              <a:custGeom>
                <a:avLst/>
                <a:gdLst/>
                <a:ahLst/>
                <a:cxnLst/>
                <a:rect l="l" t="t" r="r" b="b"/>
                <a:pathLst>
                  <a:path w="610" h="1774" extrusionOk="0">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058502" y="8654184"/>
                <a:ext cx="65545" cy="30645"/>
              </a:xfrm>
              <a:custGeom>
                <a:avLst/>
                <a:gdLst/>
                <a:ahLst/>
                <a:cxnLst/>
                <a:rect l="l" t="t" r="r" b="b"/>
                <a:pathLst>
                  <a:path w="1323" h="619" extrusionOk="0">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123105" y="8620123"/>
                <a:ext cx="30617" cy="14159"/>
              </a:xfrm>
              <a:custGeom>
                <a:avLst/>
                <a:gdLst/>
                <a:ahLst/>
                <a:cxnLst/>
                <a:rect l="l" t="t" r="r" b="b"/>
                <a:pathLst>
                  <a:path w="618" h="286" extrusionOk="0">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9"/>
            <p:cNvGrpSpPr/>
            <p:nvPr/>
          </p:nvGrpSpPr>
          <p:grpSpPr>
            <a:xfrm>
              <a:off x="6589647" y="3151275"/>
              <a:ext cx="892954" cy="5866195"/>
              <a:chOff x="6589647" y="3151275"/>
              <a:chExt cx="892954" cy="5866195"/>
            </a:xfrm>
          </p:grpSpPr>
          <p:sp>
            <p:nvSpPr>
              <p:cNvPr id="566" name="Google Shape;566;p39"/>
              <p:cNvSpPr/>
              <p:nvPr/>
            </p:nvSpPr>
            <p:spPr>
              <a:xfrm>
                <a:off x="6589647" y="3151275"/>
                <a:ext cx="691068" cy="5488996"/>
              </a:xfrm>
              <a:custGeom>
                <a:avLst/>
                <a:gdLst/>
                <a:ahLst/>
                <a:cxnLst/>
                <a:rect l="l" t="t" r="r" b="b"/>
                <a:pathLst>
                  <a:path w="13949" h="110872" fill="none" extrusionOk="0">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33895" y="8651808"/>
                <a:ext cx="448706" cy="365662"/>
              </a:xfrm>
              <a:custGeom>
                <a:avLst/>
                <a:gdLst/>
                <a:ahLst/>
                <a:cxnLst/>
                <a:rect l="l" t="t" r="r" b="b"/>
                <a:pathLst>
                  <a:path w="9057" h="7386" extrusionOk="0">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382922" y="8866720"/>
                <a:ext cx="57618" cy="13763"/>
              </a:xfrm>
              <a:custGeom>
                <a:avLst/>
                <a:gdLst/>
                <a:ahLst/>
                <a:cxnLst/>
                <a:rect l="l" t="t" r="r" b="b"/>
                <a:pathLst>
                  <a:path w="1163" h="278" extrusionOk="0">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6878777" y="760114"/>
              <a:ext cx="50" cy="50"/>
            </a:xfrm>
            <a:custGeom>
              <a:avLst/>
              <a:gdLst/>
              <a:ahLst/>
              <a:cxnLst/>
              <a:rect l="l" t="t" r="r" b="b"/>
              <a:pathLst>
                <a:path w="1" h="1" extrusionOk="0">
                  <a:moveTo>
                    <a:pt x="0" y="1"/>
                  </a:moveTo>
                  <a:cubicBezTo>
                    <a:pt x="0" y="1"/>
                    <a:pt x="0" y="1"/>
                    <a:pt x="0"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9"/>
            <p:cNvGrpSpPr/>
            <p:nvPr/>
          </p:nvGrpSpPr>
          <p:grpSpPr>
            <a:xfrm>
              <a:off x="6446321" y="601591"/>
              <a:ext cx="646381" cy="2012925"/>
              <a:chOff x="6446321" y="601591"/>
              <a:chExt cx="646381" cy="2012925"/>
            </a:xfrm>
          </p:grpSpPr>
          <p:sp>
            <p:nvSpPr>
              <p:cNvPr id="571" name="Google Shape;571;p39"/>
              <p:cNvSpPr/>
              <p:nvPr/>
            </p:nvSpPr>
            <p:spPr>
              <a:xfrm>
                <a:off x="6568492" y="654416"/>
                <a:ext cx="524209" cy="1960101"/>
              </a:xfrm>
              <a:custGeom>
                <a:avLst/>
                <a:gdLst/>
                <a:ahLst/>
                <a:cxnLst/>
                <a:rect l="l" t="t" r="r" b="b"/>
                <a:pathLst>
                  <a:path w="10581" h="39592" fill="none" extrusionOk="0">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39"/>
              <p:cNvGrpSpPr/>
              <p:nvPr/>
            </p:nvGrpSpPr>
            <p:grpSpPr>
              <a:xfrm>
                <a:off x="6446321" y="601591"/>
                <a:ext cx="520989" cy="231398"/>
                <a:chOff x="6446321" y="601591"/>
                <a:chExt cx="520989" cy="231398"/>
              </a:xfrm>
            </p:grpSpPr>
            <p:sp>
              <p:nvSpPr>
                <p:cNvPr id="573" name="Google Shape;573;p39"/>
                <p:cNvSpPr/>
                <p:nvPr/>
              </p:nvSpPr>
              <p:spPr>
                <a:xfrm>
                  <a:off x="6446321" y="640702"/>
                  <a:ext cx="213925" cy="145205"/>
                </a:xfrm>
                <a:custGeom>
                  <a:avLst/>
                  <a:gdLst/>
                  <a:ahLst/>
                  <a:cxnLst/>
                  <a:rect l="l" t="t" r="r" b="b"/>
                  <a:pathLst>
                    <a:path w="4318" h="2933" extrusionOk="0">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653111" y="686150"/>
                  <a:ext cx="314199" cy="146839"/>
                </a:xfrm>
                <a:custGeom>
                  <a:avLst/>
                  <a:gdLst/>
                  <a:ahLst/>
                  <a:cxnLst/>
                  <a:rect l="l" t="t" r="r" b="b"/>
                  <a:pathLst>
                    <a:path w="6342" h="2966" extrusionOk="0">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582612" y="601591"/>
                  <a:ext cx="185735" cy="77281"/>
                </a:xfrm>
                <a:custGeom>
                  <a:avLst/>
                  <a:gdLst/>
                  <a:ahLst/>
                  <a:cxnLst/>
                  <a:rect l="l" t="t" r="r" b="b"/>
                  <a:pathLst>
                    <a:path w="3749" h="1561" extrusionOk="0">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39"/>
            <p:cNvSpPr/>
            <p:nvPr/>
          </p:nvSpPr>
          <p:spPr>
            <a:xfrm>
              <a:off x="6742436" y="2669618"/>
              <a:ext cx="358490" cy="498689"/>
            </a:xfrm>
            <a:custGeom>
              <a:avLst/>
              <a:gdLst/>
              <a:ahLst/>
              <a:cxnLst/>
              <a:rect l="l" t="t" r="r" b="b"/>
              <a:pathLst>
                <a:path w="7236" h="10073" extrusionOk="0">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845881" y="2588575"/>
              <a:ext cx="370231" cy="531612"/>
            </a:xfrm>
            <a:custGeom>
              <a:avLst/>
              <a:gdLst/>
              <a:ahLst/>
              <a:cxnLst/>
              <a:rect l="l" t="t" r="r" b="b"/>
              <a:pathLst>
                <a:path w="7473" h="10738" extrusionOk="0">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0"/>
          <p:cNvSpPr txBox="1">
            <a:spLocks noGrp="1"/>
          </p:cNvSpPr>
          <p:nvPr>
            <p:ph type="subTitle" idx="1"/>
          </p:nvPr>
        </p:nvSpPr>
        <p:spPr>
          <a:xfrm flipH="1">
            <a:off x="11026959" y="2781384"/>
            <a:ext cx="459321" cy="194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83" name="Google Shape;583;p40"/>
          <p:cNvSpPr txBox="1">
            <a:spLocks noGrp="1"/>
          </p:cNvSpPr>
          <p:nvPr>
            <p:ph type="subTitle" idx="2"/>
          </p:nvPr>
        </p:nvSpPr>
        <p:spPr>
          <a:xfrm>
            <a:off x="353122" y="1196898"/>
            <a:ext cx="8437756" cy="3871191"/>
          </a:xfrm>
          <a:prstGeom prst="rect">
            <a:avLst/>
          </a:prstGeom>
        </p:spPr>
        <p:txBody>
          <a:bodyPr spcFirstLastPara="1" wrap="square" lIns="91425" tIns="91425" rIns="91425" bIns="91425" anchor="ctr" anchorCtr="0">
            <a:noAutofit/>
          </a:bodyPr>
          <a:lstStyle/>
          <a:p>
            <a:pPr algn="l"/>
            <a:r>
              <a:rPr lang="en-US" sz="1800" b="1" dirty="0">
                <a:solidFill>
                  <a:schemeClr val="tx1"/>
                </a:solidFill>
                <a:latin typeface="Söhne"/>
              </a:rPr>
              <a:t>O</a:t>
            </a:r>
            <a:r>
              <a:rPr lang="en-US" sz="1800" b="1" i="0" dirty="0">
                <a:solidFill>
                  <a:schemeClr val="tx1"/>
                </a:solidFill>
                <a:effectLst/>
                <a:latin typeface="Söhne"/>
              </a:rPr>
              <a:t>bjective</a:t>
            </a:r>
            <a:r>
              <a:rPr lang="en-US" sz="1800" b="0" i="0" dirty="0">
                <a:solidFill>
                  <a:schemeClr val="tx1"/>
                </a:solidFill>
                <a:effectLst/>
                <a:latin typeface="Söhne"/>
              </a:rPr>
              <a:t>: Develop a machine learning model to predict heart disease risk based on individual health data.</a:t>
            </a:r>
          </a:p>
          <a:p>
            <a:pPr algn="l"/>
            <a:r>
              <a:rPr lang="en-US" sz="1800" b="1" i="0" dirty="0">
                <a:solidFill>
                  <a:schemeClr val="tx1"/>
                </a:solidFill>
                <a:effectLst/>
                <a:latin typeface="Söhne"/>
              </a:rPr>
              <a:t>Approach</a:t>
            </a:r>
            <a:r>
              <a:rPr lang="en-US" sz="1800" b="0" i="0" dirty="0">
                <a:solidFill>
                  <a:schemeClr val="tx1"/>
                </a:solidFill>
                <a:effectLst/>
                <a:latin typeface="Söhne"/>
              </a:rPr>
              <a:t>:</a:t>
            </a:r>
          </a:p>
          <a:p>
            <a:pPr algn="l">
              <a:buFont typeface="Arial" panose="020B0604020202020204" pitchFamily="34" charset="0"/>
              <a:buChar char="•"/>
            </a:pPr>
            <a:r>
              <a:rPr lang="en-US" sz="1800" b="1" i="0" dirty="0">
                <a:solidFill>
                  <a:schemeClr val="tx1"/>
                </a:solidFill>
                <a:effectLst/>
                <a:latin typeface="Söhne"/>
              </a:rPr>
              <a:t>Data Collection</a:t>
            </a:r>
            <a:r>
              <a:rPr lang="en-US" sz="1800" b="0" i="0" dirty="0">
                <a:solidFill>
                  <a:schemeClr val="tx1"/>
                </a:solidFill>
                <a:effectLst/>
                <a:latin typeface="Söhne"/>
              </a:rPr>
              <a:t>: Gather a dataset with key features such as age, sex, blood pressure, and cholesterol levels.</a:t>
            </a:r>
          </a:p>
          <a:p>
            <a:pPr algn="l">
              <a:buFont typeface="Arial" panose="020B0604020202020204" pitchFamily="34" charset="0"/>
              <a:buChar char="•"/>
            </a:pPr>
            <a:r>
              <a:rPr lang="en-US" sz="1800" b="1" i="0" dirty="0">
                <a:solidFill>
                  <a:schemeClr val="tx1"/>
                </a:solidFill>
                <a:effectLst/>
                <a:latin typeface="Söhne"/>
              </a:rPr>
              <a:t>Data Preprocessing</a:t>
            </a:r>
            <a:r>
              <a:rPr lang="en-US" sz="1800" b="0" i="0" dirty="0">
                <a:solidFill>
                  <a:schemeClr val="tx1"/>
                </a:solidFill>
                <a:effectLst/>
                <a:latin typeface="Söhne"/>
              </a:rPr>
              <a:t>: Clean and prepare the data for analysis.</a:t>
            </a:r>
          </a:p>
          <a:p>
            <a:pPr algn="l">
              <a:buFont typeface="Arial" panose="020B0604020202020204" pitchFamily="34" charset="0"/>
              <a:buChar char="•"/>
            </a:pPr>
            <a:r>
              <a:rPr lang="en-US" sz="1800" b="1" i="0" dirty="0">
                <a:solidFill>
                  <a:schemeClr val="tx1"/>
                </a:solidFill>
                <a:effectLst/>
                <a:latin typeface="Söhne"/>
              </a:rPr>
              <a:t>Model Development</a:t>
            </a:r>
            <a:r>
              <a:rPr lang="en-US" sz="1800" b="0" i="0" dirty="0">
                <a:solidFill>
                  <a:schemeClr val="tx1"/>
                </a:solidFill>
                <a:effectLst/>
                <a:latin typeface="Söhne"/>
              </a:rPr>
              <a:t>: Build a machine learning model to predict heart disease risk.</a:t>
            </a:r>
          </a:p>
          <a:p>
            <a:pPr algn="l">
              <a:buFont typeface="Arial" panose="020B0604020202020204" pitchFamily="34" charset="0"/>
              <a:buChar char="•"/>
            </a:pPr>
            <a:r>
              <a:rPr lang="en-US" sz="1800" b="1" i="0" dirty="0">
                <a:solidFill>
                  <a:schemeClr val="tx1"/>
                </a:solidFill>
                <a:effectLst/>
                <a:latin typeface="Söhne"/>
              </a:rPr>
              <a:t>Model Evaluation</a:t>
            </a:r>
            <a:r>
              <a:rPr lang="en-US" sz="1800" b="0" i="0" dirty="0">
                <a:solidFill>
                  <a:schemeClr val="tx1"/>
                </a:solidFill>
                <a:effectLst/>
                <a:latin typeface="Söhne"/>
              </a:rPr>
              <a:t>: Assess the model's performance using standard metrics like accuracy and recall.</a:t>
            </a:r>
          </a:p>
          <a:p>
            <a:pPr algn="l"/>
            <a:endParaRPr lang="en-US" sz="1800" b="1" i="0" dirty="0">
              <a:solidFill>
                <a:schemeClr val="tx1"/>
              </a:solidFill>
              <a:effectLst/>
              <a:latin typeface="Söhne"/>
            </a:endParaRPr>
          </a:p>
          <a:p>
            <a:pPr algn="l"/>
            <a:r>
              <a:rPr lang="en-US" sz="1800" b="1" i="0" dirty="0">
                <a:solidFill>
                  <a:schemeClr val="tx1"/>
                </a:solidFill>
                <a:effectLst/>
                <a:latin typeface="Söhne"/>
              </a:rPr>
              <a:t>Outcome</a:t>
            </a:r>
            <a:r>
              <a:rPr lang="en-US" sz="1800" b="0" i="0" dirty="0">
                <a:solidFill>
                  <a:schemeClr val="tx1"/>
                </a:solidFill>
                <a:effectLst/>
                <a:latin typeface="Söhne"/>
              </a:rPr>
              <a:t>:</a:t>
            </a:r>
          </a:p>
          <a:p>
            <a:pPr algn="l">
              <a:buFont typeface="Arial" panose="020B0604020202020204" pitchFamily="34" charset="0"/>
              <a:buChar char="•"/>
            </a:pPr>
            <a:r>
              <a:rPr lang="en-US" sz="1800" b="0" i="0" dirty="0">
                <a:solidFill>
                  <a:schemeClr val="tx1"/>
                </a:solidFill>
                <a:effectLst/>
                <a:latin typeface="Söhne"/>
              </a:rPr>
              <a:t>A predictive model that can accurately identify individuals at risk of heart disease.</a:t>
            </a:r>
          </a:p>
          <a:p>
            <a:pPr algn="l">
              <a:buFont typeface="Arial" panose="020B0604020202020204" pitchFamily="34" charset="0"/>
              <a:buChar char="•"/>
            </a:pPr>
            <a:r>
              <a:rPr lang="en-US" sz="1800" b="0" i="0" dirty="0">
                <a:solidFill>
                  <a:schemeClr val="tx1"/>
                </a:solidFill>
                <a:effectLst/>
                <a:latin typeface="Söhne"/>
              </a:rPr>
              <a:t>Potential for early intervention and personalized healthcare.</a:t>
            </a:r>
          </a:p>
          <a:p>
            <a:pPr marL="0" lvl="0" indent="0" algn="ctr" rtl="0">
              <a:spcBef>
                <a:spcPts val="0"/>
              </a:spcBef>
              <a:spcAft>
                <a:spcPts val="0"/>
              </a:spcAft>
              <a:buNone/>
            </a:pPr>
            <a:endParaRPr sz="1800" dirty="0">
              <a:solidFill>
                <a:schemeClr val="tx1"/>
              </a:solidFill>
            </a:endParaRPr>
          </a:p>
        </p:txBody>
      </p:sp>
      <p:sp>
        <p:nvSpPr>
          <p:cNvPr id="584" name="Google Shape;584;p40"/>
          <p:cNvSpPr txBox="1">
            <a:spLocks noGrp="1"/>
          </p:cNvSpPr>
          <p:nvPr>
            <p:ph type="subTitle" idx="3"/>
          </p:nvPr>
        </p:nvSpPr>
        <p:spPr>
          <a:xfrm flipV="1">
            <a:off x="10628957" y="5212277"/>
            <a:ext cx="739423" cy="194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86" name="Google Shape;586;p40"/>
          <p:cNvSpPr/>
          <p:nvPr/>
        </p:nvSpPr>
        <p:spPr>
          <a:xfrm>
            <a:off x="1240887" y="264849"/>
            <a:ext cx="807300" cy="807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40"/>
          <p:cNvSpPr/>
          <p:nvPr/>
        </p:nvSpPr>
        <p:spPr>
          <a:xfrm>
            <a:off x="9821658" y="2168100"/>
            <a:ext cx="807300" cy="8073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txBox="1">
            <a:spLocks noGrp="1"/>
          </p:cNvSpPr>
          <p:nvPr>
            <p:ph type="title"/>
          </p:nvPr>
        </p:nvSpPr>
        <p:spPr>
          <a:xfrm>
            <a:off x="1605237" y="347886"/>
            <a:ext cx="362043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Solution</a:t>
            </a:r>
            <a:endParaRPr dirty="0"/>
          </a:p>
        </p:txBody>
      </p:sp>
      <p:sp>
        <p:nvSpPr>
          <p:cNvPr id="589" name="Google Shape;589;p40"/>
          <p:cNvSpPr txBox="1">
            <a:spLocks noGrp="1"/>
          </p:cNvSpPr>
          <p:nvPr>
            <p:ph type="title" idx="5"/>
          </p:nvPr>
        </p:nvSpPr>
        <p:spPr>
          <a:xfrm>
            <a:off x="1162287" y="420000"/>
            <a:ext cx="8859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02</a:t>
            </a:r>
            <a:endParaRPr dirty="0">
              <a:solidFill>
                <a:schemeClr val="lt1"/>
              </a:solidFill>
            </a:endParaRPr>
          </a:p>
        </p:txBody>
      </p:sp>
      <p:sp>
        <p:nvSpPr>
          <p:cNvPr id="590" name="Google Shape;590;p40"/>
          <p:cNvSpPr txBox="1">
            <a:spLocks noGrp="1"/>
          </p:cNvSpPr>
          <p:nvPr>
            <p:ph type="title" idx="6"/>
          </p:nvPr>
        </p:nvSpPr>
        <p:spPr>
          <a:xfrm flipH="1" flipV="1">
            <a:off x="10883589" y="6198962"/>
            <a:ext cx="245327" cy="45719"/>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endParaRPr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65A7D121-FE54-BBF7-FA89-8A6F27728351}"/>
              </a:ext>
            </a:extLst>
          </p:cNvPr>
          <p:cNvSpPr>
            <a:spLocks noGrp="1"/>
          </p:cNvSpPr>
          <p:nvPr>
            <p:ph type="subTitle" idx="1"/>
          </p:nvPr>
        </p:nvSpPr>
        <p:spPr>
          <a:xfrm flipH="1">
            <a:off x="-2049780" y="2193073"/>
            <a:ext cx="1923400" cy="617033"/>
          </a:xfrm>
        </p:spPr>
        <p:txBody>
          <a:bodyPr/>
          <a:lstStyle/>
          <a:p>
            <a:endParaRPr lang="en-IN" dirty="0">
              <a:solidFill>
                <a:schemeClr val="tx1"/>
              </a:solidFill>
            </a:endParaRPr>
          </a:p>
        </p:txBody>
      </p:sp>
      <p:sp>
        <p:nvSpPr>
          <p:cNvPr id="13" name="Title 12">
            <a:extLst>
              <a:ext uri="{FF2B5EF4-FFF2-40B4-BE49-F238E27FC236}">
                <a16:creationId xmlns:a16="http://schemas.microsoft.com/office/drawing/2014/main" id="{BB6C25E2-98F6-A0A5-0089-683D4054B717}"/>
              </a:ext>
            </a:extLst>
          </p:cNvPr>
          <p:cNvSpPr>
            <a:spLocks noGrp="1"/>
          </p:cNvSpPr>
          <p:nvPr>
            <p:ph type="title"/>
          </p:nvPr>
        </p:nvSpPr>
        <p:spPr>
          <a:xfrm>
            <a:off x="1042779" y="-61614"/>
            <a:ext cx="4537800" cy="998722"/>
          </a:xfrm>
        </p:spPr>
        <p:txBody>
          <a:bodyPr/>
          <a:lstStyle/>
          <a:p>
            <a:r>
              <a:rPr lang="en-IN" sz="3200" dirty="0" err="1"/>
              <a:t>Implimentation</a:t>
            </a:r>
            <a:endParaRPr lang="en-IN" sz="3200" dirty="0"/>
          </a:p>
        </p:txBody>
      </p:sp>
      <p:sp>
        <p:nvSpPr>
          <p:cNvPr id="15" name="Google Shape;586;p40">
            <a:extLst>
              <a:ext uri="{FF2B5EF4-FFF2-40B4-BE49-F238E27FC236}">
                <a16:creationId xmlns:a16="http://schemas.microsoft.com/office/drawing/2014/main" id="{DBC5FB2C-D70E-35B9-37E7-1C441A8B8639}"/>
              </a:ext>
            </a:extLst>
          </p:cNvPr>
          <p:cNvSpPr/>
          <p:nvPr/>
        </p:nvSpPr>
        <p:spPr>
          <a:xfrm>
            <a:off x="653100" y="114802"/>
            <a:ext cx="940275" cy="822306"/>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rPr>
              <a:t>03</a:t>
            </a:r>
          </a:p>
        </p:txBody>
      </p:sp>
      <p:pic>
        <p:nvPicPr>
          <p:cNvPr id="20" name="Picture 19">
            <a:extLst>
              <a:ext uri="{FF2B5EF4-FFF2-40B4-BE49-F238E27FC236}">
                <a16:creationId xmlns:a16="http://schemas.microsoft.com/office/drawing/2014/main" id="{D82D2CB9-F36F-E0E2-2258-5C37130555B2}"/>
              </a:ext>
            </a:extLst>
          </p:cNvPr>
          <p:cNvPicPr>
            <a:picLocks noChangeAspect="1"/>
          </p:cNvPicPr>
          <p:nvPr/>
        </p:nvPicPr>
        <p:blipFill>
          <a:blip r:embed="rId2"/>
          <a:stretch>
            <a:fillRect/>
          </a:stretch>
        </p:blipFill>
        <p:spPr>
          <a:xfrm>
            <a:off x="205618" y="3030864"/>
            <a:ext cx="4268136" cy="1936220"/>
          </a:xfrm>
          <a:prstGeom prst="rect">
            <a:avLst/>
          </a:prstGeom>
        </p:spPr>
      </p:pic>
      <p:pic>
        <p:nvPicPr>
          <p:cNvPr id="30" name="Picture 29">
            <a:extLst>
              <a:ext uri="{FF2B5EF4-FFF2-40B4-BE49-F238E27FC236}">
                <a16:creationId xmlns:a16="http://schemas.microsoft.com/office/drawing/2014/main" id="{22556762-DBCF-C4A0-C8C9-CCD8C4B1D1AB}"/>
              </a:ext>
            </a:extLst>
          </p:cNvPr>
          <p:cNvPicPr>
            <a:picLocks noChangeAspect="1"/>
          </p:cNvPicPr>
          <p:nvPr/>
        </p:nvPicPr>
        <p:blipFill>
          <a:blip r:embed="rId3"/>
          <a:stretch>
            <a:fillRect/>
          </a:stretch>
        </p:blipFill>
        <p:spPr>
          <a:xfrm>
            <a:off x="4747260" y="3030864"/>
            <a:ext cx="4149152" cy="1936220"/>
          </a:xfrm>
          <a:prstGeom prst="rect">
            <a:avLst/>
          </a:prstGeom>
        </p:spPr>
      </p:pic>
      <p:pic>
        <p:nvPicPr>
          <p:cNvPr id="32" name="Picture 31">
            <a:extLst>
              <a:ext uri="{FF2B5EF4-FFF2-40B4-BE49-F238E27FC236}">
                <a16:creationId xmlns:a16="http://schemas.microsoft.com/office/drawing/2014/main" id="{683E64C4-A125-E1B4-31B6-F6C52AAD0C10}"/>
              </a:ext>
            </a:extLst>
          </p:cNvPr>
          <p:cNvPicPr>
            <a:picLocks noChangeAspect="1"/>
          </p:cNvPicPr>
          <p:nvPr/>
        </p:nvPicPr>
        <p:blipFill>
          <a:blip r:embed="rId4"/>
          <a:stretch>
            <a:fillRect/>
          </a:stretch>
        </p:blipFill>
        <p:spPr>
          <a:xfrm>
            <a:off x="1943039" y="846976"/>
            <a:ext cx="5257922" cy="2033384"/>
          </a:xfrm>
          <a:prstGeom prst="rect">
            <a:avLst/>
          </a:prstGeom>
        </p:spPr>
      </p:pic>
    </p:spTree>
    <p:extLst>
      <p:ext uri="{BB962C8B-B14F-4D97-AF65-F5344CB8AC3E}">
        <p14:creationId xmlns:p14="http://schemas.microsoft.com/office/powerpoint/2010/main" val="358694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B1A16E-1AB9-043D-4584-4D79EA28BD8C}"/>
              </a:ext>
            </a:extLst>
          </p:cNvPr>
          <p:cNvSpPr>
            <a:spLocks noGrp="1"/>
          </p:cNvSpPr>
          <p:nvPr>
            <p:ph type="title"/>
          </p:nvPr>
        </p:nvSpPr>
        <p:spPr>
          <a:xfrm>
            <a:off x="720000" y="400515"/>
            <a:ext cx="7704000" cy="592200"/>
          </a:xfrm>
        </p:spPr>
        <p:txBody>
          <a:bodyPr/>
          <a:lstStyle/>
          <a:p>
            <a:r>
              <a:rPr lang="en-IN" dirty="0" err="1"/>
              <a:t>Implimentation</a:t>
            </a:r>
            <a:endParaRPr lang="en-IN" dirty="0"/>
          </a:p>
        </p:txBody>
      </p:sp>
      <p:pic>
        <p:nvPicPr>
          <p:cNvPr id="18" name="Picture 17">
            <a:extLst>
              <a:ext uri="{FF2B5EF4-FFF2-40B4-BE49-F238E27FC236}">
                <a16:creationId xmlns:a16="http://schemas.microsoft.com/office/drawing/2014/main" id="{B3AB2E5A-164D-395A-F694-DDDFA574BE87}"/>
              </a:ext>
            </a:extLst>
          </p:cNvPr>
          <p:cNvPicPr>
            <a:picLocks noChangeAspect="1"/>
          </p:cNvPicPr>
          <p:nvPr/>
        </p:nvPicPr>
        <p:blipFill>
          <a:blip r:embed="rId2"/>
          <a:stretch>
            <a:fillRect/>
          </a:stretch>
        </p:blipFill>
        <p:spPr>
          <a:xfrm>
            <a:off x="230348" y="1278674"/>
            <a:ext cx="4172527" cy="2644650"/>
          </a:xfrm>
          <a:prstGeom prst="rect">
            <a:avLst/>
          </a:prstGeom>
        </p:spPr>
      </p:pic>
      <p:pic>
        <p:nvPicPr>
          <p:cNvPr id="28" name="Picture 27">
            <a:extLst>
              <a:ext uri="{FF2B5EF4-FFF2-40B4-BE49-F238E27FC236}">
                <a16:creationId xmlns:a16="http://schemas.microsoft.com/office/drawing/2014/main" id="{6A7E11E6-990B-6C31-35D0-4CEC517ED348}"/>
              </a:ext>
            </a:extLst>
          </p:cNvPr>
          <p:cNvPicPr>
            <a:picLocks noChangeAspect="1"/>
          </p:cNvPicPr>
          <p:nvPr/>
        </p:nvPicPr>
        <p:blipFill>
          <a:blip r:embed="rId3"/>
          <a:stretch>
            <a:fillRect/>
          </a:stretch>
        </p:blipFill>
        <p:spPr>
          <a:xfrm>
            <a:off x="4572000" y="1278672"/>
            <a:ext cx="4282067" cy="2644651"/>
          </a:xfrm>
          <a:prstGeom prst="rect">
            <a:avLst/>
          </a:prstGeom>
        </p:spPr>
      </p:pic>
      <p:sp>
        <p:nvSpPr>
          <p:cNvPr id="3" name="TextBox 2">
            <a:extLst>
              <a:ext uri="{FF2B5EF4-FFF2-40B4-BE49-F238E27FC236}">
                <a16:creationId xmlns:a16="http://schemas.microsoft.com/office/drawing/2014/main" id="{EBEF96E6-E46C-CA17-D338-EF09C70A0094}"/>
              </a:ext>
            </a:extLst>
          </p:cNvPr>
          <p:cNvSpPr txBox="1"/>
          <p:nvPr/>
        </p:nvSpPr>
        <p:spPr>
          <a:xfrm>
            <a:off x="347785" y="4209280"/>
            <a:ext cx="5896708" cy="307777"/>
          </a:xfrm>
          <a:prstGeom prst="rect">
            <a:avLst/>
          </a:prstGeom>
          <a:noFill/>
        </p:spPr>
        <p:txBody>
          <a:bodyPr wrap="square">
            <a:spAutoFit/>
          </a:bodyPr>
          <a:lstStyle/>
          <a:p>
            <a:r>
              <a:rPr lang="en-US" b="1" dirty="0" err="1">
                <a:solidFill>
                  <a:schemeClr val="tx1"/>
                </a:solidFill>
                <a:latin typeface="Söhne"/>
              </a:rPr>
              <a:t>Github</a:t>
            </a:r>
            <a:r>
              <a:rPr lang="en-US" b="1" dirty="0">
                <a:solidFill>
                  <a:schemeClr val="tx1"/>
                </a:solidFill>
                <a:latin typeface="Söhne"/>
              </a:rPr>
              <a:t> URL : </a:t>
            </a:r>
            <a:r>
              <a:rPr lang="en-US" b="1" dirty="0">
                <a:solidFill>
                  <a:schemeClr val="tx1"/>
                </a:solidFill>
                <a:latin typeface="Söhne"/>
                <a:hlinkClick r:id="rId4"/>
              </a:rPr>
              <a:t>https://github.com/Vivek1222/Heart_disease_detection</a:t>
            </a:r>
            <a:endParaRPr lang="en-IN" dirty="0"/>
          </a:p>
        </p:txBody>
      </p:sp>
    </p:spTree>
    <p:extLst>
      <p:ext uri="{BB962C8B-B14F-4D97-AF65-F5344CB8AC3E}">
        <p14:creationId xmlns:p14="http://schemas.microsoft.com/office/powerpoint/2010/main" val="214105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0B2D-4EE7-1757-6DFC-ADFF439907DB}"/>
              </a:ext>
            </a:extLst>
          </p:cNvPr>
          <p:cNvSpPr>
            <a:spLocks noGrp="1"/>
          </p:cNvSpPr>
          <p:nvPr>
            <p:ph type="title"/>
          </p:nvPr>
        </p:nvSpPr>
        <p:spPr/>
        <p:txBody>
          <a:bodyPr/>
          <a:lstStyle/>
          <a:p>
            <a:r>
              <a:rPr lang="en-IN" dirty="0"/>
              <a:t>Conclusion</a:t>
            </a:r>
            <a:br>
              <a:rPr lang="en-IN" sz="1800" dirty="0"/>
            </a:br>
            <a:endParaRPr lang="en-IN" dirty="0"/>
          </a:p>
        </p:txBody>
      </p:sp>
      <p:sp>
        <p:nvSpPr>
          <p:cNvPr id="10" name="Google Shape;586;p40">
            <a:extLst>
              <a:ext uri="{FF2B5EF4-FFF2-40B4-BE49-F238E27FC236}">
                <a16:creationId xmlns:a16="http://schemas.microsoft.com/office/drawing/2014/main" id="{4ADEC621-65B3-3C5D-F205-89F7063FE42E}"/>
              </a:ext>
            </a:extLst>
          </p:cNvPr>
          <p:cNvSpPr/>
          <p:nvPr/>
        </p:nvSpPr>
        <p:spPr>
          <a:xfrm>
            <a:off x="2374593" y="387600"/>
            <a:ext cx="918733" cy="807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rPr>
              <a:t>04</a:t>
            </a:r>
          </a:p>
        </p:txBody>
      </p:sp>
      <p:sp>
        <p:nvSpPr>
          <p:cNvPr id="12" name="TextBox 11">
            <a:extLst>
              <a:ext uri="{FF2B5EF4-FFF2-40B4-BE49-F238E27FC236}">
                <a16:creationId xmlns:a16="http://schemas.microsoft.com/office/drawing/2014/main" id="{DC36428F-F64E-56CA-7286-B335C2B06DA2}"/>
              </a:ext>
            </a:extLst>
          </p:cNvPr>
          <p:cNvSpPr txBox="1"/>
          <p:nvPr/>
        </p:nvSpPr>
        <p:spPr>
          <a:xfrm>
            <a:off x="386576" y="1456265"/>
            <a:ext cx="8266770" cy="1969770"/>
          </a:xfrm>
          <a:prstGeom prst="rect">
            <a:avLst/>
          </a:prstGeom>
          <a:noFill/>
        </p:spPr>
        <p:txBody>
          <a:bodyPr wrap="square">
            <a:spAutoFit/>
          </a:bodyPr>
          <a:lstStyle/>
          <a:p>
            <a:br>
              <a:rPr lang="en-US" dirty="0"/>
            </a:br>
            <a:r>
              <a:rPr lang="en-US" sz="1800" b="0" i="0" dirty="0">
                <a:solidFill>
                  <a:schemeClr val="tx1"/>
                </a:solidFill>
                <a:effectLst/>
                <a:latin typeface="Söhne"/>
              </a:rPr>
              <a:t>In conclusion, our project successfully developed a machine learning model to predict heart disease risk based on individual health data. By analyzing key factors such as age, sex, blood pressure, and cholesterol levels, our model can accurately identify individuals at risk, enabling early intervention and personalized healthcare. This project highlights the potential of machine learning in improving preventive medicine and enhancing heart disease management.</a:t>
            </a:r>
            <a:endParaRPr lang="en-IN" sz="1800" dirty="0">
              <a:solidFill>
                <a:schemeClr val="tx1"/>
              </a:solidFill>
            </a:endParaRPr>
          </a:p>
        </p:txBody>
      </p:sp>
    </p:spTree>
    <p:extLst>
      <p:ext uri="{BB962C8B-B14F-4D97-AF65-F5344CB8AC3E}">
        <p14:creationId xmlns:p14="http://schemas.microsoft.com/office/powerpoint/2010/main" val="2787740118"/>
      </p:ext>
    </p:extLst>
  </p:cSld>
  <p:clrMapOvr>
    <a:masterClrMapping/>
  </p:clrMapOvr>
</p:sld>
</file>

<file path=ppt/theme/theme1.xml><?xml version="1.0" encoding="utf-8"?>
<a:theme xmlns:a="http://schemas.openxmlformats.org/drawingml/2006/main"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439</Words>
  <Application>Microsoft Office PowerPoint</Application>
  <PresentationFormat>On-screen Show (16:9)</PresentationFormat>
  <Paragraphs>51</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Lato</vt:lpstr>
      <vt:lpstr>Söhne</vt:lpstr>
      <vt:lpstr>Times New Roman</vt:lpstr>
      <vt:lpstr>Algerian</vt:lpstr>
      <vt:lpstr>Arial Black</vt:lpstr>
      <vt:lpstr>Fredoka One</vt:lpstr>
      <vt:lpstr>Arial</vt:lpstr>
      <vt:lpstr>Palanquin Dark</vt:lpstr>
      <vt:lpstr>Convergence</vt:lpstr>
      <vt:lpstr>Coronary Heart Disease by Slidesgo</vt:lpstr>
      <vt:lpstr>Future Skills Program of  Pradhan Mantri Kaushal Vikas Yojana 4.0 (PMKVY) </vt:lpstr>
      <vt:lpstr>Heart Disease Prediction</vt:lpstr>
      <vt:lpstr>04</vt:lpstr>
      <vt:lpstr>INTRODUCTION</vt:lpstr>
      <vt:lpstr>Problem Statement</vt:lpstr>
      <vt:lpstr>Solution</vt:lpstr>
      <vt:lpstr>Implimentation</vt:lpstr>
      <vt:lpstr>Implimentation</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Skills Program of  Pradhan Mantri Kaushal Vikas Yojana 4.0 (PMKVY)</dc:title>
  <dc:creator>Khanday-Salmaan</dc:creator>
  <cp:lastModifiedBy>Vivek Sharma</cp:lastModifiedBy>
  <cp:revision>11</cp:revision>
  <dcterms:modified xsi:type="dcterms:W3CDTF">2024-03-29T04:18:01Z</dcterms:modified>
</cp:coreProperties>
</file>