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6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2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3656A-F978-4A4F-99F5-1C224959902F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36052-826C-4441-A0E1-2272CAE36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36052-826C-4441-A0E1-2272CAE3672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46423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4071" y="3599874"/>
            <a:ext cx="1215184" cy="121518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460650" y="359645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67156" y="1219199"/>
                </a:moveTo>
                <a:lnTo>
                  <a:pt x="554834" y="1219199"/>
                </a:lnTo>
                <a:lnTo>
                  <a:pt x="516615" y="1214754"/>
                </a:lnTo>
                <a:lnTo>
                  <a:pt x="471045" y="1205868"/>
                </a:lnTo>
                <a:lnTo>
                  <a:pt x="426743" y="1193664"/>
                </a:lnTo>
                <a:lnTo>
                  <a:pt x="383845" y="1178279"/>
                </a:lnTo>
                <a:lnTo>
                  <a:pt x="342488" y="1159850"/>
                </a:lnTo>
                <a:lnTo>
                  <a:pt x="302809" y="1138513"/>
                </a:lnTo>
                <a:lnTo>
                  <a:pt x="264944" y="1114405"/>
                </a:lnTo>
                <a:lnTo>
                  <a:pt x="229031" y="1087662"/>
                </a:lnTo>
                <a:lnTo>
                  <a:pt x="195205" y="1058422"/>
                </a:lnTo>
                <a:lnTo>
                  <a:pt x="163604" y="1026821"/>
                </a:lnTo>
                <a:lnTo>
                  <a:pt x="134364" y="992996"/>
                </a:lnTo>
                <a:lnTo>
                  <a:pt x="107622" y="957082"/>
                </a:lnTo>
                <a:lnTo>
                  <a:pt x="83514" y="919218"/>
                </a:lnTo>
                <a:lnTo>
                  <a:pt x="62177" y="879539"/>
                </a:lnTo>
                <a:lnTo>
                  <a:pt x="43747" y="838182"/>
                </a:lnTo>
                <a:lnTo>
                  <a:pt x="28363" y="795284"/>
                </a:lnTo>
                <a:lnTo>
                  <a:pt x="16159" y="750981"/>
                </a:lnTo>
                <a:lnTo>
                  <a:pt x="7272" y="705411"/>
                </a:lnTo>
                <a:lnTo>
                  <a:pt x="1840" y="658709"/>
                </a:lnTo>
                <a:lnTo>
                  <a:pt x="0" y="611013"/>
                </a:lnTo>
                <a:lnTo>
                  <a:pt x="1840" y="563317"/>
                </a:lnTo>
                <a:lnTo>
                  <a:pt x="7272" y="516616"/>
                </a:lnTo>
                <a:lnTo>
                  <a:pt x="16159" y="471045"/>
                </a:lnTo>
                <a:lnTo>
                  <a:pt x="28363" y="426743"/>
                </a:lnTo>
                <a:lnTo>
                  <a:pt x="43747" y="383845"/>
                </a:lnTo>
                <a:lnTo>
                  <a:pt x="62177" y="342488"/>
                </a:lnTo>
                <a:lnTo>
                  <a:pt x="83514" y="302809"/>
                </a:lnTo>
                <a:lnTo>
                  <a:pt x="107622" y="264944"/>
                </a:lnTo>
                <a:lnTo>
                  <a:pt x="134364" y="229031"/>
                </a:lnTo>
                <a:lnTo>
                  <a:pt x="163604" y="195205"/>
                </a:lnTo>
                <a:lnTo>
                  <a:pt x="195205" y="163604"/>
                </a:lnTo>
                <a:lnTo>
                  <a:pt x="229031" y="134364"/>
                </a:lnTo>
                <a:lnTo>
                  <a:pt x="264944" y="107622"/>
                </a:lnTo>
                <a:lnTo>
                  <a:pt x="302809" y="83514"/>
                </a:lnTo>
                <a:lnTo>
                  <a:pt x="342488" y="62177"/>
                </a:lnTo>
                <a:lnTo>
                  <a:pt x="383845" y="43748"/>
                </a:lnTo>
                <a:lnTo>
                  <a:pt x="426743" y="28363"/>
                </a:lnTo>
                <a:lnTo>
                  <a:pt x="471045" y="16159"/>
                </a:lnTo>
                <a:lnTo>
                  <a:pt x="516615" y="7272"/>
                </a:lnTo>
                <a:lnTo>
                  <a:pt x="563317" y="1840"/>
                </a:lnTo>
                <a:lnTo>
                  <a:pt x="611011" y="0"/>
                </a:lnTo>
                <a:lnTo>
                  <a:pt x="658678" y="1840"/>
                </a:lnTo>
                <a:lnTo>
                  <a:pt x="701662" y="6843"/>
                </a:lnTo>
                <a:lnTo>
                  <a:pt x="611013" y="6843"/>
                </a:lnTo>
                <a:lnTo>
                  <a:pt x="563869" y="8664"/>
                </a:lnTo>
                <a:lnTo>
                  <a:pt x="517704" y="14038"/>
                </a:lnTo>
                <a:lnTo>
                  <a:pt x="472655" y="22828"/>
                </a:lnTo>
                <a:lnTo>
                  <a:pt x="428857" y="34900"/>
                </a:lnTo>
                <a:lnTo>
                  <a:pt x="386445" y="50118"/>
                </a:lnTo>
                <a:lnTo>
                  <a:pt x="345555" y="68347"/>
                </a:lnTo>
                <a:lnTo>
                  <a:pt x="306321" y="89452"/>
                </a:lnTo>
                <a:lnTo>
                  <a:pt x="268880" y="113296"/>
                </a:lnTo>
                <a:lnTo>
                  <a:pt x="233366" y="139745"/>
                </a:lnTo>
                <a:lnTo>
                  <a:pt x="199915" y="168663"/>
                </a:lnTo>
                <a:lnTo>
                  <a:pt x="168663" y="199916"/>
                </a:lnTo>
                <a:lnTo>
                  <a:pt x="139745" y="233366"/>
                </a:lnTo>
                <a:lnTo>
                  <a:pt x="113296" y="268880"/>
                </a:lnTo>
                <a:lnTo>
                  <a:pt x="89452" y="306321"/>
                </a:lnTo>
                <a:lnTo>
                  <a:pt x="68347" y="345555"/>
                </a:lnTo>
                <a:lnTo>
                  <a:pt x="50118" y="386445"/>
                </a:lnTo>
                <a:lnTo>
                  <a:pt x="34900" y="428857"/>
                </a:lnTo>
                <a:lnTo>
                  <a:pt x="22828" y="472655"/>
                </a:lnTo>
                <a:lnTo>
                  <a:pt x="14038" y="517704"/>
                </a:lnTo>
                <a:lnTo>
                  <a:pt x="8664" y="563869"/>
                </a:lnTo>
                <a:lnTo>
                  <a:pt x="6843" y="611015"/>
                </a:lnTo>
                <a:lnTo>
                  <a:pt x="8664" y="658158"/>
                </a:lnTo>
                <a:lnTo>
                  <a:pt x="14038" y="704322"/>
                </a:lnTo>
                <a:lnTo>
                  <a:pt x="22828" y="749371"/>
                </a:lnTo>
                <a:lnTo>
                  <a:pt x="34900" y="793169"/>
                </a:lnTo>
                <a:lnTo>
                  <a:pt x="50118" y="835581"/>
                </a:lnTo>
                <a:lnTo>
                  <a:pt x="68347" y="876472"/>
                </a:lnTo>
                <a:lnTo>
                  <a:pt x="89452" y="915705"/>
                </a:lnTo>
                <a:lnTo>
                  <a:pt x="113296" y="953147"/>
                </a:lnTo>
                <a:lnTo>
                  <a:pt x="139745" y="988660"/>
                </a:lnTo>
                <a:lnTo>
                  <a:pt x="168663" y="1022111"/>
                </a:lnTo>
                <a:lnTo>
                  <a:pt x="199915" y="1053363"/>
                </a:lnTo>
                <a:lnTo>
                  <a:pt x="233366" y="1082281"/>
                </a:lnTo>
                <a:lnTo>
                  <a:pt x="268880" y="1108730"/>
                </a:lnTo>
                <a:lnTo>
                  <a:pt x="306321" y="1132575"/>
                </a:lnTo>
                <a:lnTo>
                  <a:pt x="345555" y="1153679"/>
                </a:lnTo>
                <a:lnTo>
                  <a:pt x="386445" y="1171908"/>
                </a:lnTo>
                <a:lnTo>
                  <a:pt x="428857" y="1187126"/>
                </a:lnTo>
                <a:lnTo>
                  <a:pt x="472655" y="1199198"/>
                </a:lnTo>
                <a:lnTo>
                  <a:pt x="517704" y="1207989"/>
                </a:lnTo>
                <a:lnTo>
                  <a:pt x="563869" y="1213362"/>
                </a:lnTo>
                <a:lnTo>
                  <a:pt x="611013" y="1215184"/>
                </a:lnTo>
                <a:lnTo>
                  <a:pt x="701662" y="1215184"/>
                </a:lnTo>
                <a:lnTo>
                  <a:pt x="667156" y="1219199"/>
                </a:lnTo>
                <a:close/>
              </a:path>
              <a:path w="1219200" h="1219200">
                <a:moveTo>
                  <a:pt x="701662" y="1215184"/>
                </a:moveTo>
                <a:lnTo>
                  <a:pt x="611013" y="1215184"/>
                </a:lnTo>
                <a:lnTo>
                  <a:pt x="658158" y="1213362"/>
                </a:lnTo>
                <a:lnTo>
                  <a:pt x="704322" y="1207989"/>
                </a:lnTo>
                <a:lnTo>
                  <a:pt x="749371" y="1199198"/>
                </a:lnTo>
                <a:lnTo>
                  <a:pt x="793169" y="1187126"/>
                </a:lnTo>
                <a:lnTo>
                  <a:pt x="835581" y="1171908"/>
                </a:lnTo>
                <a:lnTo>
                  <a:pt x="876472" y="1153679"/>
                </a:lnTo>
                <a:lnTo>
                  <a:pt x="915705" y="1132575"/>
                </a:lnTo>
                <a:lnTo>
                  <a:pt x="953147" y="1108730"/>
                </a:lnTo>
                <a:lnTo>
                  <a:pt x="988660" y="1082281"/>
                </a:lnTo>
                <a:lnTo>
                  <a:pt x="1022111" y="1053363"/>
                </a:lnTo>
                <a:lnTo>
                  <a:pt x="1053363" y="1022111"/>
                </a:lnTo>
                <a:lnTo>
                  <a:pt x="1082281" y="988660"/>
                </a:lnTo>
                <a:lnTo>
                  <a:pt x="1108730" y="953147"/>
                </a:lnTo>
                <a:lnTo>
                  <a:pt x="1132575" y="915705"/>
                </a:lnTo>
                <a:lnTo>
                  <a:pt x="1153679" y="876472"/>
                </a:lnTo>
                <a:lnTo>
                  <a:pt x="1171908" y="835581"/>
                </a:lnTo>
                <a:lnTo>
                  <a:pt x="1187126" y="793169"/>
                </a:lnTo>
                <a:lnTo>
                  <a:pt x="1199198" y="749371"/>
                </a:lnTo>
                <a:lnTo>
                  <a:pt x="1207989" y="704322"/>
                </a:lnTo>
                <a:lnTo>
                  <a:pt x="1213362" y="658158"/>
                </a:lnTo>
                <a:lnTo>
                  <a:pt x="1215184" y="611013"/>
                </a:lnTo>
                <a:lnTo>
                  <a:pt x="1213362" y="563869"/>
                </a:lnTo>
                <a:lnTo>
                  <a:pt x="1207989" y="517704"/>
                </a:lnTo>
                <a:lnTo>
                  <a:pt x="1199198" y="472655"/>
                </a:lnTo>
                <a:lnTo>
                  <a:pt x="1187126" y="428857"/>
                </a:lnTo>
                <a:lnTo>
                  <a:pt x="1171908" y="386445"/>
                </a:lnTo>
                <a:lnTo>
                  <a:pt x="1153679" y="345555"/>
                </a:lnTo>
                <a:lnTo>
                  <a:pt x="1132575" y="306321"/>
                </a:lnTo>
                <a:lnTo>
                  <a:pt x="1108730" y="268880"/>
                </a:lnTo>
                <a:lnTo>
                  <a:pt x="1082281" y="233366"/>
                </a:lnTo>
                <a:lnTo>
                  <a:pt x="1053363" y="199916"/>
                </a:lnTo>
                <a:lnTo>
                  <a:pt x="1022111" y="168663"/>
                </a:lnTo>
                <a:lnTo>
                  <a:pt x="988660" y="139745"/>
                </a:lnTo>
                <a:lnTo>
                  <a:pt x="953147" y="113296"/>
                </a:lnTo>
                <a:lnTo>
                  <a:pt x="915705" y="89452"/>
                </a:lnTo>
                <a:lnTo>
                  <a:pt x="876472" y="68347"/>
                </a:lnTo>
                <a:lnTo>
                  <a:pt x="835581" y="50118"/>
                </a:lnTo>
                <a:lnTo>
                  <a:pt x="793169" y="34900"/>
                </a:lnTo>
                <a:lnTo>
                  <a:pt x="749371" y="22828"/>
                </a:lnTo>
                <a:lnTo>
                  <a:pt x="704322" y="14038"/>
                </a:lnTo>
                <a:lnTo>
                  <a:pt x="658158" y="8664"/>
                </a:lnTo>
                <a:lnTo>
                  <a:pt x="611013" y="6843"/>
                </a:lnTo>
                <a:lnTo>
                  <a:pt x="701662" y="6843"/>
                </a:lnTo>
                <a:lnTo>
                  <a:pt x="750904" y="16159"/>
                </a:lnTo>
                <a:lnTo>
                  <a:pt x="795192" y="28363"/>
                </a:lnTo>
                <a:lnTo>
                  <a:pt x="838080" y="43748"/>
                </a:lnTo>
                <a:lnTo>
                  <a:pt x="879432" y="62177"/>
                </a:lnTo>
                <a:lnTo>
                  <a:pt x="919109" y="83514"/>
                </a:lnTo>
                <a:lnTo>
                  <a:pt x="956975" y="107622"/>
                </a:lnTo>
                <a:lnTo>
                  <a:pt x="992893" y="134364"/>
                </a:lnTo>
                <a:lnTo>
                  <a:pt x="1026725" y="163604"/>
                </a:lnTo>
                <a:lnTo>
                  <a:pt x="1058335" y="195205"/>
                </a:lnTo>
                <a:lnTo>
                  <a:pt x="1087585" y="229031"/>
                </a:lnTo>
                <a:lnTo>
                  <a:pt x="1114339" y="264944"/>
                </a:lnTo>
                <a:lnTo>
                  <a:pt x="1138458" y="302809"/>
                </a:lnTo>
                <a:lnTo>
                  <a:pt x="1159807" y="342488"/>
                </a:lnTo>
                <a:lnTo>
                  <a:pt x="1178247" y="383845"/>
                </a:lnTo>
                <a:lnTo>
                  <a:pt x="1193642" y="426743"/>
                </a:lnTo>
                <a:lnTo>
                  <a:pt x="1205855" y="471045"/>
                </a:lnTo>
                <a:lnTo>
                  <a:pt x="1214748" y="516616"/>
                </a:lnTo>
                <a:lnTo>
                  <a:pt x="1219199" y="554855"/>
                </a:lnTo>
                <a:lnTo>
                  <a:pt x="1219199" y="667172"/>
                </a:lnTo>
                <a:lnTo>
                  <a:pt x="1214748" y="705411"/>
                </a:lnTo>
                <a:lnTo>
                  <a:pt x="1205855" y="750981"/>
                </a:lnTo>
                <a:lnTo>
                  <a:pt x="1193642" y="795284"/>
                </a:lnTo>
                <a:lnTo>
                  <a:pt x="1178247" y="838182"/>
                </a:lnTo>
                <a:lnTo>
                  <a:pt x="1159807" y="879539"/>
                </a:lnTo>
                <a:lnTo>
                  <a:pt x="1138458" y="919218"/>
                </a:lnTo>
                <a:lnTo>
                  <a:pt x="1114339" y="957082"/>
                </a:lnTo>
                <a:lnTo>
                  <a:pt x="1087585" y="992996"/>
                </a:lnTo>
                <a:lnTo>
                  <a:pt x="1058335" y="1026821"/>
                </a:lnTo>
                <a:lnTo>
                  <a:pt x="1026725" y="1058422"/>
                </a:lnTo>
                <a:lnTo>
                  <a:pt x="992893" y="1087662"/>
                </a:lnTo>
                <a:lnTo>
                  <a:pt x="956975" y="1114405"/>
                </a:lnTo>
                <a:lnTo>
                  <a:pt x="919109" y="1138513"/>
                </a:lnTo>
                <a:lnTo>
                  <a:pt x="879432" y="1159850"/>
                </a:lnTo>
                <a:lnTo>
                  <a:pt x="838080" y="1178279"/>
                </a:lnTo>
                <a:lnTo>
                  <a:pt x="795192" y="1193664"/>
                </a:lnTo>
                <a:lnTo>
                  <a:pt x="750904" y="1205868"/>
                </a:lnTo>
                <a:lnTo>
                  <a:pt x="705354" y="1214754"/>
                </a:lnTo>
                <a:lnTo>
                  <a:pt x="701662" y="1215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188" y="1691100"/>
            <a:ext cx="3997622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431" y="0"/>
              <a:ext cx="7202568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371357"/>
              <a:ext cx="11902082" cy="2914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370" y="8695766"/>
              <a:ext cx="2157730" cy="426084"/>
            </a:xfrm>
            <a:custGeom>
              <a:avLst/>
              <a:gdLst/>
              <a:ahLst/>
              <a:cxnLst/>
              <a:rect l="l" t="t" r="r" b="b"/>
              <a:pathLst>
                <a:path w="2157730" h="426084">
                  <a:moveTo>
                    <a:pt x="2050871" y="426084"/>
                  </a:moveTo>
                  <a:lnTo>
                    <a:pt x="106521" y="426084"/>
                  </a:lnTo>
                  <a:lnTo>
                    <a:pt x="65058" y="417713"/>
                  </a:lnTo>
                  <a:lnTo>
                    <a:pt x="31199" y="394885"/>
                  </a:lnTo>
                  <a:lnTo>
                    <a:pt x="8370" y="361026"/>
                  </a:lnTo>
                  <a:lnTo>
                    <a:pt x="0" y="319563"/>
                  </a:lnTo>
                  <a:lnTo>
                    <a:pt x="0" y="106521"/>
                  </a:lnTo>
                  <a:lnTo>
                    <a:pt x="8370" y="65058"/>
                  </a:lnTo>
                  <a:lnTo>
                    <a:pt x="31199" y="31199"/>
                  </a:lnTo>
                  <a:lnTo>
                    <a:pt x="65058" y="8370"/>
                  </a:lnTo>
                  <a:lnTo>
                    <a:pt x="106521" y="0"/>
                  </a:lnTo>
                  <a:lnTo>
                    <a:pt x="2050871" y="0"/>
                  </a:lnTo>
                  <a:lnTo>
                    <a:pt x="2091634" y="8108"/>
                  </a:lnTo>
                  <a:lnTo>
                    <a:pt x="2126192" y="31199"/>
                  </a:lnTo>
                  <a:lnTo>
                    <a:pt x="2149283" y="65757"/>
                  </a:lnTo>
                  <a:lnTo>
                    <a:pt x="2157392" y="106521"/>
                  </a:lnTo>
                  <a:lnTo>
                    <a:pt x="2157392" y="319563"/>
                  </a:lnTo>
                  <a:lnTo>
                    <a:pt x="2149283" y="360327"/>
                  </a:lnTo>
                  <a:lnTo>
                    <a:pt x="2126192" y="394885"/>
                  </a:lnTo>
                  <a:lnTo>
                    <a:pt x="2091634" y="417976"/>
                  </a:lnTo>
                  <a:lnTo>
                    <a:pt x="2050871" y="426084"/>
                  </a:lnTo>
                  <a:close/>
                </a:path>
              </a:pathLst>
            </a:custGeom>
            <a:solidFill>
              <a:srgbClr val="C37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747" y="3946179"/>
            <a:ext cx="9819640" cy="3110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0645">
              <a:lnSpc>
                <a:spcPts val="5770"/>
              </a:lnSpc>
              <a:spcBef>
                <a:spcPts val="130"/>
              </a:spcBef>
              <a:tabLst>
                <a:tab pos="897890" algn="l"/>
                <a:tab pos="1715770" algn="l"/>
                <a:tab pos="2570480" algn="l"/>
                <a:tab pos="3462654" algn="l"/>
                <a:tab pos="4243070" algn="l"/>
                <a:tab pos="5060950" algn="l"/>
                <a:tab pos="5803900" algn="l"/>
                <a:tab pos="6584315" algn="l"/>
              </a:tabLst>
            </a:pPr>
            <a:r>
              <a:rPr sz="5250" spc="-50" dirty="0">
                <a:latin typeface="Arial"/>
                <a:cs typeface="Arial"/>
              </a:rPr>
              <a:t>A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U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G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M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E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N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T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E</a:t>
            </a:r>
            <a:r>
              <a:rPr sz="5250" dirty="0">
                <a:latin typeface="Arial"/>
                <a:cs typeface="Arial"/>
              </a:rPr>
              <a:t>	</a:t>
            </a:r>
            <a:r>
              <a:rPr sz="5250" spc="-50" dirty="0">
                <a:latin typeface="Arial"/>
                <a:cs typeface="Arial"/>
              </a:rPr>
              <a:t>D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ts val="18490"/>
              </a:lnSpc>
            </a:pPr>
            <a:r>
              <a:rPr sz="15850" spc="2430" dirty="0">
                <a:latin typeface="Trebuchet MS"/>
                <a:cs typeface="Trebuchet MS"/>
              </a:rPr>
              <a:t>REALIT</a:t>
            </a:r>
            <a:r>
              <a:rPr sz="15850" spc="735" dirty="0">
                <a:latin typeface="Trebuchet MS"/>
                <a:cs typeface="Trebuchet MS"/>
              </a:rPr>
              <a:t>Y</a:t>
            </a:r>
            <a:endParaRPr sz="15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430" y="8707228"/>
            <a:ext cx="1919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2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2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2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39633"/>
            <a:ext cx="4178525" cy="155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3367" y="0"/>
            <a:ext cx="9815195" cy="10287000"/>
            <a:chOff x="8473367" y="0"/>
            <a:chExt cx="981519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4060" y="0"/>
              <a:ext cx="976393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73367" y="0"/>
              <a:ext cx="1731010" cy="10274300"/>
            </a:xfrm>
            <a:custGeom>
              <a:avLst/>
              <a:gdLst/>
              <a:ahLst/>
              <a:cxnLst/>
              <a:rect l="l" t="t" r="r" b="b"/>
              <a:pathLst>
                <a:path w="1731009" h="10274300">
                  <a:moveTo>
                    <a:pt x="1730685" y="10274300"/>
                  </a:moveTo>
                  <a:lnTo>
                    <a:pt x="1605874" y="10274300"/>
                  </a:lnTo>
                  <a:lnTo>
                    <a:pt x="1586930" y="10248900"/>
                  </a:lnTo>
                  <a:lnTo>
                    <a:pt x="1547641" y="10198100"/>
                  </a:lnTo>
                  <a:lnTo>
                    <a:pt x="1508784" y="10134600"/>
                  </a:lnTo>
                  <a:lnTo>
                    <a:pt x="1470364" y="10083800"/>
                  </a:lnTo>
                  <a:lnTo>
                    <a:pt x="1432380" y="10020300"/>
                  </a:lnTo>
                  <a:lnTo>
                    <a:pt x="1394837" y="9956800"/>
                  </a:lnTo>
                  <a:lnTo>
                    <a:pt x="1357737" y="9906000"/>
                  </a:lnTo>
                  <a:lnTo>
                    <a:pt x="1321081" y="9842500"/>
                  </a:lnTo>
                  <a:lnTo>
                    <a:pt x="1284873" y="9779000"/>
                  </a:lnTo>
                  <a:lnTo>
                    <a:pt x="1249114" y="9728200"/>
                  </a:lnTo>
                  <a:lnTo>
                    <a:pt x="1213806" y="9664700"/>
                  </a:lnTo>
                  <a:lnTo>
                    <a:pt x="1178953" y="9601200"/>
                  </a:lnTo>
                  <a:lnTo>
                    <a:pt x="1144557" y="9537700"/>
                  </a:lnTo>
                  <a:lnTo>
                    <a:pt x="1110619" y="9474200"/>
                  </a:lnTo>
                  <a:lnTo>
                    <a:pt x="1077143" y="9423400"/>
                  </a:lnTo>
                  <a:lnTo>
                    <a:pt x="1044130" y="9359900"/>
                  </a:lnTo>
                  <a:lnTo>
                    <a:pt x="1011583" y="9296400"/>
                  </a:lnTo>
                  <a:lnTo>
                    <a:pt x="979504" y="9232900"/>
                  </a:lnTo>
                  <a:lnTo>
                    <a:pt x="947896" y="9169400"/>
                  </a:lnTo>
                  <a:lnTo>
                    <a:pt x="916761" y="9105900"/>
                  </a:lnTo>
                  <a:lnTo>
                    <a:pt x="886101" y="9042400"/>
                  </a:lnTo>
                  <a:lnTo>
                    <a:pt x="855918" y="8978900"/>
                  </a:lnTo>
                  <a:lnTo>
                    <a:pt x="826216" y="8915400"/>
                  </a:lnTo>
                  <a:lnTo>
                    <a:pt x="796996" y="8851900"/>
                  </a:lnTo>
                  <a:lnTo>
                    <a:pt x="768261" y="8788400"/>
                  </a:lnTo>
                  <a:lnTo>
                    <a:pt x="740012" y="8724900"/>
                  </a:lnTo>
                  <a:lnTo>
                    <a:pt x="712253" y="8661400"/>
                  </a:lnTo>
                  <a:lnTo>
                    <a:pt x="684986" y="8597900"/>
                  </a:lnTo>
                  <a:lnTo>
                    <a:pt x="658212" y="8521700"/>
                  </a:lnTo>
                  <a:lnTo>
                    <a:pt x="631935" y="8458200"/>
                  </a:lnTo>
                  <a:lnTo>
                    <a:pt x="606157" y="8394700"/>
                  </a:lnTo>
                  <a:lnTo>
                    <a:pt x="580880" y="8331200"/>
                  </a:lnTo>
                  <a:lnTo>
                    <a:pt x="556106" y="8267700"/>
                  </a:lnTo>
                  <a:lnTo>
                    <a:pt x="531838" y="8191500"/>
                  </a:lnTo>
                  <a:lnTo>
                    <a:pt x="508078" y="8128000"/>
                  </a:lnTo>
                  <a:lnTo>
                    <a:pt x="484828" y="8064500"/>
                  </a:lnTo>
                  <a:lnTo>
                    <a:pt x="462092" y="8001000"/>
                  </a:lnTo>
                  <a:lnTo>
                    <a:pt x="439870" y="7924800"/>
                  </a:lnTo>
                  <a:lnTo>
                    <a:pt x="418166" y="7861300"/>
                  </a:lnTo>
                  <a:lnTo>
                    <a:pt x="396981" y="7797800"/>
                  </a:lnTo>
                  <a:lnTo>
                    <a:pt x="376319" y="7721600"/>
                  </a:lnTo>
                  <a:lnTo>
                    <a:pt x="356181" y="7658100"/>
                  </a:lnTo>
                  <a:lnTo>
                    <a:pt x="336570" y="7581900"/>
                  </a:lnTo>
                  <a:lnTo>
                    <a:pt x="317488" y="7518400"/>
                  </a:lnTo>
                  <a:lnTo>
                    <a:pt x="298938" y="7454900"/>
                  </a:lnTo>
                  <a:lnTo>
                    <a:pt x="280922" y="7378700"/>
                  </a:lnTo>
                  <a:lnTo>
                    <a:pt x="263442" y="7315200"/>
                  </a:lnTo>
                  <a:lnTo>
                    <a:pt x="246500" y="7239000"/>
                  </a:lnTo>
                  <a:lnTo>
                    <a:pt x="230099" y="7175500"/>
                  </a:lnTo>
                  <a:lnTo>
                    <a:pt x="214242" y="7099300"/>
                  </a:lnTo>
                  <a:lnTo>
                    <a:pt x="198930" y="7035800"/>
                  </a:lnTo>
                  <a:lnTo>
                    <a:pt x="184166" y="6959600"/>
                  </a:lnTo>
                  <a:lnTo>
                    <a:pt x="169952" y="6883400"/>
                  </a:lnTo>
                  <a:lnTo>
                    <a:pt x="156291" y="6819900"/>
                  </a:lnTo>
                  <a:lnTo>
                    <a:pt x="143185" y="6743700"/>
                  </a:lnTo>
                  <a:lnTo>
                    <a:pt x="130636" y="6680200"/>
                  </a:lnTo>
                  <a:lnTo>
                    <a:pt x="118647" y="6604000"/>
                  </a:lnTo>
                  <a:lnTo>
                    <a:pt x="107220" y="6527800"/>
                  </a:lnTo>
                  <a:lnTo>
                    <a:pt x="96357" y="6464300"/>
                  </a:lnTo>
                  <a:lnTo>
                    <a:pt x="86061" y="6388100"/>
                  </a:lnTo>
                  <a:lnTo>
                    <a:pt x="76334" y="6311900"/>
                  </a:lnTo>
                  <a:lnTo>
                    <a:pt x="67178" y="6248400"/>
                  </a:lnTo>
                  <a:lnTo>
                    <a:pt x="58596" y="6172200"/>
                  </a:lnTo>
                  <a:lnTo>
                    <a:pt x="50590" y="6096000"/>
                  </a:lnTo>
                  <a:lnTo>
                    <a:pt x="43163" y="6019800"/>
                  </a:lnTo>
                  <a:lnTo>
                    <a:pt x="36316" y="5956300"/>
                  </a:lnTo>
                  <a:lnTo>
                    <a:pt x="30052" y="5880100"/>
                  </a:lnTo>
                  <a:lnTo>
                    <a:pt x="24374" y="5803900"/>
                  </a:lnTo>
                  <a:lnTo>
                    <a:pt x="19283" y="5727700"/>
                  </a:lnTo>
                  <a:lnTo>
                    <a:pt x="14783" y="5651500"/>
                  </a:lnTo>
                  <a:lnTo>
                    <a:pt x="10875" y="5588000"/>
                  </a:lnTo>
                  <a:lnTo>
                    <a:pt x="7561" y="5511800"/>
                  </a:lnTo>
                  <a:lnTo>
                    <a:pt x="4845" y="5435600"/>
                  </a:lnTo>
                  <a:lnTo>
                    <a:pt x="2729" y="5359400"/>
                  </a:lnTo>
                  <a:lnTo>
                    <a:pt x="1214" y="5283200"/>
                  </a:lnTo>
                  <a:lnTo>
                    <a:pt x="303" y="5207000"/>
                  </a:lnTo>
                  <a:lnTo>
                    <a:pt x="0" y="5143500"/>
                  </a:lnTo>
                  <a:lnTo>
                    <a:pt x="303" y="5067300"/>
                  </a:lnTo>
                  <a:lnTo>
                    <a:pt x="1214" y="4991100"/>
                  </a:lnTo>
                  <a:lnTo>
                    <a:pt x="2729" y="4914900"/>
                  </a:lnTo>
                  <a:lnTo>
                    <a:pt x="4845" y="4838700"/>
                  </a:lnTo>
                  <a:lnTo>
                    <a:pt x="7561" y="4762500"/>
                  </a:lnTo>
                  <a:lnTo>
                    <a:pt x="10875" y="4686300"/>
                  </a:lnTo>
                  <a:lnTo>
                    <a:pt x="14783" y="4610100"/>
                  </a:lnTo>
                  <a:lnTo>
                    <a:pt x="19283" y="4546600"/>
                  </a:lnTo>
                  <a:lnTo>
                    <a:pt x="24374" y="4470400"/>
                  </a:lnTo>
                  <a:lnTo>
                    <a:pt x="30052" y="4394200"/>
                  </a:lnTo>
                  <a:lnTo>
                    <a:pt x="36316" y="4318000"/>
                  </a:lnTo>
                  <a:lnTo>
                    <a:pt x="43163" y="4254500"/>
                  </a:lnTo>
                  <a:lnTo>
                    <a:pt x="50590" y="4178300"/>
                  </a:lnTo>
                  <a:lnTo>
                    <a:pt x="58596" y="4102100"/>
                  </a:lnTo>
                  <a:lnTo>
                    <a:pt x="67178" y="4025900"/>
                  </a:lnTo>
                  <a:lnTo>
                    <a:pt x="76334" y="3962400"/>
                  </a:lnTo>
                  <a:lnTo>
                    <a:pt x="86061" y="3886200"/>
                  </a:lnTo>
                  <a:lnTo>
                    <a:pt x="96357" y="3810000"/>
                  </a:lnTo>
                  <a:lnTo>
                    <a:pt x="107220" y="3746500"/>
                  </a:lnTo>
                  <a:lnTo>
                    <a:pt x="118647" y="3670300"/>
                  </a:lnTo>
                  <a:lnTo>
                    <a:pt x="130636" y="3594100"/>
                  </a:lnTo>
                  <a:lnTo>
                    <a:pt x="143185" y="3530600"/>
                  </a:lnTo>
                  <a:lnTo>
                    <a:pt x="156291" y="3454400"/>
                  </a:lnTo>
                  <a:lnTo>
                    <a:pt x="169952" y="3390900"/>
                  </a:lnTo>
                  <a:lnTo>
                    <a:pt x="184166" y="3314700"/>
                  </a:lnTo>
                  <a:lnTo>
                    <a:pt x="198930" y="3238500"/>
                  </a:lnTo>
                  <a:lnTo>
                    <a:pt x="214242" y="3175000"/>
                  </a:lnTo>
                  <a:lnTo>
                    <a:pt x="230099" y="3098800"/>
                  </a:lnTo>
                  <a:lnTo>
                    <a:pt x="246500" y="3035300"/>
                  </a:lnTo>
                  <a:lnTo>
                    <a:pt x="263442" y="2959100"/>
                  </a:lnTo>
                  <a:lnTo>
                    <a:pt x="280922" y="2895600"/>
                  </a:lnTo>
                  <a:lnTo>
                    <a:pt x="298938" y="2819400"/>
                  </a:lnTo>
                  <a:lnTo>
                    <a:pt x="317488" y="2755900"/>
                  </a:lnTo>
                  <a:lnTo>
                    <a:pt x="336570" y="2692400"/>
                  </a:lnTo>
                  <a:lnTo>
                    <a:pt x="356181" y="2616200"/>
                  </a:lnTo>
                  <a:lnTo>
                    <a:pt x="376319" y="2552700"/>
                  </a:lnTo>
                  <a:lnTo>
                    <a:pt x="396981" y="2476500"/>
                  </a:lnTo>
                  <a:lnTo>
                    <a:pt x="418166" y="2413000"/>
                  </a:lnTo>
                  <a:lnTo>
                    <a:pt x="439870" y="2349500"/>
                  </a:lnTo>
                  <a:lnTo>
                    <a:pt x="462092" y="2273300"/>
                  </a:lnTo>
                  <a:lnTo>
                    <a:pt x="484828" y="2209800"/>
                  </a:lnTo>
                  <a:lnTo>
                    <a:pt x="508078" y="2146300"/>
                  </a:lnTo>
                  <a:lnTo>
                    <a:pt x="531838" y="2082800"/>
                  </a:lnTo>
                  <a:lnTo>
                    <a:pt x="556106" y="2006600"/>
                  </a:lnTo>
                  <a:lnTo>
                    <a:pt x="580880" y="1943100"/>
                  </a:lnTo>
                  <a:lnTo>
                    <a:pt x="606157" y="1879600"/>
                  </a:lnTo>
                  <a:lnTo>
                    <a:pt x="631935" y="1816100"/>
                  </a:lnTo>
                  <a:lnTo>
                    <a:pt x="658212" y="1752600"/>
                  </a:lnTo>
                  <a:lnTo>
                    <a:pt x="684986" y="1676400"/>
                  </a:lnTo>
                  <a:lnTo>
                    <a:pt x="712253" y="1612900"/>
                  </a:lnTo>
                  <a:lnTo>
                    <a:pt x="740012" y="1549400"/>
                  </a:lnTo>
                  <a:lnTo>
                    <a:pt x="768261" y="1485900"/>
                  </a:lnTo>
                  <a:lnTo>
                    <a:pt x="796996" y="1422400"/>
                  </a:lnTo>
                  <a:lnTo>
                    <a:pt x="826216" y="1358900"/>
                  </a:lnTo>
                  <a:lnTo>
                    <a:pt x="855918" y="1295400"/>
                  </a:lnTo>
                  <a:lnTo>
                    <a:pt x="886101" y="1231900"/>
                  </a:lnTo>
                  <a:lnTo>
                    <a:pt x="916761" y="1168400"/>
                  </a:lnTo>
                  <a:lnTo>
                    <a:pt x="947896" y="1104900"/>
                  </a:lnTo>
                  <a:lnTo>
                    <a:pt x="979504" y="1041400"/>
                  </a:lnTo>
                  <a:lnTo>
                    <a:pt x="1011583" y="977900"/>
                  </a:lnTo>
                  <a:lnTo>
                    <a:pt x="1044130" y="914400"/>
                  </a:lnTo>
                  <a:lnTo>
                    <a:pt x="1077143" y="850900"/>
                  </a:lnTo>
                  <a:lnTo>
                    <a:pt x="1110619" y="800100"/>
                  </a:lnTo>
                  <a:lnTo>
                    <a:pt x="1144557" y="736600"/>
                  </a:lnTo>
                  <a:lnTo>
                    <a:pt x="1178953" y="673100"/>
                  </a:lnTo>
                  <a:lnTo>
                    <a:pt x="1213806" y="609600"/>
                  </a:lnTo>
                  <a:lnTo>
                    <a:pt x="1249114" y="546100"/>
                  </a:lnTo>
                  <a:lnTo>
                    <a:pt x="1284873" y="495300"/>
                  </a:lnTo>
                  <a:lnTo>
                    <a:pt x="1321081" y="431800"/>
                  </a:lnTo>
                  <a:lnTo>
                    <a:pt x="1357737" y="368300"/>
                  </a:lnTo>
                  <a:lnTo>
                    <a:pt x="1394837" y="317500"/>
                  </a:lnTo>
                  <a:lnTo>
                    <a:pt x="1432380" y="254000"/>
                  </a:lnTo>
                  <a:lnTo>
                    <a:pt x="1470364" y="190500"/>
                  </a:lnTo>
                  <a:lnTo>
                    <a:pt x="1508784" y="139700"/>
                  </a:lnTo>
                  <a:lnTo>
                    <a:pt x="1547641" y="76200"/>
                  </a:lnTo>
                  <a:lnTo>
                    <a:pt x="1586930" y="25400"/>
                  </a:lnTo>
                  <a:lnTo>
                    <a:pt x="1605825" y="0"/>
                  </a:lnTo>
                  <a:lnTo>
                    <a:pt x="1730635" y="0"/>
                  </a:lnTo>
                  <a:lnTo>
                    <a:pt x="1710368" y="25400"/>
                  </a:lnTo>
                  <a:lnTo>
                    <a:pt x="1671083" y="76200"/>
                  </a:lnTo>
                  <a:lnTo>
                    <a:pt x="1632224" y="139700"/>
                  </a:lnTo>
                  <a:lnTo>
                    <a:pt x="1593793" y="190500"/>
                  </a:lnTo>
                  <a:lnTo>
                    <a:pt x="1555792" y="254000"/>
                  </a:lnTo>
                  <a:lnTo>
                    <a:pt x="1518225" y="304800"/>
                  </a:lnTo>
                  <a:lnTo>
                    <a:pt x="1481092" y="368300"/>
                  </a:lnTo>
                  <a:lnTo>
                    <a:pt x="1444397" y="431800"/>
                  </a:lnTo>
                  <a:lnTo>
                    <a:pt x="1408142" y="482600"/>
                  </a:lnTo>
                  <a:lnTo>
                    <a:pt x="1372329" y="546100"/>
                  </a:lnTo>
                  <a:lnTo>
                    <a:pt x="1336960" y="596900"/>
                  </a:lnTo>
                  <a:lnTo>
                    <a:pt x="1302039" y="660400"/>
                  </a:lnTo>
                  <a:lnTo>
                    <a:pt x="1267566" y="723900"/>
                  </a:lnTo>
                  <a:lnTo>
                    <a:pt x="1233544" y="787400"/>
                  </a:lnTo>
                  <a:lnTo>
                    <a:pt x="1199977" y="838200"/>
                  </a:lnTo>
                  <a:lnTo>
                    <a:pt x="1166865" y="901700"/>
                  </a:lnTo>
                  <a:lnTo>
                    <a:pt x="1134212" y="965200"/>
                  </a:lnTo>
                  <a:lnTo>
                    <a:pt x="1102020" y="1028700"/>
                  </a:lnTo>
                  <a:lnTo>
                    <a:pt x="1070290" y="1092200"/>
                  </a:lnTo>
                  <a:lnTo>
                    <a:pt x="1039026" y="1155700"/>
                  </a:lnTo>
                  <a:lnTo>
                    <a:pt x="1008230" y="1219200"/>
                  </a:lnTo>
                  <a:lnTo>
                    <a:pt x="977904" y="1270000"/>
                  </a:lnTo>
                  <a:lnTo>
                    <a:pt x="948050" y="1333500"/>
                  </a:lnTo>
                  <a:lnTo>
                    <a:pt x="918670" y="1397000"/>
                  </a:lnTo>
                  <a:lnTo>
                    <a:pt x="889768" y="1460500"/>
                  </a:lnTo>
                  <a:lnTo>
                    <a:pt x="861345" y="1524000"/>
                  </a:lnTo>
                  <a:lnTo>
                    <a:pt x="833403" y="1587500"/>
                  </a:lnTo>
                  <a:lnTo>
                    <a:pt x="805945" y="1651000"/>
                  </a:lnTo>
                  <a:lnTo>
                    <a:pt x="778974" y="1714500"/>
                  </a:lnTo>
                  <a:lnTo>
                    <a:pt x="752491" y="1790700"/>
                  </a:lnTo>
                  <a:lnTo>
                    <a:pt x="726499" y="1854200"/>
                  </a:lnTo>
                  <a:lnTo>
                    <a:pt x="701001" y="1917700"/>
                  </a:lnTo>
                  <a:lnTo>
                    <a:pt x="675997" y="1981200"/>
                  </a:lnTo>
                  <a:lnTo>
                    <a:pt x="651492" y="2044700"/>
                  </a:lnTo>
                  <a:lnTo>
                    <a:pt x="627487" y="2108200"/>
                  </a:lnTo>
                  <a:lnTo>
                    <a:pt x="603984" y="2184400"/>
                  </a:lnTo>
                  <a:lnTo>
                    <a:pt x="580987" y="2247900"/>
                  </a:lnTo>
                  <a:lnTo>
                    <a:pt x="558496" y="2311400"/>
                  </a:lnTo>
                  <a:lnTo>
                    <a:pt x="536515" y="2374900"/>
                  </a:lnTo>
                  <a:lnTo>
                    <a:pt x="515045" y="2451100"/>
                  </a:lnTo>
                  <a:lnTo>
                    <a:pt x="494090" y="2514600"/>
                  </a:lnTo>
                  <a:lnTo>
                    <a:pt x="473651" y="2578100"/>
                  </a:lnTo>
                  <a:lnTo>
                    <a:pt x="453731" y="2641600"/>
                  </a:lnTo>
                  <a:lnTo>
                    <a:pt x="434332" y="2717800"/>
                  </a:lnTo>
                  <a:lnTo>
                    <a:pt x="415457" y="2781300"/>
                  </a:lnTo>
                  <a:lnTo>
                    <a:pt x="397107" y="2857500"/>
                  </a:lnTo>
                  <a:lnTo>
                    <a:pt x="379285" y="2921000"/>
                  </a:lnTo>
                  <a:lnTo>
                    <a:pt x="361993" y="2984500"/>
                  </a:lnTo>
                  <a:lnTo>
                    <a:pt x="345235" y="3060700"/>
                  </a:lnTo>
                  <a:lnTo>
                    <a:pt x="329011" y="3124200"/>
                  </a:lnTo>
                  <a:lnTo>
                    <a:pt x="313324" y="3200400"/>
                  </a:lnTo>
                  <a:lnTo>
                    <a:pt x="298178" y="3263900"/>
                  </a:lnTo>
                  <a:lnTo>
                    <a:pt x="283573" y="3340100"/>
                  </a:lnTo>
                  <a:lnTo>
                    <a:pt x="269512" y="3403600"/>
                  </a:lnTo>
                  <a:lnTo>
                    <a:pt x="255998" y="3479800"/>
                  </a:lnTo>
                  <a:lnTo>
                    <a:pt x="243033" y="3543300"/>
                  </a:lnTo>
                  <a:lnTo>
                    <a:pt x="230620" y="3619500"/>
                  </a:lnTo>
                  <a:lnTo>
                    <a:pt x="218760" y="3683000"/>
                  </a:lnTo>
                  <a:lnTo>
                    <a:pt x="207455" y="3759200"/>
                  </a:lnTo>
                  <a:lnTo>
                    <a:pt x="196709" y="3835400"/>
                  </a:lnTo>
                  <a:lnTo>
                    <a:pt x="186524" y="3898900"/>
                  </a:lnTo>
                  <a:lnTo>
                    <a:pt x="176901" y="3975100"/>
                  </a:lnTo>
                  <a:lnTo>
                    <a:pt x="167844" y="4038600"/>
                  </a:lnTo>
                  <a:lnTo>
                    <a:pt x="159354" y="4114800"/>
                  </a:lnTo>
                  <a:lnTo>
                    <a:pt x="151434" y="4191000"/>
                  </a:lnTo>
                  <a:lnTo>
                    <a:pt x="144086" y="4254500"/>
                  </a:lnTo>
                  <a:lnTo>
                    <a:pt x="137313" y="4330700"/>
                  </a:lnTo>
                  <a:lnTo>
                    <a:pt x="131116" y="4406900"/>
                  </a:lnTo>
                  <a:lnTo>
                    <a:pt x="125499" y="4470400"/>
                  </a:lnTo>
                  <a:lnTo>
                    <a:pt x="120463" y="4546600"/>
                  </a:lnTo>
                  <a:lnTo>
                    <a:pt x="116011" y="4622800"/>
                  </a:lnTo>
                  <a:lnTo>
                    <a:pt x="112145" y="4699000"/>
                  </a:lnTo>
                  <a:lnTo>
                    <a:pt x="108867" y="4762500"/>
                  </a:lnTo>
                  <a:lnTo>
                    <a:pt x="106180" y="4838700"/>
                  </a:lnTo>
                  <a:lnTo>
                    <a:pt x="104086" y="4914900"/>
                  </a:lnTo>
                  <a:lnTo>
                    <a:pt x="102588" y="4991100"/>
                  </a:lnTo>
                  <a:lnTo>
                    <a:pt x="101687" y="5067300"/>
                  </a:lnTo>
                  <a:lnTo>
                    <a:pt x="101386" y="5130800"/>
                  </a:lnTo>
                  <a:lnTo>
                    <a:pt x="101687" y="5207000"/>
                  </a:lnTo>
                  <a:lnTo>
                    <a:pt x="102588" y="5283200"/>
                  </a:lnTo>
                  <a:lnTo>
                    <a:pt x="104086" y="5359400"/>
                  </a:lnTo>
                  <a:lnTo>
                    <a:pt x="106180" y="5435600"/>
                  </a:lnTo>
                  <a:lnTo>
                    <a:pt x="108867" y="5511800"/>
                  </a:lnTo>
                  <a:lnTo>
                    <a:pt x="112145" y="5575300"/>
                  </a:lnTo>
                  <a:lnTo>
                    <a:pt x="116011" y="5651500"/>
                  </a:lnTo>
                  <a:lnTo>
                    <a:pt x="120463" y="5727700"/>
                  </a:lnTo>
                  <a:lnTo>
                    <a:pt x="125499" y="5791200"/>
                  </a:lnTo>
                  <a:lnTo>
                    <a:pt x="131116" y="5867400"/>
                  </a:lnTo>
                  <a:lnTo>
                    <a:pt x="137313" y="5943600"/>
                  </a:lnTo>
                  <a:lnTo>
                    <a:pt x="144086" y="6019800"/>
                  </a:lnTo>
                  <a:lnTo>
                    <a:pt x="151434" y="6083300"/>
                  </a:lnTo>
                  <a:lnTo>
                    <a:pt x="159354" y="6159500"/>
                  </a:lnTo>
                  <a:lnTo>
                    <a:pt x="167844" y="6235700"/>
                  </a:lnTo>
                  <a:lnTo>
                    <a:pt x="176901" y="6299200"/>
                  </a:lnTo>
                  <a:lnTo>
                    <a:pt x="186524" y="6375400"/>
                  </a:lnTo>
                  <a:lnTo>
                    <a:pt x="196709" y="6438900"/>
                  </a:lnTo>
                  <a:lnTo>
                    <a:pt x="207455" y="6515100"/>
                  </a:lnTo>
                  <a:lnTo>
                    <a:pt x="218760" y="6591300"/>
                  </a:lnTo>
                  <a:lnTo>
                    <a:pt x="230620" y="6654800"/>
                  </a:lnTo>
                  <a:lnTo>
                    <a:pt x="243033" y="6731000"/>
                  </a:lnTo>
                  <a:lnTo>
                    <a:pt x="255998" y="6794500"/>
                  </a:lnTo>
                  <a:lnTo>
                    <a:pt x="269512" y="6870700"/>
                  </a:lnTo>
                  <a:lnTo>
                    <a:pt x="283573" y="6934200"/>
                  </a:lnTo>
                  <a:lnTo>
                    <a:pt x="298178" y="7010400"/>
                  </a:lnTo>
                  <a:lnTo>
                    <a:pt x="313324" y="7073900"/>
                  </a:lnTo>
                  <a:lnTo>
                    <a:pt x="329011" y="7150100"/>
                  </a:lnTo>
                  <a:lnTo>
                    <a:pt x="345235" y="7213600"/>
                  </a:lnTo>
                  <a:lnTo>
                    <a:pt x="361993" y="7289800"/>
                  </a:lnTo>
                  <a:lnTo>
                    <a:pt x="379285" y="7353300"/>
                  </a:lnTo>
                  <a:lnTo>
                    <a:pt x="397107" y="7416800"/>
                  </a:lnTo>
                  <a:lnTo>
                    <a:pt x="415457" y="7493000"/>
                  </a:lnTo>
                  <a:lnTo>
                    <a:pt x="434332" y="7556500"/>
                  </a:lnTo>
                  <a:lnTo>
                    <a:pt x="453731" y="7632700"/>
                  </a:lnTo>
                  <a:lnTo>
                    <a:pt x="473651" y="7696200"/>
                  </a:lnTo>
                  <a:lnTo>
                    <a:pt x="494090" y="7759700"/>
                  </a:lnTo>
                  <a:lnTo>
                    <a:pt x="515045" y="7823200"/>
                  </a:lnTo>
                  <a:lnTo>
                    <a:pt x="536515" y="7899400"/>
                  </a:lnTo>
                  <a:lnTo>
                    <a:pt x="558496" y="7962900"/>
                  </a:lnTo>
                  <a:lnTo>
                    <a:pt x="580987" y="8026400"/>
                  </a:lnTo>
                  <a:lnTo>
                    <a:pt x="603984" y="8089900"/>
                  </a:lnTo>
                  <a:lnTo>
                    <a:pt x="627487" y="8166100"/>
                  </a:lnTo>
                  <a:lnTo>
                    <a:pt x="651492" y="8229600"/>
                  </a:lnTo>
                  <a:lnTo>
                    <a:pt x="675997" y="8293100"/>
                  </a:lnTo>
                  <a:lnTo>
                    <a:pt x="701001" y="8356600"/>
                  </a:lnTo>
                  <a:lnTo>
                    <a:pt x="726499" y="8420100"/>
                  </a:lnTo>
                  <a:lnTo>
                    <a:pt x="752491" y="8483600"/>
                  </a:lnTo>
                  <a:lnTo>
                    <a:pt x="778974" y="8559800"/>
                  </a:lnTo>
                  <a:lnTo>
                    <a:pt x="805945" y="8623300"/>
                  </a:lnTo>
                  <a:lnTo>
                    <a:pt x="833403" y="8686800"/>
                  </a:lnTo>
                  <a:lnTo>
                    <a:pt x="861345" y="8750300"/>
                  </a:lnTo>
                  <a:lnTo>
                    <a:pt x="889768" y="8813800"/>
                  </a:lnTo>
                  <a:lnTo>
                    <a:pt x="918670" y="8877300"/>
                  </a:lnTo>
                  <a:lnTo>
                    <a:pt x="948050" y="8940800"/>
                  </a:lnTo>
                  <a:lnTo>
                    <a:pt x="977904" y="9004300"/>
                  </a:lnTo>
                  <a:lnTo>
                    <a:pt x="1008230" y="9055100"/>
                  </a:lnTo>
                  <a:lnTo>
                    <a:pt x="1039026" y="9118600"/>
                  </a:lnTo>
                  <a:lnTo>
                    <a:pt x="1070290" y="9182100"/>
                  </a:lnTo>
                  <a:lnTo>
                    <a:pt x="1102020" y="9245600"/>
                  </a:lnTo>
                  <a:lnTo>
                    <a:pt x="1134212" y="9309100"/>
                  </a:lnTo>
                  <a:lnTo>
                    <a:pt x="1166865" y="9372600"/>
                  </a:lnTo>
                  <a:lnTo>
                    <a:pt x="1199977" y="9436100"/>
                  </a:lnTo>
                  <a:lnTo>
                    <a:pt x="1233544" y="9486900"/>
                  </a:lnTo>
                  <a:lnTo>
                    <a:pt x="1267566" y="9550400"/>
                  </a:lnTo>
                  <a:lnTo>
                    <a:pt x="1302039" y="9613900"/>
                  </a:lnTo>
                  <a:lnTo>
                    <a:pt x="1336960" y="9677400"/>
                  </a:lnTo>
                  <a:lnTo>
                    <a:pt x="1372329" y="9728200"/>
                  </a:lnTo>
                  <a:lnTo>
                    <a:pt x="1408142" y="9791700"/>
                  </a:lnTo>
                  <a:lnTo>
                    <a:pt x="1444397" y="9842500"/>
                  </a:lnTo>
                  <a:lnTo>
                    <a:pt x="1481092" y="9906000"/>
                  </a:lnTo>
                  <a:lnTo>
                    <a:pt x="1518225" y="9969500"/>
                  </a:lnTo>
                  <a:lnTo>
                    <a:pt x="1555792" y="10020300"/>
                  </a:lnTo>
                  <a:lnTo>
                    <a:pt x="1593793" y="10083800"/>
                  </a:lnTo>
                  <a:lnTo>
                    <a:pt x="1632224" y="10134600"/>
                  </a:lnTo>
                  <a:lnTo>
                    <a:pt x="1671083" y="10198100"/>
                  </a:lnTo>
                  <a:lnTo>
                    <a:pt x="1710368" y="10248900"/>
                  </a:lnTo>
                  <a:lnTo>
                    <a:pt x="1730685" y="10274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329" y="2974100"/>
            <a:ext cx="8686799" cy="4886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3066" y="2906155"/>
            <a:ext cx="5770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8210" algn="l"/>
                <a:tab pos="4658995" algn="l"/>
              </a:tabLst>
            </a:pPr>
            <a:r>
              <a:rPr spc="-20" dirty="0">
                <a:solidFill>
                  <a:srgbClr val="17072A"/>
                </a:solidFill>
              </a:rPr>
              <a:t>More</a:t>
            </a:r>
            <a:r>
              <a:rPr dirty="0">
                <a:solidFill>
                  <a:srgbClr val="17072A"/>
                </a:solidFill>
              </a:rPr>
              <a:t>	</a:t>
            </a:r>
            <a:r>
              <a:rPr spc="-10" dirty="0">
                <a:solidFill>
                  <a:srgbClr val="17072A"/>
                </a:solidFill>
              </a:rPr>
              <a:t>About</a:t>
            </a:r>
            <a:r>
              <a:rPr dirty="0">
                <a:solidFill>
                  <a:srgbClr val="17072A"/>
                </a:solidFill>
              </a:rPr>
              <a:t>	</a:t>
            </a:r>
            <a:r>
              <a:rPr spc="100" dirty="0">
                <a:solidFill>
                  <a:srgbClr val="17072A"/>
                </a:solidFill>
              </a:rPr>
              <a:t>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066" y="4270450"/>
            <a:ext cx="6216650" cy="562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100"/>
              </a:spcBef>
            </a:pP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Augmented</a:t>
            </a:r>
            <a:r>
              <a:rPr sz="2300" spc="2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reality</a:t>
            </a:r>
            <a:r>
              <a:rPr sz="2300" spc="2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(AR)</a:t>
            </a:r>
            <a:r>
              <a:rPr sz="2300" spc="2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holds</a:t>
            </a:r>
            <a:r>
              <a:rPr sz="2300" spc="2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immense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potential</a:t>
            </a:r>
            <a:r>
              <a:rPr sz="2300" spc="434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in</a:t>
            </a:r>
            <a:r>
              <a:rPr sz="2300" spc="434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transforming</a:t>
            </a:r>
            <a:r>
              <a:rPr sz="2300" spc="434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how</a:t>
            </a:r>
            <a:r>
              <a:rPr sz="2300" spc="434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we</a:t>
            </a:r>
            <a:r>
              <a:rPr sz="2300" spc="434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interact</a:t>
            </a:r>
            <a:r>
              <a:rPr sz="2300" spc="434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17072A"/>
                </a:solidFill>
                <a:latin typeface="Arial MT"/>
                <a:cs typeface="Arial MT"/>
              </a:rPr>
              <a:t>with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technology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and our surroundings. By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overlaying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digital</a:t>
            </a:r>
            <a:r>
              <a:rPr sz="2300" spc="2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information</a:t>
            </a:r>
            <a:r>
              <a:rPr sz="2300" spc="22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onto</a:t>
            </a:r>
            <a:r>
              <a:rPr sz="2300" spc="22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300" spc="22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real</a:t>
            </a:r>
            <a:r>
              <a:rPr sz="2300" spc="22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world,</a:t>
            </a:r>
            <a:r>
              <a:rPr sz="2300" spc="22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AR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enhances</a:t>
            </a:r>
            <a:r>
              <a:rPr sz="2300" spc="20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our</a:t>
            </a:r>
            <a:r>
              <a:rPr sz="2300" spc="20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perception</a:t>
            </a:r>
            <a:r>
              <a:rPr sz="2300" spc="20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00" spc="20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understanding</a:t>
            </a:r>
            <a:r>
              <a:rPr sz="2300" spc="20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of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physical</a:t>
            </a:r>
            <a:r>
              <a:rPr sz="2300" spc="330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environments.</a:t>
            </a:r>
            <a:r>
              <a:rPr sz="2300" spc="330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From</a:t>
            </a:r>
            <a:r>
              <a:rPr sz="2300" spc="330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educational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applications</a:t>
            </a:r>
            <a:r>
              <a:rPr sz="2300" spc="480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offering</a:t>
            </a:r>
            <a:r>
              <a:rPr sz="2300" spc="484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immersive</a:t>
            </a:r>
            <a:r>
              <a:rPr sz="2300" spc="484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learning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experiences</a:t>
            </a:r>
            <a:r>
              <a:rPr sz="2300" spc="4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300" spc="4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retail</a:t>
            </a:r>
            <a:r>
              <a:rPr sz="2300" spc="4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solutions</a:t>
            </a:r>
            <a:r>
              <a:rPr sz="2300" spc="4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enabling</a:t>
            </a:r>
            <a:r>
              <a:rPr sz="2300" spc="4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virtual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product</a:t>
            </a:r>
            <a:r>
              <a:rPr sz="2300" spc="10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try-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ons,</a:t>
            </a:r>
            <a:r>
              <a:rPr sz="2300" spc="1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AR</a:t>
            </a:r>
            <a:r>
              <a:rPr sz="2300" spc="1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offers</a:t>
            </a:r>
            <a:r>
              <a:rPr sz="2300" spc="10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300" spc="1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wide</a:t>
            </a:r>
            <a:r>
              <a:rPr sz="2300" spc="1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range</a:t>
            </a:r>
            <a:r>
              <a:rPr sz="2300" spc="10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of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practical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uses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across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industries.  Its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ability</a:t>
            </a:r>
            <a:r>
              <a:rPr sz="2300" spc="-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to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bridge</a:t>
            </a:r>
            <a:r>
              <a:rPr sz="2300" spc="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300" spc="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gap</a:t>
            </a:r>
            <a:r>
              <a:rPr sz="2300" spc="9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between</a:t>
            </a:r>
            <a:r>
              <a:rPr sz="2300" spc="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300" spc="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physical</a:t>
            </a:r>
            <a:r>
              <a:rPr sz="2300" spc="9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00" spc="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digital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realms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makes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AR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powerful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tool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for</a:t>
            </a:r>
            <a:r>
              <a:rPr sz="230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enhancing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productivity,</a:t>
            </a:r>
            <a:r>
              <a:rPr sz="2300" spc="38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engagement,</a:t>
            </a:r>
            <a:r>
              <a:rPr sz="2300" spc="38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00" spc="38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creativity</a:t>
            </a:r>
            <a:r>
              <a:rPr sz="2300" spc="38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various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aspects</a:t>
            </a:r>
            <a:r>
              <a:rPr sz="23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our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lives.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170" y="0"/>
            <a:ext cx="18025110" cy="10287000"/>
            <a:chOff x="263170" y="0"/>
            <a:chExt cx="1802511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9143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9575" y="1028700"/>
              <a:ext cx="7249795" cy="8229600"/>
            </a:xfrm>
            <a:custGeom>
              <a:avLst/>
              <a:gdLst/>
              <a:ahLst/>
              <a:cxnLst/>
              <a:rect l="l" t="t" r="r" b="b"/>
              <a:pathLst>
                <a:path w="7249794" h="8229600">
                  <a:moveTo>
                    <a:pt x="0" y="0"/>
                  </a:moveTo>
                  <a:lnTo>
                    <a:pt x="7249722" y="0"/>
                  </a:lnTo>
                  <a:lnTo>
                    <a:pt x="7249722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9790" y="1836802"/>
              <a:ext cx="5853992" cy="18488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170" y="2260267"/>
              <a:ext cx="10201274" cy="66770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00822" y="2215182"/>
            <a:ext cx="27520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ADVANTAGES</a:t>
            </a:r>
            <a:endParaRPr sz="3300"/>
          </a:p>
        </p:txBody>
      </p:sp>
      <p:sp>
        <p:nvSpPr>
          <p:cNvPr id="8" name="object 8"/>
          <p:cNvSpPr txBox="1"/>
          <p:nvPr/>
        </p:nvSpPr>
        <p:spPr>
          <a:xfrm>
            <a:off x="10825029" y="4014749"/>
            <a:ext cx="5903595" cy="1287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One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key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advantages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AR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its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versatility</a:t>
            </a:r>
            <a:r>
              <a:rPr sz="2400" spc="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400" spc="4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applicability</a:t>
            </a:r>
            <a:r>
              <a:rPr sz="2400" spc="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across</a:t>
            </a:r>
            <a:r>
              <a:rPr sz="2400" spc="4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diverse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industries</a:t>
            </a:r>
            <a:r>
              <a:rPr sz="2400" spc="5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4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use</a:t>
            </a:r>
            <a:r>
              <a:rPr sz="24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cases.</a:t>
            </a:r>
            <a:r>
              <a:rPr sz="24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In</a:t>
            </a:r>
            <a:r>
              <a:rPr sz="24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education,</a:t>
            </a:r>
            <a:r>
              <a:rPr sz="24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AR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11723" y="5276002"/>
            <a:ext cx="4217035" cy="86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890">
              <a:lnSpc>
                <a:spcPct val="114900"/>
              </a:lnSpc>
              <a:spcBef>
                <a:spcPts val="95"/>
              </a:spcBef>
              <a:tabLst>
                <a:tab pos="1732914" algn="l"/>
                <a:tab pos="1852295" algn="l"/>
                <a:tab pos="3879850" algn="l"/>
              </a:tabLst>
            </a:pP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learning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experiences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by 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interactive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5029" y="5276002"/>
            <a:ext cx="1356360" cy="1287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enhances providing content,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88042" y="6168970"/>
            <a:ext cx="309308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92555" algn="l"/>
                <a:tab pos="2823210" algn="l"/>
              </a:tabLst>
            </a:pP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allowing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students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05090" y="5696420"/>
            <a:ext cx="1423670" cy="86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 marR="5080" indent="-221615">
              <a:lnSpc>
                <a:spcPct val="114900"/>
              </a:lnSpc>
              <a:spcBef>
                <a:spcPts val="95"/>
              </a:spcBef>
            </a:pP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immersive visualize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5029" y="6537256"/>
            <a:ext cx="5903595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complex</a:t>
            </a:r>
            <a:r>
              <a:rPr sz="2400" spc="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concepts</a:t>
            </a:r>
            <a:r>
              <a:rPr sz="2400" spc="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400" spc="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engage</a:t>
            </a:r>
            <a:r>
              <a:rPr sz="2400" spc="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in</a:t>
            </a:r>
            <a:r>
              <a:rPr sz="2400" spc="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hands-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learning</a:t>
            </a:r>
            <a:r>
              <a:rPr sz="2400" spc="1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activities.</a:t>
            </a:r>
            <a:r>
              <a:rPr sz="2400" spc="1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In</a:t>
            </a:r>
            <a:r>
              <a:rPr sz="2400" spc="190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healthcare,</a:t>
            </a:r>
            <a:r>
              <a:rPr sz="2400" spc="185" dirty="0">
                <a:solidFill>
                  <a:srgbClr val="17072A"/>
                </a:solidFill>
                <a:latin typeface="Arial MT"/>
                <a:cs typeface="Arial MT"/>
              </a:rPr>
              <a:t>   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AR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facilitates</a:t>
            </a:r>
            <a:r>
              <a:rPr sz="2400" spc="-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surgical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planning,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training,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visualization,</a:t>
            </a:r>
            <a:r>
              <a:rPr sz="2400" spc="10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improving</a:t>
            </a:r>
            <a:r>
              <a:rPr sz="2400" spc="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patient</a:t>
            </a:r>
            <a:r>
              <a:rPr sz="2400" spc="1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outcomes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40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enhancing</a:t>
            </a:r>
            <a:r>
              <a:rPr sz="24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072A"/>
                </a:solidFill>
                <a:latin typeface="Arial MT"/>
                <a:cs typeface="Arial MT"/>
              </a:rPr>
              <a:t>medical</a:t>
            </a:r>
            <a:r>
              <a:rPr sz="240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072A"/>
                </a:solidFill>
                <a:latin typeface="Arial MT"/>
                <a:cs typeface="Arial MT"/>
              </a:rPr>
              <a:t>education.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788648" y="1268485"/>
            <a:ext cx="960119" cy="960119"/>
            <a:chOff x="9788648" y="1268485"/>
            <a:chExt cx="960119" cy="96011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335" y="1271172"/>
              <a:ext cx="954269" cy="9542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88648" y="1268485"/>
              <a:ext cx="960119" cy="960119"/>
            </a:xfrm>
            <a:custGeom>
              <a:avLst/>
              <a:gdLst/>
              <a:ahLst/>
              <a:cxnLst/>
              <a:rect l="l" t="t" r="r" b="b"/>
              <a:pathLst>
                <a:path w="960120" h="960119">
                  <a:moveTo>
                    <a:pt x="479821" y="959643"/>
                  </a:moveTo>
                  <a:lnTo>
                    <a:pt x="430816" y="957162"/>
                  </a:lnTo>
                  <a:lnTo>
                    <a:pt x="383215" y="949881"/>
                  </a:lnTo>
                  <a:lnTo>
                    <a:pt x="337259" y="938043"/>
                  </a:lnTo>
                  <a:lnTo>
                    <a:pt x="293192" y="921890"/>
                  </a:lnTo>
                  <a:lnTo>
                    <a:pt x="251255" y="901665"/>
                  </a:lnTo>
                  <a:lnTo>
                    <a:pt x="211693" y="877610"/>
                  </a:lnTo>
                  <a:lnTo>
                    <a:pt x="174747" y="849969"/>
                  </a:lnTo>
                  <a:lnTo>
                    <a:pt x="140659" y="818983"/>
                  </a:lnTo>
                  <a:lnTo>
                    <a:pt x="109674" y="784896"/>
                  </a:lnTo>
                  <a:lnTo>
                    <a:pt x="82032" y="747950"/>
                  </a:lnTo>
                  <a:lnTo>
                    <a:pt x="57978" y="708387"/>
                  </a:lnTo>
                  <a:lnTo>
                    <a:pt x="37752" y="666451"/>
                  </a:lnTo>
                  <a:lnTo>
                    <a:pt x="21599" y="622384"/>
                  </a:lnTo>
                  <a:lnTo>
                    <a:pt x="9761" y="576428"/>
                  </a:lnTo>
                  <a:lnTo>
                    <a:pt x="2480" y="528826"/>
                  </a:lnTo>
                  <a:lnTo>
                    <a:pt x="0" y="479821"/>
                  </a:lnTo>
                  <a:lnTo>
                    <a:pt x="2480" y="430816"/>
                  </a:lnTo>
                  <a:lnTo>
                    <a:pt x="9761" y="383215"/>
                  </a:lnTo>
                  <a:lnTo>
                    <a:pt x="21599" y="337259"/>
                  </a:lnTo>
                  <a:lnTo>
                    <a:pt x="37752" y="293192"/>
                  </a:lnTo>
                  <a:lnTo>
                    <a:pt x="57978" y="251255"/>
                  </a:lnTo>
                  <a:lnTo>
                    <a:pt x="82032" y="211693"/>
                  </a:lnTo>
                  <a:lnTo>
                    <a:pt x="109674" y="174747"/>
                  </a:lnTo>
                  <a:lnTo>
                    <a:pt x="140659" y="140659"/>
                  </a:lnTo>
                  <a:lnTo>
                    <a:pt x="174747" y="109674"/>
                  </a:lnTo>
                  <a:lnTo>
                    <a:pt x="211693" y="82032"/>
                  </a:lnTo>
                  <a:lnTo>
                    <a:pt x="251255" y="57978"/>
                  </a:lnTo>
                  <a:lnTo>
                    <a:pt x="293192" y="37752"/>
                  </a:lnTo>
                  <a:lnTo>
                    <a:pt x="337259" y="21599"/>
                  </a:lnTo>
                  <a:lnTo>
                    <a:pt x="383215" y="9761"/>
                  </a:lnTo>
                  <a:lnTo>
                    <a:pt x="430816" y="2480"/>
                  </a:lnTo>
                  <a:lnTo>
                    <a:pt x="479821" y="0"/>
                  </a:lnTo>
                  <a:lnTo>
                    <a:pt x="528795" y="2480"/>
                  </a:lnTo>
                  <a:lnTo>
                    <a:pt x="547700" y="5374"/>
                  </a:lnTo>
                  <a:lnTo>
                    <a:pt x="479821" y="5374"/>
                  </a:lnTo>
                  <a:lnTo>
                    <a:pt x="431383" y="7828"/>
                  </a:lnTo>
                  <a:lnTo>
                    <a:pt x="384327" y="15030"/>
                  </a:lnTo>
                  <a:lnTo>
                    <a:pt x="338895" y="26741"/>
                  </a:lnTo>
                  <a:lnTo>
                    <a:pt x="295327" y="42719"/>
                  </a:lnTo>
                  <a:lnTo>
                    <a:pt x="253862" y="62724"/>
                  </a:lnTo>
                  <a:lnTo>
                    <a:pt x="214743" y="86515"/>
                  </a:lnTo>
                  <a:lnTo>
                    <a:pt x="178208" y="113854"/>
                  </a:lnTo>
                  <a:lnTo>
                    <a:pt x="144498" y="144498"/>
                  </a:lnTo>
                  <a:lnTo>
                    <a:pt x="113854" y="178208"/>
                  </a:lnTo>
                  <a:lnTo>
                    <a:pt x="86515" y="214743"/>
                  </a:lnTo>
                  <a:lnTo>
                    <a:pt x="62724" y="253862"/>
                  </a:lnTo>
                  <a:lnTo>
                    <a:pt x="42719" y="295327"/>
                  </a:lnTo>
                  <a:lnTo>
                    <a:pt x="26741" y="338895"/>
                  </a:lnTo>
                  <a:lnTo>
                    <a:pt x="15030" y="384327"/>
                  </a:lnTo>
                  <a:lnTo>
                    <a:pt x="7828" y="431383"/>
                  </a:lnTo>
                  <a:lnTo>
                    <a:pt x="5374" y="479821"/>
                  </a:lnTo>
                  <a:lnTo>
                    <a:pt x="7828" y="528260"/>
                  </a:lnTo>
                  <a:lnTo>
                    <a:pt x="15030" y="575315"/>
                  </a:lnTo>
                  <a:lnTo>
                    <a:pt x="26741" y="620747"/>
                  </a:lnTo>
                  <a:lnTo>
                    <a:pt x="42719" y="664316"/>
                  </a:lnTo>
                  <a:lnTo>
                    <a:pt x="62724" y="705780"/>
                  </a:lnTo>
                  <a:lnTo>
                    <a:pt x="86515" y="744900"/>
                  </a:lnTo>
                  <a:lnTo>
                    <a:pt x="113854" y="781435"/>
                  </a:lnTo>
                  <a:lnTo>
                    <a:pt x="144498" y="815145"/>
                  </a:lnTo>
                  <a:lnTo>
                    <a:pt x="178208" y="845789"/>
                  </a:lnTo>
                  <a:lnTo>
                    <a:pt x="214743" y="873127"/>
                  </a:lnTo>
                  <a:lnTo>
                    <a:pt x="253862" y="896919"/>
                  </a:lnTo>
                  <a:lnTo>
                    <a:pt x="295327" y="916924"/>
                  </a:lnTo>
                  <a:lnTo>
                    <a:pt x="338895" y="932902"/>
                  </a:lnTo>
                  <a:lnTo>
                    <a:pt x="384327" y="944612"/>
                  </a:lnTo>
                  <a:lnTo>
                    <a:pt x="431383" y="951815"/>
                  </a:lnTo>
                  <a:lnTo>
                    <a:pt x="479821" y="954269"/>
                  </a:lnTo>
                  <a:lnTo>
                    <a:pt x="547700" y="954269"/>
                  </a:lnTo>
                  <a:lnTo>
                    <a:pt x="528795" y="957162"/>
                  </a:lnTo>
                  <a:lnTo>
                    <a:pt x="479821" y="959643"/>
                  </a:lnTo>
                  <a:close/>
                </a:path>
                <a:path w="960120" h="960119">
                  <a:moveTo>
                    <a:pt x="547700" y="954269"/>
                  </a:moveTo>
                  <a:lnTo>
                    <a:pt x="479821" y="954269"/>
                  </a:lnTo>
                  <a:lnTo>
                    <a:pt x="528260" y="951815"/>
                  </a:lnTo>
                  <a:lnTo>
                    <a:pt x="575315" y="944612"/>
                  </a:lnTo>
                  <a:lnTo>
                    <a:pt x="620747" y="932902"/>
                  </a:lnTo>
                  <a:lnTo>
                    <a:pt x="664316" y="916924"/>
                  </a:lnTo>
                  <a:lnTo>
                    <a:pt x="705780" y="896919"/>
                  </a:lnTo>
                  <a:lnTo>
                    <a:pt x="744900" y="873127"/>
                  </a:lnTo>
                  <a:lnTo>
                    <a:pt x="781435" y="845789"/>
                  </a:lnTo>
                  <a:lnTo>
                    <a:pt x="815145" y="815145"/>
                  </a:lnTo>
                  <a:lnTo>
                    <a:pt x="845789" y="781435"/>
                  </a:lnTo>
                  <a:lnTo>
                    <a:pt x="873127" y="744900"/>
                  </a:lnTo>
                  <a:lnTo>
                    <a:pt x="896919" y="705780"/>
                  </a:lnTo>
                  <a:lnTo>
                    <a:pt x="916924" y="664316"/>
                  </a:lnTo>
                  <a:lnTo>
                    <a:pt x="932902" y="620747"/>
                  </a:lnTo>
                  <a:lnTo>
                    <a:pt x="944612" y="575315"/>
                  </a:lnTo>
                  <a:lnTo>
                    <a:pt x="951815" y="528260"/>
                  </a:lnTo>
                  <a:lnTo>
                    <a:pt x="954269" y="479821"/>
                  </a:lnTo>
                  <a:lnTo>
                    <a:pt x="951815" y="431383"/>
                  </a:lnTo>
                  <a:lnTo>
                    <a:pt x="944612" y="384327"/>
                  </a:lnTo>
                  <a:lnTo>
                    <a:pt x="932902" y="338895"/>
                  </a:lnTo>
                  <a:lnTo>
                    <a:pt x="916924" y="295327"/>
                  </a:lnTo>
                  <a:lnTo>
                    <a:pt x="896919" y="253863"/>
                  </a:lnTo>
                  <a:lnTo>
                    <a:pt x="873127" y="214743"/>
                  </a:lnTo>
                  <a:lnTo>
                    <a:pt x="845789" y="178208"/>
                  </a:lnTo>
                  <a:lnTo>
                    <a:pt x="815145" y="144498"/>
                  </a:lnTo>
                  <a:lnTo>
                    <a:pt x="781435" y="113854"/>
                  </a:lnTo>
                  <a:lnTo>
                    <a:pt x="744900" y="86515"/>
                  </a:lnTo>
                  <a:lnTo>
                    <a:pt x="705780" y="62724"/>
                  </a:lnTo>
                  <a:lnTo>
                    <a:pt x="664316" y="42719"/>
                  </a:lnTo>
                  <a:lnTo>
                    <a:pt x="620747" y="26741"/>
                  </a:lnTo>
                  <a:lnTo>
                    <a:pt x="575315" y="15030"/>
                  </a:lnTo>
                  <a:lnTo>
                    <a:pt x="528260" y="7828"/>
                  </a:lnTo>
                  <a:lnTo>
                    <a:pt x="479821" y="5374"/>
                  </a:lnTo>
                  <a:lnTo>
                    <a:pt x="547700" y="5374"/>
                  </a:lnTo>
                  <a:lnTo>
                    <a:pt x="622312" y="21599"/>
                  </a:lnTo>
                  <a:lnTo>
                    <a:pt x="666370" y="37752"/>
                  </a:lnTo>
                  <a:lnTo>
                    <a:pt x="708302" y="57978"/>
                  </a:lnTo>
                  <a:lnTo>
                    <a:pt x="747866" y="82032"/>
                  </a:lnTo>
                  <a:lnTo>
                    <a:pt x="784816" y="109674"/>
                  </a:lnTo>
                  <a:lnTo>
                    <a:pt x="818911" y="140659"/>
                  </a:lnTo>
                  <a:lnTo>
                    <a:pt x="849907" y="174747"/>
                  </a:lnTo>
                  <a:lnTo>
                    <a:pt x="877560" y="211693"/>
                  </a:lnTo>
                  <a:lnTo>
                    <a:pt x="901626" y="251255"/>
                  </a:lnTo>
                  <a:lnTo>
                    <a:pt x="921863" y="293192"/>
                  </a:lnTo>
                  <a:lnTo>
                    <a:pt x="938027" y="337259"/>
                  </a:lnTo>
                  <a:lnTo>
                    <a:pt x="949874" y="383215"/>
                  </a:lnTo>
                  <a:lnTo>
                    <a:pt x="957160" y="430816"/>
                  </a:lnTo>
                  <a:lnTo>
                    <a:pt x="959643" y="479821"/>
                  </a:lnTo>
                  <a:lnTo>
                    <a:pt x="957160" y="528826"/>
                  </a:lnTo>
                  <a:lnTo>
                    <a:pt x="949874" y="576428"/>
                  </a:lnTo>
                  <a:lnTo>
                    <a:pt x="938027" y="622384"/>
                  </a:lnTo>
                  <a:lnTo>
                    <a:pt x="921863" y="666451"/>
                  </a:lnTo>
                  <a:lnTo>
                    <a:pt x="901626" y="708387"/>
                  </a:lnTo>
                  <a:lnTo>
                    <a:pt x="877560" y="747950"/>
                  </a:lnTo>
                  <a:lnTo>
                    <a:pt x="849907" y="784896"/>
                  </a:lnTo>
                  <a:lnTo>
                    <a:pt x="818911" y="818983"/>
                  </a:lnTo>
                  <a:lnTo>
                    <a:pt x="784816" y="849969"/>
                  </a:lnTo>
                  <a:lnTo>
                    <a:pt x="747866" y="877610"/>
                  </a:lnTo>
                  <a:lnTo>
                    <a:pt x="708302" y="901665"/>
                  </a:lnTo>
                  <a:lnTo>
                    <a:pt x="666370" y="921890"/>
                  </a:lnTo>
                  <a:lnTo>
                    <a:pt x="622312" y="938043"/>
                  </a:lnTo>
                  <a:lnTo>
                    <a:pt x="576373" y="949881"/>
                  </a:lnTo>
                  <a:lnTo>
                    <a:pt x="547700" y="9542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788648" y="5646346"/>
            <a:ext cx="960119" cy="960119"/>
            <a:chOff x="9788648" y="5646346"/>
            <a:chExt cx="960119" cy="96011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1335" y="5649033"/>
              <a:ext cx="954269" cy="9542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8648" y="5646346"/>
              <a:ext cx="960119" cy="960119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479821" y="959643"/>
                  </a:moveTo>
                  <a:lnTo>
                    <a:pt x="430816" y="957162"/>
                  </a:lnTo>
                  <a:lnTo>
                    <a:pt x="383215" y="949881"/>
                  </a:lnTo>
                  <a:lnTo>
                    <a:pt x="337259" y="938043"/>
                  </a:lnTo>
                  <a:lnTo>
                    <a:pt x="293192" y="921890"/>
                  </a:lnTo>
                  <a:lnTo>
                    <a:pt x="251255" y="901665"/>
                  </a:lnTo>
                  <a:lnTo>
                    <a:pt x="211693" y="877610"/>
                  </a:lnTo>
                  <a:lnTo>
                    <a:pt x="174747" y="849969"/>
                  </a:lnTo>
                  <a:lnTo>
                    <a:pt x="140659" y="818983"/>
                  </a:lnTo>
                  <a:lnTo>
                    <a:pt x="109674" y="784896"/>
                  </a:lnTo>
                  <a:lnTo>
                    <a:pt x="82032" y="747950"/>
                  </a:lnTo>
                  <a:lnTo>
                    <a:pt x="57978" y="708387"/>
                  </a:lnTo>
                  <a:lnTo>
                    <a:pt x="37752" y="666451"/>
                  </a:lnTo>
                  <a:lnTo>
                    <a:pt x="21599" y="622384"/>
                  </a:lnTo>
                  <a:lnTo>
                    <a:pt x="9761" y="576428"/>
                  </a:lnTo>
                  <a:lnTo>
                    <a:pt x="2480" y="528826"/>
                  </a:lnTo>
                  <a:lnTo>
                    <a:pt x="0" y="479821"/>
                  </a:lnTo>
                  <a:lnTo>
                    <a:pt x="2480" y="430816"/>
                  </a:lnTo>
                  <a:lnTo>
                    <a:pt x="9761" y="383215"/>
                  </a:lnTo>
                  <a:lnTo>
                    <a:pt x="21599" y="337259"/>
                  </a:lnTo>
                  <a:lnTo>
                    <a:pt x="37752" y="293192"/>
                  </a:lnTo>
                  <a:lnTo>
                    <a:pt x="57978" y="251255"/>
                  </a:lnTo>
                  <a:lnTo>
                    <a:pt x="82032" y="211693"/>
                  </a:lnTo>
                  <a:lnTo>
                    <a:pt x="109674" y="174747"/>
                  </a:lnTo>
                  <a:lnTo>
                    <a:pt x="140659" y="140659"/>
                  </a:lnTo>
                  <a:lnTo>
                    <a:pt x="174747" y="109674"/>
                  </a:lnTo>
                  <a:lnTo>
                    <a:pt x="211693" y="82032"/>
                  </a:lnTo>
                  <a:lnTo>
                    <a:pt x="251255" y="57978"/>
                  </a:lnTo>
                  <a:lnTo>
                    <a:pt x="293192" y="37752"/>
                  </a:lnTo>
                  <a:lnTo>
                    <a:pt x="337259" y="21599"/>
                  </a:lnTo>
                  <a:lnTo>
                    <a:pt x="383215" y="9761"/>
                  </a:lnTo>
                  <a:lnTo>
                    <a:pt x="430816" y="2480"/>
                  </a:lnTo>
                  <a:lnTo>
                    <a:pt x="479821" y="0"/>
                  </a:lnTo>
                  <a:lnTo>
                    <a:pt x="528795" y="2480"/>
                  </a:lnTo>
                  <a:lnTo>
                    <a:pt x="547700" y="5374"/>
                  </a:lnTo>
                  <a:lnTo>
                    <a:pt x="479821" y="5374"/>
                  </a:lnTo>
                  <a:lnTo>
                    <a:pt x="431383" y="7828"/>
                  </a:lnTo>
                  <a:lnTo>
                    <a:pt x="384327" y="15030"/>
                  </a:lnTo>
                  <a:lnTo>
                    <a:pt x="338895" y="26741"/>
                  </a:lnTo>
                  <a:lnTo>
                    <a:pt x="295327" y="42719"/>
                  </a:lnTo>
                  <a:lnTo>
                    <a:pt x="253862" y="62724"/>
                  </a:lnTo>
                  <a:lnTo>
                    <a:pt x="214743" y="86515"/>
                  </a:lnTo>
                  <a:lnTo>
                    <a:pt x="178208" y="113854"/>
                  </a:lnTo>
                  <a:lnTo>
                    <a:pt x="144498" y="144498"/>
                  </a:lnTo>
                  <a:lnTo>
                    <a:pt x="113854" y="178208"/>
                  </a:lnTo>
                  <a:lnTo>
                    <a:pt x="86515" y="214743"/>
                  </a:lnTo>
                  <a:lnTo>
                    <a:pt x="62724" y="253862"/>
                  </a:lnTo>
                  <a:lnTo>
                    <a:pt x="42719" y="295327"/>
                  </a:lnTo>
                  <a:lnTo>
                    <a:pt x="26741" y="338895"/>
                  </a:lnTo>
                  <a:lnTo>
                    <a:pt x="15030" y="384327"/>
                  </a:lnTo>
                  <a:lnTo>
                    <a:pt x="7828" y="431383"/>
                  </a:lnTo>
                  <a:lnTo>
                    <a:pt x="5374" y="479821"/>
                  </a:lnTo>
                  <a:lnTo>
                    <a:pt x="7828" y="528260"/>
                  </a:lnTo>
                  <a:lnTo>
                    <a:pt x="15030" y="575315"/>
                  </a:lnTo>
                  <a:lnTo>
                    <a:pt x="26741" y="620747"/>
                  </a:lnTo>
                  <a:lnTo>
                    <a:pt x="42719" y="664316"/>
                  </a:lnTo>
                  <a:lnTo>
                    <a:pt x="62724" y="705780"/>
                  </a:lnTo>
                  <a:lnTo>
                    <a:pt x="86515" y="744900"/>
                  </a:lnTo>
                  <a:lnTo>
                    <a:pt x="113854" y="781435"/>
                  </a:lnTo>
                  <a:lnTo>
                    <a:pt x="144498" y="815145"/>
                  </a:lnTo>
                  <a:lnTo>
                    <a:pt x="178208" y="845789"/>
                  </a:lnTo>
                  <a:lnTo>
                    <a:pt x="214743" y="873127"/>
                  </a:lnTo>
                  <a:lnTo>
                    <a:pt x="253862" y="896919"/>
                  </a:lnTo>
                  <a:lnTo>
                    <a:pt x="295327" y="916924"/>
                  </a:lnTo>
                  <a:lnTo>
                    <a:pt x="338895" y="932902"/>
                  </a:lnTo>
                  <a:lnTo>
                    <a:pt x="384327" y="944612"/>
                  </a:lnTo>
                  <a:lnTo>
                    <a:pt x="431383" y="951815"/>
                  </a:lnTo>
                  <a:lnTo>
                    <a:pt x="479821" y="954269"/>
                  </a:lnTo>
                  <a:lnTo>
                    <a:pt x="547700" y="954269"/>
                  </a:lnTo>
                  <a:lnTo>
                    <a:pt x="528795" y="957162"/>
                  </a:lnTo>
                  <a:lnTo>
                    <a:pt x="479821" y="959643"/>
                  </a:lnTo>
                  <a:close/>
                </a:path>
                <a:path w="960120" h="960120">
                  <a:moveTo>
                    <a:pt x="547700" y="954269"/>
                  </a:moveTo>
                  <a:lnTo>
                    <a:pt x="479821" y="954269"/>
                  </a:lnTo>
                  <a:lnTo>
                    <a:pt x="528260" y="951815"/>
                  </a:lnTo>
                  <a:lnTo>
                    <a:pt x="575315" y="944612"/>
                  </a:lnTo>
                  <a:lnTo>
                    <a:pt x="620747" y="932902"/>
                  </a:lnTo>
                  <a:lnTo>
                    <a:pt x="664316" y="916924"/>
                  </a:lnTo>
                  <a:lnTo>
                    <a:pt x="705780" y="896919"/>
                  </a:lnTo>
                  <a:lnTo>
                    <a:pt x="744900" y="873127"/>
                  </a:lnTo>
                  <a:lnTo>
                    <a:pt x="781435" y="845789"/>
                  </a:lnTo>
                  <a:lnTo>
                    <a:pt x="815145" y="815145"/>
                  </a:lnTo>
                  <a:lnTo>
                    <a:pt x="845789" y="781435"/>
                  </a:lnTo>
                  <a:lnTo>
                    <a:pt x="873127" y="744900"/>
                  </a:lnTo>
                  <a:lnTo>
                    <a:pt x="896919" y="705780"/>
                  </a:lnTo>
                  <a:lnTo>
                    <a:pt x="916924" y="664316"/>
                  </a:lnTo>
                  <a:lnTo>
                    <a:pt x="932902" y="620747"/>
                  </a:lnTo>
                  <a:lnTo>
                    <a:pt x="944612" y="575315"/>
                  </a:lnTo>
                  <a:lnTo>
                    <a:pt x="951815" y="528260"/>
                  </a:lnTo>
                  <a:lnTo>
                    <a:pt x="954269" y="479821"/>
                  </a:lnTo>
                  <a:lnTo>
                    <a:pt x="951815" y="431383"/>
                  </a:lnTo>
                  <a:lnTo>
                    <a:pt x="944612" y="384327"/>
                  </a:lnTo>
                  <a:lnTo>
                    <a:pt x="932902" y="338895"/>
                  </a:lnTo>
                  <a:lnTo>
                    <a:pt x="916924" y="295327"/>
                  </a:lnTo>
                  <a:lnTo>
                    <a:pt x="896919" y="253863"/>
                  </a:lnTo>
                  <a:lnTo>
                    <a:pt x="873127" y="214743"/>
                  </a:lnTo>
                  <a:lnTo>
                    <a:pt x="845789" y="178208"/>
                  </a:lnTo>
                  <a:lnTo>
                    <a:pt x="815145" y="144498"/>
                  </a:lnTo>
                  <a:lnTo>
                    <a:pt x="781435" y="113854"/>
                  </a:lnTo>
                  <a:lnTo>
                    <a:pt x="744900" y="86515"/>
                  </a:lnTo>
                  <a:lnTo>
                    <a:pt x="705780" y="62724"/>
                  </a:lnTo>
                  <a:lnTo>
                    <a:pt x="664316" y="42719"/>
                  </a:lnTo>
                  <a:lnTo>
                    <a:pt x="620747" y="26741"/>
                  </a:lnTo>
                  <a:lnTo>
                    <a:pt x="575315" y="15030"/>
                  </a:lnTo>
                  <a:lnTo>
                    <a:pt x="528260" y="7828"/>
                  </a:lnTo>
                  <a:lnTo>
                    <a:pt x="479821" y="5374"/>
                  </a:lnTo>
                  <a:lnTo>
                    <a:pt x="547700" y="5374"/>
                  </a:lnTo>
                  <a:lnTo>
                    <a:pt x="622312" y="21599"/>
                  </a:lnTo>
                  <a:lnTo>
                    <a:pt x="666370" y="37752"/>
                  </a:lnTo>
                  <a:lnTo>
                    <a:pt x="708302" y="57978"/>
                  </a:lnTo>
                  <a:lnTo>
                    <a:pt x="747866" y="82032"/>
                  </a:lnTo>
                  <a:lnTo>
                    <a:pt x="784816" y="109674"/>
                  </a:lnTo>
                  <a:lnTo>
                    <a:pt x="818911" y="140659"/>
                  </a:lnTo>
                  <a:lnTo>
                    <a:pt x="849907" y="174747"/>
                  </a:lnTo>
                  <a:lnTo>
                    <a:pt x="877560" y="211693"/>
                  </a:lnTo>
                  <a:lnTo>
                    <a:pt x="901626" y="251255"/>
                  </a:lnTo>
                  <a:lnTo>
                    <a:pt x="921863" y="293192"/>
                  </a:lnTo>
                  <a:lnTo>
                    <a:pt x="938027" y="337259"/>
                  </a:lnTo>
                  <a:lnTo>
                    <a:pt x="949874" y="383215"/>
                  </a:lnTo>
                  <a:lnTo>
                    <a:pt x="957160" y="430816"/>
                  </a:lnTo>
                  <a:lnTo>
                    <a:pt x="959643" y="479821"/>
                  </a:lnTo>
                  <a:lnTo>
                    <a:pt x="957160" y="528826"/>
                  </a:lnTo>
                  <a:lnTo>
                    <a:pt x="949874" y="576428"/>
                  </a:lnTo>
                  <a:lnTo>
                    <a:pt x="938027" y="622384"/>
                  </a:lnTo>
                  <a:lnTo>
                    <a:pt x="921863" y="666451"/>
                  </a:lnTo>
                  <a:lnTo>
                    <a:pt x="901626" y="708387"/>
                  </a:lnTo>
                  <a:lnTo>
                    <a:pt x="877560" y="747950"/>
                  </a:lnTo>
                  <a:lnTo>
                    <a:pt x="849907" y="784896"/>
                  </a:lnTo>
                  <a:lnTo>
                    <a:pt x="818911" y="818983"/>
                  </a:lnTo>
                  <a:lnTo>
                    <a:pt x="784816" y="849969"/>
                  </a:lnTo>
                  <a:lnTo>
                    <a:pt x="747866" y="877610"/>
                  </a:lnTo>
                  <a:lnTo>
                    <a:pt x="708302" y="901665"/>
                  </a:lnTo>
                  <a:lnTo>
                    <a:pt x="666370" y="921890"/>
                  </a:lnTo>
                  <a:lnTo>
                    <a:pt x="622312" y="938043"/>
                  </a:lnTo>
                  <a:lnTo>
                    <a:pt x="576373" y="949881"/>
                  </a:lnTo>
                  <a:lnTo>
                    <a:pt x="547700" y="9542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758" y="3599794"/>
            <a:ext cx="8381999" cy="46481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016119" y="1309242"/>
            <a:ext cx="2211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000000"/>
                </a:solidFill>
              </a:rPr>
              <a:t>Authentication</a:t>
            </a:r>
            <a:endParaRPr sz="2600"/>
          </a:p>
        </p:txBody>
      </p:sp>
      <p:sp>
        <p:nvSpPr>
          <p:cNvPr id="11" name="object 11"/>
          <p:cNvSpPr txBox="1"/>
          <p:nvPr/>
        </p:nvSpPr>
        <p:spPr>
          <a:xfrm>
            <a:off x="10735666" y="2012821"/>
            <a:ext cx="6478270" cy="680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5320">
              <a:lnSpc>
                <a:spcPct val="116300"/>
              </a:lnSpc>
              <a:spcBef>
                <a:spcPts val="100"/>
              </a:spcBef>
            </a:pP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Authentication</a:t>
            </a:r>
            <a:r>
              <a:rPr sz="2150" spc="-5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is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crucial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aspect</a:t>
            </a:r>
            <a:r>
              <a:rPr sz="2150" spc="-5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17072A"/>
                </a:solidFill>
                <a:latin typeface="Arial MT"/>
                <a:cs typeface="Arial MT"/>
              </a:rPr>
              <a:t>information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security</a:t>
            </a:r>
            <a:r>
              <a:rPr sz="2150" spc="-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150" spc="-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identity</a:t>
            </a:r>
            <a:r>
              <a:rPr sz="2150" spc="-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management,</a:t>
            </a:r>
            <a:r>
              <a:rPr sz="2150" spc="-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ensuring</a:t>
            </a:r>
            <a:r>
              <a:rPr sz="2150" spc="-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17072A"/>
                </a:solidFill>
                <a:latin typeface="Arial MT"/>
                <a:cs typeface="Arial MT"/>
              </a:rPr>
              <a:t>that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users</a:t>
            </a:r>
            <a:r>
              <a:rPr sz="215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are</a:t>
            </a:r>
            <a:r>
              <a:rPr sz="21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who</a:t>
            </a:r>
            <a:r>
              <a:rPr sz="21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they</a:t>
            </a:r>
            <a:r>
              <a:rPr sz="21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claim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1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be</a:t>
            </a:r>
            <a:r>
              <a:rPr sz="21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before</a:t>
            </a:r>
            <a:r>
              <a:rPr sz="21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17072A"/>
                </a:solidFill>
                <a:latin typeface="Arial MT"/>
                <a:cs typeface="Arial MT"/>
              </a:rPr>
              <a:t>granting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access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resources,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systems,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or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services.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context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technology,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17072A"/>
                </a:solidFill>
                <a:latin typeface="Arial MT"/>
                <a:cs typeface="Arial MT"/>
              </a:rPr>
              <a:t>authentication</a:t>
            </a:r>
            <a:r>
              <a:rPr sz="2150" spc="5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verifies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15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identity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15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individuals</a:t>
            </a:r>
            <a:r>
              <a:rPr sz="215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or</a:t>
            </a:r>
            <a:r>
              <a:rPr sz="215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17072A"/>
                </a:solidFill>
                <a:latin typeface="Arial MT"/>
                <a:cs typeface="Arial MT"/>
              </a:rPr>
              <a:t>entities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seeking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access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digital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assets,</a:t>
            </a:r>
            <a:r>
              <a:rPr sz="21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17072A"/>
                </a:solidFill>
                <a:latin typeface="Arial MT"/>
                <a:cs typeface="Arial MT"/>
              </a:rPr>
              <a:t>systems,</a:t>
            </a:r>
            <a:r>
              <a:rPr sz="21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17072A"/>
                </a:solidFill>
                <a:latin typeface="Arial MT"/>
                <a:cs typeface="Arial MT"/>
              </a:rPr>
              <a:t>or </a:t>
            </a:r>
            <a:r>
              <a:rPr sz="2150" spc="-10" dirty="0">
                <a:solidFill>
                  <a:srgbClr val="17072A"/>
                </a:solidFill>
                <a:latin typeface="Arial MT"/>
                <a:cs typeface="Arial MT"/>
              </a:rPr>
              <a:t>data.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150">
              <a:latin typeface="Arial MT"/>
              <a:cs typeface="Arial MT"/>
            </a:endParaRPr>
          </a:p>
          <a:p>
            <a:pPr marL="243204">
              <a:lnSpc>
                <a:spcPct val="100000"/>
              </a:lnSpc>
            </a:pPr>
            <a:r>
              <a:rPr sz="2600" b="1" dirty="0">
                <a:latin typeface="Roboto"/>
                <a:cs typeface="Roboto"/>
              </a:rPr>
              <a:t>Content</a:t>
            </a:r>
            <a:r>
              <a:rPr sz="2600" b="1" spc="-30" dirty="0">
                <a:latin typeface="Roboto"/>
                <a:cs typeface="Roboto"/>
              </a:rPr>
              <a:t> </a:t>
            </a:r>
            <a:r>
              <a:rPr sz="2600" b="1" spc="-10" dirty="0">
                <a:latin typeface="Roboto"/>
                <a:cs typeface="Roboto"/>
              </a:rPr>
              <a:t>Creation</a:t>
            </a:r>
            <a:endParaRPr sz="2600">
              <a:latin typeface="Roboto"/>
              <a:cs typeface="Roboto"/>
            </a:endParaRPr>
          </a:p>
          <a:p>
            <a:pPr marL="319405" marR="5080" indent="83185">
              <a:lnSpc>
                <a:spcPct val="117000"/>
              </a:lnSpc>
              <a:spcBef>
                <a:spcPts val="3095"/>
              </a:spcBef>
            </a:pP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Content</a:t>
            </a:r>
            <a:r>
              <a:rPr sz="23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creation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involves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developing</a:t>
            </a:r>
            <a:r>
              <a:rPr sz="23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3D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models,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animations,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textures,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other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digital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assets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that</a:t>
            </a:r>
            <a:r>
              <a:rPr sz="235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will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be</a:t>
            </a:r>
            <a:r>
              <a:rPr sz="235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integrated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into</a:t>
            </a:r>
            <a:r>
              <a:rPr sz="235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35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AR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experience.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This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may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also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involve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creating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scripts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or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algorithms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for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interactions,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animations,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behaviors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virtual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objects.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38"/>
            <a:ext cx="18287999" cy="8010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0997" y="2401825"/>
            <a:ext cx="7233920" cy="4203065"/>
          </a:xfrm>
          <a:prstGeom prst="rect">
            <a:avLst/>
          </a:prstGeom>
        </p:spPr>
        <p:txBody>
          <a:bodyPr vert="horz" wrap="square" lIns="0" tIns="428625" rIns="0" bIns="0" rtlCol="0">
            <a:spAutoFit/>
          </a:bodyPr>
          <a:lstStyle/>
          <a:p>
            <a:pPr marL="1529080" marR="5080" indent="-1517015">
              <a:lnSpc>
                <a:spcPts val="14780"/>
              </a:lnSpc>
              <a:spcBef>
                <a:spcPts val="3375"/>
              </a:spcBef>
            </a:pPr>
            <a:r>
              <a:rPr sz="15100" spc="1775" dirty="0">
                <a:solidFill>
                  <a:srgbClr val="17072A"/>
                </a:solidFill>
              </a:rPr>
              <a:t>THAN</a:t>
            </a:r>
            <a:r>
              <a:rPr sz="15100" spc="190" dirty="0">
                <a:solidFill>
                  <a:srgbClr val="17072A"/>
                </a:solidFill>
              </a:rPr>
              <a:t>K</a:t>
            </a:r>
            <a:r>
              <a:rPr sz="15100" spc="1455" dirty="0">
                <a:solidFill>
                  <a:srgbClr val="17072A"/>
                </a:solidFill>
              </a:rPr>
              <a:t> </a:t>
            </a:r>
            <a:r>
              <a:rPr sz="15100" spc="1290" dirty="0">
                <a:solidFill>
                  <a:srgbClr val="17072A"/>
                </a:solidFill>
              </a:rPr>
              <a:t>YO</a:t>
            </a:r>
            <a:r>
              <a:rPr sz="15100" spc="-295" dirty="0">
                <a:solidFill>
                  <a:srgbClr val="17072A"/>
                </a:solidFill>
              </a:rPr>
              <a:t>U</a:t>
            </a:r>
            <a:endParaRPr sz="1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4"/>
            <a:ext cx="561974" cy="29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33054"/>
            <a:ext cx="7356475" cy="7254240"/>
            <a:chOff x="0" y="3033054"/>
            <a:chExt cx="7356475" cy="72542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6932"/>
              <a:ext cx="7314040" cy="721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33054"/>
              <a:ext cx="7356475" cy="7254240"/>
            </a:xfrm>
            <a:custGeom>
              <a:avLst/>
              <a:gdLst/>
              <a:ahLst/>
              <a:cxnLst/>
              <a:rect l="l" t="t" r="r" b="b"/>
              <a:pathLst>
                <a:path w="7356475" h="7254240">
                  <a:moveTo>
                    <a:pt x="7356331" y="7253944"/>
                  </a:moveTo>
                  <a:lnTo>
                    <a:pt x="7268511" y="7253944"/>
                  </a:lnTo>
                  <a:lnTo>
                    <a:pt x="0" y="88718"/>
                  </a:lnTo>
                  <a:lnTo>
                    <a:pt x="0" y="0"/>
                  </a:lnTo>
                  <a:lnTo>
                    <a:pt x="7356331" y="7253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7032" y="2733868"/>
            <a:ext cx="9477375" cy="7553325"/>
            <a:chOff x="397032" y="2733868"/>
            <a:chExt cx="9477375" cy="75533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6212" y="7761890"/>
              <a:ext cx="3567965" cy="25251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32" y="2733868"/>
              <a:ext cx="9477374" cy="69818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05701" y="4141682"/>
            <a:ext cx="5883027" cy="1337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243342" y="2829052"/>
            <a:ext cx="52082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2850" algn="l"/>
              </a:tabLst>
            </a:pPr>
            <a:r>
              <a:rPr spc="-10" dirty="0">
                <a:solidFill>
                  <a:srgbClr val="17072A"/>
                </a:solidFill>
              </a:rPr>
              <a:t>About</a:t>
            </a:r>
            <a:r>
              <a:rPr dirty="0">
                <a:solidFill>
                  <a:srgbClr val="17072A"/>
                </a:solidFill>
              </a:rPr>
              <a:t>	</a:t>
            </a:r>
            <a:r>
              <a:rPr spc="-10" dirty="0">
                <a:solidFill>
                  <a:srgbClr val="17072A"/>
                </a:solidFill>
              </a:rPr>
              <a:t>Project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93000" y="4697224"/>
            <a:ext cx="583247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110" dirty="0">
                <a:solidFill>
                  <a:srgbClr val="17072A"/>
                </a:solidFill>
                <a:latin typeface="Trebuchet MS"/>
                <a:cs typeface="Trebuchet MS"/>
              </a:rPr>
              <a:t>Augmented</a:t>
            </a:r>
            <a:r>
              <a:rPr sz="2700" spc="7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17072A"/>
                </a:solidFill>
                <a:latin typeface="Trebuchet MS"/>
                <a:cs typeface="Trebuchet MS"/>
              </a:rPr>
              <a:t>Reality</a:t>
            </a:r>
            <a:r>
              <a:rPr sz="2700" spc="7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17072A"/>
                </a:solidFill>
                <a:latin typeface="Trebuchet MS"/>
                <a:cs typeface="Trebuchet MS"/>
              </a:rPr>
              <a:t>(AR)</a:t>
            </a:r>
            <a:r>
              <a:rPr sz="2700" spc="7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17072A"/>
                </a:solidFill>
                <a:latin typeface="Trebuchet MS"/>
                <a:cs typeface="Trebuchet MS"/>
              </a:rPr>
              <a:t>seamlessly </a:t>
            </a:r>
            <a:r>
              <a:rPr sz="2700" spc="95" dirty="0">
                <a:solidFill>
                  <a:srgbClr val="17072A"/>
                </a:solidFill>
                <a:latin typeface="Trebuchet MS"/>
                <a:cs typeface="Trebuchet MS"/>
              </a:rPr>
              <a:t>blends</a:t>
            </a:r>
            <a:r>
              <a:rPr sz="2700" spc="52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17072A"/>
                </a:solidFill>
                <a:latin typeface="Trebuchet MS"/>
                <a:cs typeface="Trebuchet MS"/>
              </a:rPr>
              <a:t>digital</a:t>
            </a:r>
            <a:r>
              <a:rPr sz="2700" spc="52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information</a:t>
            </a:r>
            <a:r>
              <a:rPr sz="2700" spc="525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with</a:t>
            </a:r>
            <a:r>
              <a:rPr sz="2700" spc="52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17072A"/>
                </a:solidFill>
                <a:latin typeface="Trebuchet MS"/>
                <a:cs typeface="Trebuchet MS"/>
              </a:rPr>
              <a:t>the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93000" y="5649724"/>
            <a:ext cx="175513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70" dirty="0">
                <a:solidFill>
                  <a:srgbClr val="17072A"/>
                </a:solidFill>
                <a:latin typeface="Trebuchet MS"/>
                <a:cs typeface="Trebuchet MS"/>
              </a:rPr>
              <a:t>physical </a:t>
            </a:r>
            <a:r>
              <a:rPr sz="2700" spc="-10" dirty="0">
                <a:solidFill>
                  <a:srgbClr val="17072A"/>
                </a:solidFill>
                <a:latin typeface="Trebuchet MS"/>
                <a:cs typeface="Trebuchet MS"/>
              </a:rPr>
              <a:t>perception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58356" y="5649724"/>
            <a:ext cx="1009015" cy="9779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2700" spc="-10" dirty="0">
                <a:solidFill>
                  <a:srgbClr val="17072A"/>
                </a:solidFill>
                <a:latin typeface="Trebuchet MS"/>
                <a:cs typeface="Trebuchet MS"/>
              </a:rPr>
              <a:t>world,</a:t>
            </a:r>
            <a:endParaRPr sz="2700">
              <a:latin typeface="Trebuchet MS"/>
              <a:cs typeface="Trebuchet MS"/>
            </a:endParaRPr>
          </a:p>
          <a:p>
            <a:pPr marR="82550" algn="r">
              <a:lnSpc>
                <a:spcPct val="100000"/>
              </a:lnSpc>
              <a:spcBef>
                <a:spcPts val="509"/>
              </a:spcBef>
            </a:pPr>
            <a:r>
              <a:rPr sz="2700" spc="60" dirty="0">
                <a:solidFill>
                  <a:srgbClr val="17072A"/>
                </a:solidFill>
                <a:latin typeface="Trebuchet MS"/>
                <a:cs typeface="Trebuchet MS"/>
              </a:rPr>
              <a:t>and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10274" y="5649724"/>
            <a:ext cx="281495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005">
              <a:lnSpc>
                <a:spcPct val="115700"/>
              </a:lnSpc>
              <a:spcBef>
                <a:spcPts val="100"/>
              </a:spcBef>
              <a:tabLst>
                <a:tab pos="2106930" algn="l"/>
                <a:tab pos="2280285" algn="l"/>
              </a:tabLst>
            </a:pPr>
            <a:r>
              <a:rPr sz="2700" spc="70" dirty="0">
                <a:solidFill>
                  <a:srgbClr val="17072A"/>
                </a:solidFill>
                <a:latin typeface="Trebuchet MS"/>
                <a:cs typeface="Trebuchet MS"/>
              </a:rPr>
              <a:t>enhancing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	</a:t>
            </a:r>
            <a:r>
              <a:rPr sz="2700" spc="-25" dirty="0">
                <a:solidFill>
                  <a:srgbClr val="17072A"/>
                </a:solidFill>
                <a:latin typeface="Trebuchet MS"/>
                <a:cs typeface="Trebuchet MS"/>
              </a:rPr>
              <a:t>our </a:t>
            </a:r>
            <a:r>
              <a:rPr sz="2700" spc="-10" dirty="0">
                <a:solidFill>
                  <a:srgbClr val="17072A"/>
                </a:solidFill>
                <a:latin typeface="Trebuchet MS"/>
                <a:cs typeface="Trebuchet MS"/>
              </a:rPr>
              <a:t>interaction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-20" dirty="0">
                <a:solidFill>
                  <a:srgbClr val="17072A"/>
                </a:solidFill>
                <a:latin typeface="Trebuchet MS"/>
                <a:cs typeface="Trebuchet MS"/>
              </a:rPr>
              <a:t>with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93000" y="6667108"/>
            <a:ext cx="58324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reality.</a:t>
            </a:r>
            <a:r>
              <a:rPr sz="2700" spc="305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17072A"/>
                </a:solidFill>
                <a:latin typeface="Trebuchet MS"/>
                <a:cs typeface="Trebuchet MS"/>
              </a:rPr>
              <a:t>Through</a:t>
            </a:r>
            <a:r>
              <a:rPr sz="2700" spc="31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the</a:t>
            </a:r>
            <a:r>
              <a:rPr sz="2700" spc="305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17072A"/>
                </a:solidFill>
                <a:latin typeface="Trebuchet MS"/>
                <a:cs typeface="Trebuchet MS"/>
              </a:rPr>
              <a:t>use</a:t>
            </a:r>
            <a:r>
              <a:rPr sz="2700" spc="31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rgbClr val="17072A"/>
                </a:solidFill>
                <a:latin typeface="Trebuchet MS"/>
                <a:cs typeface="Trebuchet MS"/>
              </a:rPr>
              <a:t>of</a:t>
            </a:r>
            <a:r>
              <a:rPr sz="2700" spc="305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17072A"/>
                </a:solidFill>
                <a:latin typeface="Trebuchet MS"/>
                <a:cs typeface="Trebuchet MS"/>
              </a:rPr>
              <a:t>devices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93000" y="7619608"/>
            <a:ext cx="37503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  <a:tab pos="1962785" algn="l"/>
              </a:tabLst>
            </a:pPr>
            <a:r>
              <a:rPr sz="2700" spc="114" dirty="0">
                <a:solidFill>
                  <a:srgbClr val="17072A"/>
                </a:solidFill>
                <a:latin typeface="Trebuchet MS"/>
                <a:cs typeface="Trebuchet MS"/>
              </a:rPr>
              <a:t>users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60" dirty="0">
                <a:solidFill>
                  <a:srgbClr val="17072A"/>
                </a:solidFill>
                <a:latin typeface="Trebuchet MS"/>
                <a:cs typeface="Trebuchet MS"/>
              </a:rPr>
              <a:t>can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35" dirty="0">
                <a:solidFill>
                  <a:srgbClr val="17072A"/>
                </a:solidFill>
                <a:latin typeface="Trebuchet MS"/>
                <a:cs typeface="Trebuchet MS"/>
              </a:rPr>
              <a:t>experience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93000" y="7078474"/>
            <a:ext cx="5832475" cy="9779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0"/>
              </a:spcBef>
              <a:tabLst>
                <a:tab pos="833119" algn="l"/>
                <a:tab pos="3184525" algn="l"/>
                <a:tab pos="3765550" algn="l"/>
                <a:tab pos="4496435" algn="l"/>
              </a:tabLst>
            </a:pPr>
            <a:r>
              <a:rPr sz="2700" spc="-20" dirty="0">
                <a:solidFill>
                  <a:srgbClr val="17072A"/>
                </a:solidFill>
                <a:latin typeface="Trebuchet MS"/>
                <a:cs typeface="Trebuchet MS"/>
              </a:rPr>
              <a:t>like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80" dirty="0">
                <a:solidFill>
                  <a:srgbClr val="17072A"/>
                </a:solidFill>
                <a:latin typeface="Trebuchet MS"/>
                <a:cs typeface="Trebuchet MS"/>
              </a:rPr>
              <a:t>smartphones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17072A"/>
                </a:solidFill>
                <a:latin typeface="Trebuchet MS"/>
                <a:cs typeface="Trebuchet MS"/>
              </a:rPr>
              <a:t>or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245" dirty="0">
                <a:solidFill>
                  <a:srgbClr val="17072A"/>
                </a:solidFill>
                <a:latin typeface="Trebuchet MS"/>
                <a:cs typeface="Trebuchet MS"/>
              </a:rPr>
              <a:t>AR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105" dirty="0">
                <a:solidFill>
                  <a:srgbClr val="17072A"/>
                </a:solidFill>
                <a:latin typeface="Trebuchet MS"/>
                <a:cs typeface="Trebuchet MS"/>
              </a:rPr>
              <a:t>glasses,</a:t>
            </a:r>
            <a:endParaRPr sz="2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  <a:tabLst>
                <a:tab pos="443865" algn="l"/>
                <a:tab pos="1499235" algn="l"/>
              </a:tabLst>
            </a:pPr>
            <a:r>
              <a:rPr sz="2700" spc="45" dirty="0">
                <a:solidFill>
                  <a:srgbClr val="17072A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-20" dirty="0">
                <a:solidFill>
                  <a:srgbClr val="17072A"/>
                </a:solidFill>
                <a:latin typeface="Trebuchet MS"/>
                <a:cs typeface="Trebuchet MS"/>
              </a:rPr>
              <a:t>layer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45" dirty="0">
                <a:solidFill>
                  <a:srgbClr val="17072A"/>
                </a:solidFill>
                <a:latin typeface="Trebuchet MS"/>
                <a:cs typeface="Trebuchet MS"/>
              </a:rPr>
              <a:t>of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93000" y="8030974"/>
            <a:ext cx="583247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1238250" algn="l"/>
                <a:tab pos="2675255" algn="l"/>
                <a:tab pos="4150995" algn="l"/>
                <a:tab pos="5067935" algn="l"/>
              </a:tabLst>
            </a:pPr>
            <a:r>
              <a:rPr sz="2700" spc="40" dirty="0">
                <a:solidFill>
                  <a:srgbClr val="17072A"/>
                </a:solidFill>
                <a:latin typeface="Trebuchet MS"/>
                <a:cs typeface="Trebuchet MS"/>
              </a:rPr>
              <a:t>digital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35" dirty="0">
                <a:solidFill>
                  <a:srgbClr val="17072A"/>
                </a:solidFill>
                <a:latin typeface="Trebuchet MS"/>
                <a:cs typeface="Trebuchet MS"/>
              </a:rPr>
              <a:t>content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-10" dirty="0">
                <a:solidFill>
                  <a:srgbClr val="17072A"/>
                </a:solidFill>
                <a:latin typeface="Trebuchet MS"/>
                <a:cs typeface="Trebuchet MS"/>
              </a:rPr>
              <a:t>overlaid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-20" dirty="0">
                <a:solidFill>
                  <a:srgbClr val="17072A"/>
                </a:solidFill>
                <a:latin typeface="Trebuchet MS"/>
                <a:cs typeface="Trebuchet MS"/>
              </a:rPr>
              <a:t>onto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	</a:t>
            </a:r>
            <a:r>
              <a:rPr sz="2700" spc="-10" dirty="0">
                <a:solidFill>
                  <a:srgbClr val="17072A"/>
                </a:solidFill>
                <a:latin typeface="Trebuchet MS"/>
                <a:cs typeface="Trebuchet MS"/>
              </a:rPr>
              <a:t>their </a:t>
            </a:r>
            <a:r>
              <a:rPr sz="2700" spc="95" dirty="0">
                <a:solidFill>
                  <a:srgbClr val="17072A"/>
                </a:solidFill>
                <a:latin typeface="Trebuchet MS"/>
                <a:cs typeface="Trebuchet MS"/>
              </a:rPr>
              <a:t>surroundings</a:t>
            </a:r>
            <a:r>
              <a:rPr sz="2700" spc="-114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in</a:t>
            </a:r>
            <a:r>
              <a:rPr sz="2700" spc="-11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17072A"/>
                </a:solidFill>
                <a:latin typeface="Trebuchet MS"/>
                <a:cs typeface="Trebuchet MS"/>
              </a:rPr>
              <a:t>real-</a:t>
            </a:r>
            <a:r>
              <a:rPr sz="2700" spc="-10" dirty="0">
                <a:solidFill>
                  <a:srgbClr val="17072A"/>
                </a:solidFill>
                <a:latin typeface="Trebuchet MS"/>
                <a:cs typeface="Trebuchet MS"/>
              </a:rPr>
              <a:t>time.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04074"/>
            <a:ext cx="18288000" cy="3347720"/>
          </a:xfrm>
          <a:custGeom>
            <a:avLst/>
            <a:gdLst/>
            <a:ahLst/>
            <a:cxnLst/>
            <a:rect l="l" t="t" r="r" b="b"/>
            <a:pathLst>
              <a:path w="18288000" h="3347720">
                <a:moveTo>
                  <a:pt x="0" y="0"/>
                </a:moveTo>
                <a:lnTo>
                  <a:pt x="18288000" y="0"/>
                </a:lnTo>
                <a:lnTo>
                  <a:pt x="18288000" y="3347201"/>
                </a:lnTo>
                <a:lnTo>
                  <a:pt x="0" y="3347201"/>
                </a:lnTo>
                <a:lnTo>
                  <a:pt x="0" y="0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00"/>
              </a:spcBef>
            </a:pPr>
            <a:r>
              <a:rPr sz="6350" dirty="0">
                <a:solidFill>
                  <a:srgbClr val="28094A"/>
                </a:solidFill>
              </a:rPr>
              <a:t>Our </a:t>
            </a:r>
            <a:r>
              <a:rPr sz="6350" spc="55" dirty="0">
                <a:solidFill>
                  <a:srgbClr val="28094A"/>
                </a:solidFill>
              </a:rPr>
              <a:t>Team</a:t>
            </a:r>
            <a:endParaRPr sz="6350"/>
          </a:p>
        </p:txBody>
      </p:sp>
      <p:sp>
        <p:nvSpPr>
          <p:cNvPr id="4" name="object 4"/>
          <p:cNvSpPr txBox="1"/>
          <p:nvPr/>
        </p:nvSpPr>
        <p:spPr>
          <a:xfrm>
            <a:off x="67023" y="8043757"/>
            <a:ext cx="238125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02310">
              <a:lnSpc>
                <a:spcPct val="115100"/>
              </a:lnSpc>
              <a:spcBef>
                <a:spcPts val="95"/>
              </a:spcBef>
            </a:pPr>
            <a:r>
              <a:rPr sz="2300" b="1" spc="-20" dirty="0">
                <a:latin typeface="Tahoma"/>
                <a:cs typeface="Tahoma"/>
              </a:rPr>
              <a:t>VIVEK </a:t>
            </a:r>
            <a:r>
              <a:rPr sz="2300" b="1" spc="175" dirty="0">
                <a:latin typeface="Tahoma"/>
                <a:cs typeface="Tahoma"/>
              </a:rPr>
              <a:t>2022BCY0028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284" y="8000866"/>
            <a:ext cx="237426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0">
              <a:lnSpc>
                <a:spcPct val="115100"/>
              </a:lnSpc>
              <a:spcBef>
                <a:spcPts val="95"/>
              </a:spcBef>
            </a:pPr>
            <a:r>
              <a:rPr sz="2300" b="1" dirty="0">
                <a:latin typeface="Tahoma"/>
                <a:cs typeface="Tahoma"/>
              </a:rPr>
              <a:t>SYED</a:t>
            </a:r>
            <a:r>
              <a:rPr sz="2300" b="1" spc="60" dirty="0">
                <a:latin typeface="Tahoma"/>
                <a:cs typeface="Tahoma"/>
              </a:rPr>
              <a:t> </a:t>
            </a:r>
            <a:r>
              <a:rPr sz="2300" b="1" spc="-10" dirty="0">
                <a:latin typeface="Tahoma"/>
                <a:cs typeface="Tahoma"/>
              </a:rPr>
              <a:t>IMTIAZ </a:t>
            </a:r>
            <a:r>
              <a:rPr sz="2300" b="1" spc="170" dirty="0">
                <a:latin typeface="Tahoma"/>
                <a:cs typeface="Tahoma"/>
              </a:rPr>
              <a:t>2022BCY0006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52565" y="8043757"/>
            <a:ext cx="235648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4535">
              <a:lnSpc>
                <a:spcPct val="115100"/>
              </a:lnSpc>
              <a:spcBef>
                <a:spcPts val="95"/>
              </a:spcBef>
            </a:pPr>
            <a:r>
              <a:rPr sz="2300" b="1" spc="65" dirty="0">
                <a:latin typeface="Tahoma"/>
                <a:cs typeface="Tahoma"/>
              </a:rPr>
              <a:t>UDAY </a:t>
            </a:r>
            <a:r>
              <a:rPr sz="2300" b="1" spc="155" dirty="0">
                <a:latin typeface="Tahoma"/>
                <a:cs typeface="Tahoma"/>
              </a:rPr>
              <a:t>2022BCY0039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0283" y="8000866"/>
            <a:ext cx="236029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9860">
              <a:lnSpc>
                <a:spcPct val="115100"/>
              </a:lnSpc>
              <a:spcBef>
                <a:spcPts val="95"/>
              </a:spcBef>
            </a:pPr>
            <a:r>
              <a:rPr sz="2300" b="1" spc="135" dirty="0">
                <a:latin typeface="Tahoma"/>
                <a:cs typeface="Tahoma"/>
              </a:rPr>
              <a:t>KAMALAKAR </a:t>
            </a:r>
            <a:r>
              <a:rPr sz="2300" b="1" spc="160" dirty="0">
                <a:latin typeface="Tahoma"/>
                <a:cs typeface="Tahoma"/>
              </a:rPr>
              <a:t>2022BCY0050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8714" y="8000866"/>
            <a:ext cx="228219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7175">
              <a:lnSpc>
                <a:spcPct val="115100"/>
              </a:lnSpc>
              <a:spcBef>
                <a:spcPts val="95"/>
              </a:spcBef>
            </a:pPr>
            <a:r>
              <a:rPr sz="2300" b="1" dirty="0">
                <a:latin typeface="Tahoma"/>
                <a:cs typeface="Tahoma"/>
              </a:rPr>
              <a:t>SAI</a:t>
            </a:r>
            <a:r>
              <a:rPr sz="2300" b="1" spc="-160" dirty="0">
                <a:latin typeface="Tahoma"/>
                <a:cs typeface="Tahoma"/>
              </a:rPr>
              <a:t> </a:t>
            </a:r>
            <a:r>
              <a:rPr sz="2300" b="1" spc="105" dirty="0">
                <a:latin typeface="Tahoma"/>
                <a:cs typeface="Tahoma"/>
              </a:rPr>
              <a:t>MANOJ 2022BCY0017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07899" y="8000866"/>
            <a:ext cx="228219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86130">
              <a:lnSpc>
                <a:spcPct val="115100"/>
              </a:lnSpc>
              <a:spcBef>
                <a:spcPts val="95"/>
              </a:spcBef>
            </a:pPr>
            <a:r>
              <a:rPr sz="2300" b="1" spc="-20" dirty="0">
                <a:latin typeface="Tahoma"/>
                <a:cs typeface="Tahoma"/>
              </a:rPr>
              <a:t>ASIF </a:t>
            </a:r>
            <a:r>
              <a:rPr sz="2300" b="1" spc="105" dirty="0">
                <a:latin typeface="Tahoma"/>
                <a:cs typeface="Tahoma"/>
              </a:rPr>
              <a:t>2022BCY0061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5272" y="3913905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25" dirty="0">
                <a:solidFill>
                  <a:srgbClr val="FFFFFF"/>
                </a:solidFill>
                <a:latin typeface="Roboto"/>
                <a:cs typeface="Roboto"/>
              </a:rPr>
              <a:t>01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807" y="3590811"/>
            <a:ext cx="3821429" cy="211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Enhanced</a:t>
            </a:r>
            <a:r>
              <a:rPr sz="260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Visualization</a:t>
            </a:r>
            <a:endParaRPr sz="2600">
              <a:latin typeface="Roboto"/>
              <a:cs typeface="Roboto"/>
            </a:endParaRPr>
          </a:p>
          <a:p>
            <a:pPr marL="12700" marR="5080">
              <a:lnSpc>
                <a:spcPct val="113199"/>
              </a:lnSpc>
              <a:spcBef>
                <a:spcPts val="11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Augmented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reality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projects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provide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overlaying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onto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world.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models,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visualizations.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0807" y="7869312"/>
            <a:ext cx="365061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Augmented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reality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leverage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spatial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mapping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create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detailed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maps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environments.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13423" y="7326852"/>
            <a:ext cx="1219200" cy="1219200"/>
            <a:chOff x="3413423" y="7326852"/>
            <a:chExt cx="1219200" cy="1219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6844" y="7330274"/>
              <a:ext cx="1215184" cy="12151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3423" y="7326852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67155" y="1219199"/>
                  </a:moveTo>
                  <a:lnTo>
                    <a:pt x="554835" y="1219199"/>
                  </a:lnTo>
                  <a:lnTo>
                    <a:pt x="516615" y="1214754"/>
                  </a:lnTo>
                  <a:lnTo>
                    <a:pt x="471045" y="1205868"/>
                  </a:lnTo>
                  <a:lnTo>
                    <a:pt x="426743" y="1193664"/>
                  </a:lnTo>
                  <a:lnTo>
                    <a:pt x="383845" y="1178279"/>
                  </a:lnTo>
                  <a:lnTo>
                    <a:pt x="342488" y="1159850"/>
                  </a:lnTo>
                  <a:lnTo>
                    <a:pt x="302809" y="1138513"/>
                  </a:lnTo>
                  <a:lnTo>
                    <a:pt x="264944" y="1114405"/>
                  </a:lnTo>
                  <a:lnTo>
                    <a:pt x="229031" y="1087662"/>
                  </a:lnTo>
                  <a:lnTo>
                    <a:pt x="195205" y="1058422"/>
                  </a:lnTo>
                  <a:lnTo>
                    <a:pt x="163604" y="1026821"/>
                  </a:lnTo>
                  <a:lnTo>
                    <a:pt x="134364" y="992996"/>
                  </a:lnTo>
                  <a:lnTo>
                    <a:pt x="107622" y="957082"/>
                  </a:lnTo>
                  <a:lnTo>
                    <a:pt x="83514" y="919218"/>
                  </a:lnTo>
                  <a:lnTo>
                    <a:pt x="62177" y="879539"/>
                  </a:lnTo>
                  <a:lnTo>
                    <a:pt x="43747" y="838182"/>
                  </a:lnTo>
                  <a:lnTo>
                    <a:pt x="28363" y="795284"/>
                  </a:lnTo>
                  <a:lnTo>
                    <a:pt x="16159" y="750981"/>
                  </a:lnTo>
                  <a:lnTo>
                    <a:pt x="7272" y="705411"/>
                  </a:lnTo>
                  <a:lnTo>
                    <a:pt x="1840" y="658709"/>
                  </a:lnTo>
                  <a:lnTo>
                    <a:pt x="0" y="611013"/>
                  </a:lnTo>
                  <a:lnTo>
                    <a:pt x="1840" y="563317"/>
                  </a:lnTo>
                  <a:lnTo>
                    <a:pt x="7272" y="516615"/>
                  </a:lnTo>
                  <a:lnTo>
                    <a:pt x="16159" y="471045"/>
                  </a:lnTo>
                  <a:lnTo>
                    <a:pt x="28363" y="426743"/>
                  </a:lnTo>
                  <a:lnTo>
                    <a:pt x="43747" y="383845"/>
                  </a:lnTo>
                  <a:lnTo>
                    <a:pt x="62177" y="342488"/>
                  </a:lnTo>
                  <a:lnTo>
                    <a:pt x="83514" y="302809"/>
                  </a:lnTo>
                  <a:lnTo>
                    <a:pt x="107622" y="264944"/>
                  </a:lnTo>
                  <a:lnTo>
                    <a:pt x="134364" y="229031"/>
                  </a:lnTo>
                  <a:lnTo>
                    <a:pt x="163604" y="195205"/>
                  </a:lnTo>
                  <a:lnTo>
                    <a:pt x="195205" y="163604"/>
                  </a:lnTo>
                  <a:lnTo>
                    <a:pt x="229031" y="134364"/>
                  </a:lnTo>
                  <a:lnTo>
                    <a:pt x="264944" y="107622"/>
                  </a:lnTo>
                  <a:lnTo>
                    <a:pt x="302809" y="83514"/>
                  </a:lnTo>
                  <a:lnTo>
                    <a:pt x="342488" y="62177"/>
                  </a:lnTo>
                  <a:lnTo>
                    <a:pt x="383845" y="43747"/>
                  </a:lnTo>
                  <a:lnTo>
                    <a:pt x="426743" y="28363"/>
                  </a:lnTo>
                  <a:lnTo>
                    <a:pt x="471045" y="16159"/>
                  </a:lnTo>
                  <a:lnTo>
                    <a:pt x="516615" y="7272"/>
                  </a:lnTo>
                  <a:lnTo>
                    <a:pt x="563317" y="1840"/>
                  </a:lnTo>
                  <a:lnTo>
                    <a:pt x="611010" y="0"/>
                  </a:lnTo>
                  <a:lnTo>
                    <a:pt x="658678" y="1840"/>
                  </a:lnTo>
                  <a:lnTo>
                    <a:pt x="701662" y="6843"/>
                  </a:lnTo>
                  <a:lnTo>
                    <a:pt x="611013" y="6843"/>
                  </a:lnTo>
                  <a:lnTo>
                    <a:pt x="563869" y="8664"/>
                  </a:lnTo>
                  <a:lnTo>
                    <a:pt x="517704" y="14038"/>
                  </a:lnTo>
                  <a:lnTo>
                    <a:pt x="472655" y="22828"/>
                  </a:lnTo>
                  <a:lnTo>
                    <a:pt x="428857" y="34900"/>
                  </a:lnTo>
                  <a:lnTo>
                    <a:pt x="386445" y="50118"/>
                  </a:lnTo>
                  <a:lnTo>
                    <a:pt x="345555" y="68347"/>
                  </a:lnTo>
                  <a:lnTo>
                    <a:pt x="306321" y="89452"/>
                  </a:lnTo>
                  <a:lnTo>
                    <a:pt x="268880" y="113296"/>
                  </a:lnTo>
                  <a:lnTo>
                    <a:pt x="233366" y="139745"/>
                  </a:lnTo>
                  <a:lnTo>
                    <a:pt x="199915" y="168663"/>
                  </a:lnTo>
                  <a:lnTo>
                    <a:pt x="168663" y="199915"/>
                  </a:lnTo>
                  <a:lnTo>
                    <a:pt x="139745" y="233366"/>
                  </a:lnTo>
                  <a:lnTo>
                    <a:pt x="113296" y="268880"/>
                  </a:lnTo>
                  <a:lnTo>
                    <a:pt x="89452" y="306321"/>
                  </a:lnTo>
                  <a:lnTo>
                    <a:pt x="68347" y="345555"/>
                  </a:lnTo>
                  <a:lnTo>
                    <a:pt x="50118" y="386445"/>
                  </a:lnTo>
                  <a:lnTo>
                    <a:pt x="34900" y="428857"/>
                  </a:lnTo>
                  <a:lnTo>
                    <a:pt x="22828" y="472655"/>
                  </a:lnTo>
                  <a:lnTo>
                    <a:pt x="14038" y="517704"/>
                  </a:lnTo>
                  <a:lnTo>
                    <a:pt x="8664" y="563869"/>
                  </a:lnTo>
                  <a:lnTo>
                    <a:pt x="6843" y="611015"/>
                  </a:lnTo>
                  <a:lnTo>
                    <a:pt x="8664" y="658158"/>
                  </a:lnTo>
                  <a:lnTo>
                    <a:pt x="14038" y="704322"/>
                  </a:lnTo>
                  <a:lnTo>
                    <a:pt x="22828" y="749371"/>
                  </a:lnTo>
                  <a:lnTo>
                    <a:pt x="34900" y="793169"/>
                  </a:lnTo>
                  <a:lnTo>
                    <a:pt x="50118" y="835581"/>
                  </a:lnTo>
                  <a:lnTo>
                    <a:pt x="68347" y="876472"/>
                  </a:lnTo>
                  <a:lnTo>
                    <a:pt x="89452" y="915705"/>
                  </a:lnTo>
                  <a:lnTo>
                    <a:pt x="113296" y="953147"/>
                  </a:lnTo>
                  <a:lnTo>
                    <a:pt x="139745" y="988660"/>
                  </a:lnTo>
                  <a:lnTo>
                    <a:pt x="168663" y="1022111"/>
                  </a:lnTo>
                  <a:lnTo>
                    <a:pt x="199915" y="1053363"/>
                  </a:lnTo>
                  <a:lnTo>
                    <a:pt x="233366" y="1082281"/>
                  </a:lnTo>
                  <a:lnTo>
                    <a:pt x="268880" y="1108730"/>
                  </a:lnTo>
                  <a:lnTo>
                    <a:pt x="306321" y="1132575"/>
                  </a:lnTo>
                  <a:lnTo>
                    <a:pt x="345555" y="1153679"/>
                  </a:lnTo>
                  <a:lnTo>
                    <a:pt x="386445" y="1171908"/>
                  </a:lnTo>
                  <a:lnTo>
                    <a:pt x="428857" y="1187126"/>
                  </a:lnTo>
                  <a:lnTo>
                    <a:pt x="472655" y="1199198"/>
                  </a:lnTo>
                  <a:lnTo>
                    <a:pt x="517704" y="1207989"/>
                  </a:lnTo>
                  <a:lnTo>
                    <a:pt x="563869" y="1213362"/>
                  </a:lnTo>
                  <a:lnTo>
                    <a:pt x="611013" y="1215184"/>
                  </a:lnTo>
                  <a:lnTo>
                    <a:pt x="701662" y="1215184"/>
                  </a:lnTo>
                  <a:lnTo>
                    <a:pt x="667155" y="1219199"/>
                  </a:lnTo>
                  <a:close/>
                </a:path>
                <a:path w="1219200" h="1219200">
                  <a:moveTo>
                    <a:pt x="701662" y="1215184"/>
                  </a:moveTo>
                  <a:lnTo>
                    <a:pt x="611013" y="1215184"/>
                  </a:lnTo>
                  <a:lnTo>
                    <a:pt x="658158" y="1213362"/>
                  </a:lnTo>
                  <a:lnTo>
                    <a:pt x="704322" y="1207989"/>
                  </a:lnTo>
                  <a:lnTo>
                    <a:pt x="749371" y="1199198"/>
                  </a:lnTo>
                  <a:lnTo>
                    <a:pt x="793169" y="1187126"/>
                  </a:lnTo>
                  <a:lnTo>
                    <a:pt x="835581" y="1171908"/>
                  </a:lnTo>
                  <a:lnTo>
                    <a:pt x="876472" y="1153679"/>
                  </a:lnTo>
                  <a:lnTo>
                    <a:pt x="915705" y="1132575"/>
                  </a:lnTo>
                  <a:lnTo>
                    <a:pt x="953147" y="1108730"/>
                  </a:lnTo>
                  <a:lnTo>
                    <a:pt x="988660" y="1082281"/>
                  </a:lnTo>
                  <a:lnTo>
                    <a:pt x="1022111" y="1053363"/>
                  </a:lnTo>
                  <a:lnTo>
                    <a:pt x="1053363" y="1022111"/>
                  </a:lnTo>
                  <a:lnTo>
                    <a:pt x="1082281" y="988660"/>
                  </a:lnTo>
                  <a:lnTo>
                    <a:pt x="1108730" y="953147"/>
                  </a:lnTo>
                  <a:lnTo>
                    <a:pt x="1132575" y="915705"/>
                  </a:lnTo>
                  <a:lnTo>
                    <a:pt x="1153679" y="876472"/>
                  </a:lnTo>
                  <a:lnTo>
                    <a:pt x="1171908" y="835581"/>
                  </a:lnTo>
                  <a:lnTo>
                    <a:pt x="1187126" y="793169"/>
                  </a:lnTo>
                  <a:lnTo>
                    <a:pt x="1199198" y="749371"/>
                  </a:lnTo>
                  <a:lnTo>
                    <a:pt x="1207989" y="704322"/>
                  </a:lnTo>
                  <a:lnTo>
                    <a:pt x="1213362" y="658158"/>
                  </a:lnTo>
                  <a:lnTo>
                    <a:pt x="1215184" y="611013"/>
                  </a:lnTo>
                  <a:lnTo>
                    <a:pt x="1213362" y="563869"/>
                  </a:lnTo>
                  <a:lnTo>
                    <a:pt x="1207989" y="517704"/>
                  </a:lnTo>
                  <a:lnTo>
                    <a:pt x="1199198" y="472655"/>
                  </a:lnTo>
                  <a:lnTo>
                    <a:pt x="1187126" y="428857"/>
                  </a:lnTo>
                  <a:lnTo>
                    <a:pt x="1171908" y="386445"/>
                  </a:lnTo>
                  <a:lnTo>
                    <a:pt x="1153679" y="345555"/>
                  </a:lnTo>
                  <a:lnTo>
                    <a:pt x="1132575" y="306321"/>
                  </a:lnTo>
                  <a:lnTo>
                    <a:pt x="1108730" y="268880"/>
                  </a:lnTo>
                  <a:lnTo>
                    <a:pt x="1082281" y="233366"/>
                  </a:lnTo>
                  <a:lnTo>
                    <a:pt x="1053363" y="199915"/>
                  </a:lnTo>
                  <a:lnTo>
                    <a:pt x="1022111" y="168663"/>
                  </a:lnTo>
                  <a:lnTo>
                    <a:pt x="988660" y="139745"/>
                  </a:lnTo>
                  <a:lnTo>
                    <a:pt x="953147" y="113296"/>
                  </a:lnTo>
                  <a:lnTo>
                    <a:pt x="915705" y="89452"/>
                  </a:lnTo>
                  <a:lnTo>
                    <a:pt x="876472" y="68347"/>
                  </a:lnTo>
                  <a:lnTo>
                    <a:pt x="835581" y="50118"/>
                  </a:lnTo>
                  <a:lnTo>
                    <a:pt x="793169" y="34900"/>
                  </a:lnTo>
                  <a:lnTo>
                    <a:pt x="749371" y="22828"/>
                  </a:lnTo>
                  <a:lnTo>
                    <a:pt x="704322" y="14038"/>
                  </a:lnTo>
                  <a:lnTo>
                    <a:pt x="658158" y="8664"/>
                  </a:lnTo>
                  <a:lnTo>
                    <a:pt x="611013" y="6843"/>
                  </a:lnTo>
                  <a:lnTo>
                    <a:pt x="701662" y="6843"/>
                  </a:lnTo>
                  <a:lnTo>
                    <a:pt x="750904" y="16159"/>
                  </a:lnTo>
                  <a:lnTo>
                    <a:pt x="795192" y="28363"/>
                  </a:lnTo>
                  <a:lnTo>
                    <a:pt x="838080" y="43747"/>
                  </a:lnTo>
                  <a:lnTo>
                    <a:pt x="879432" y="62177"/>
                  </a:lnTo>
                  <a:lnTo>
                    <a:pt x="919109" y="83514"/>
                  </a:lnTo>
                  <a:lnTo>
                    <a:pt x="956975" y="107622"/>
                  </a:lnTo>
                  <a:lnTo>
                    <a:pt x="992893" y="134364"/>
                  </a:lnTo>
                  <a:lnTo>
                    <a:pt x="1026725" y="163604"/>
                  </a:lnTo>
                  <a:lnTo>
                    <a:pt x="1058335" y="195205"/>
                  </a:lnTo>
                  <a:lnTo>
                    <a:pt x="1087585" y="229031"/>
                  </a:lnTo>
                  <a:lnTo>
                    <a:pt x="1114339" y="264944"/>
                  </a:lnTo>
                  <a:lnTo>
                    <a:pt x="1138458" y="302809"/>
                  </a:lnTo>
                  <a:lnTo>
                    <a:pt x="1159807" y="342488"/>
                  </a:lnTo>
                  <a:lnTo>
                    <a:pt x="1178247" y="383845"/>
                  </a:lnTo>
                  <a:lnTo>
                    <a:pt x="1193642" y="426743"/>
                  </a:lnTo>
                  <a:lnTo>
                    <a:pt x="1205855" y="471045"/>
                  </a:lnTo>
                  <a:lnTo>
                    <a:pt x="1214748" y="516615"/>
                  </a:lnTo>
                  <a:lnTo>
                    <a:pt x="1219199" y="554855"/>
                  </a:lnTo>
                  <a:lnTo>
                    <a:pt x="1219199" y="667172"/>
                  </a:lnTo>
                  <a:lnTo>
                    <a:pt x="1214748" y="705411"/>
                  </a:lnTo>
                  <a:lnTo>
                    <a:pt x="1205855" y="750981"/>
                  </a:lnTo>
                  <a:lnTo>
                    <a:pt x="1193642" y="795284"/>
                  </a:lnTo>
                  <a:lnTo>
                    <a:pt x="1178247" y="838182"/>
                  </a:lnTo>
                  <a:lnTo>
                    <a:pt x="1159807" y="879539"/>
                  </a:lnTo>
                  <a:lnTo>
                    <a:pt x="1138458" y="919218"/>
                  </a:lnTo>
                  <a:lnTo>
                    <a:pt x="1114339" y="957082"/>
                  </a:lnTo>
                  <a:lnTo>
                    <a:pt x="1087585" y="992996"/>
                  </a:lnTo>
                  <a:lnTo>
                    <a:pt x="1058335" y="1026821"/>
                  </a:lnTo>
                  <a:lnTo>
                    <a:pt x="1026725" y="1058422"/>
                  </a:lnTo>
                  <a:lnTo>
                    <a:pt x="992893" y="1087662"/>
                  </a:lnTo>
                  <a:lnTo>
                    <a:pt x="956975" y="1114405"/>
                  </a:lnTo>
                  <a:lnTo>
                    <a:pt x="919109" y="1138513"/>
                  </a:lnTo>
                  <a:lnTo>
                    <a:pt x="879432" y="1159850"/>
                  </a:lnTo>
                  <a:lnTo>
                    <a:pt x="838080" y="1178279"/>
                  </a:lnTo>
                  <a:lnTo>
                    <a:pt x="795192" y="1193664"/>
                  </a:lnTo>
                  <a:lnTo>
                    <a:pt x="750904" y="1205868"/>
                  </a:lnTo>
                  <a:lnTo>
                    <a:pt x="705354" y="1214754"/>
                  </a:lnTo>
                  <a:lnTo>
                    <a:pt x="701662" y="1215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78044" y="7565390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25" dirty="0">
                <a:solidFill>
                  <a:srgbClr val="FFFFFF"/>
                </a:solidFill>
                <a:latin typeface="Roboto"/>
                <a:cs typeface="Roboto"/>
              </a:rPr>
              <a:t>03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0807" y="7088792"/>
            <a:ext cx="2435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Spatial</a:t>
            </a:r>
            <a:r>
              <a:rPr sz="2600" b="1" spc="-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Mapping</a:t>
            </a:r>
            <a:endParaRPr sz="26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3391" y="0"/>
            <a:ext cx="6614607" cy="102869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565477" y="3596452"/>
            <a:ext cx="1219200" cy="1219200"/>
            <a:chOff x="9565477" y="3596452"/>
            <a:chExt cx="1219200" cy="1219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8899" y="3599874"/>
              <a:ext cx="1215184" cy="12151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565477" y="3596452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67155" y="1219199"/>
                  </a:moveTo>
                  <a:lnTo>
                    <a:pt x="554834" y="1219199"/>
                  </a:lnTo>
                  <a:lnTo>
                    <a:pt x="516615" y="1214754"/>
                  </a:lnTo>
                  <a:lnTo>
                    <a:pt x="471045" y="1205868"/>
                  </a:lnTo>
                  <a:lnTo>
                    <a:pt x="426742" y="1193664"/>
                  </a:lnTo>
                  <a:lnTo>
                    <a:pt x="383844" y="1178279"/>
                  </a:lnTo>
                  <a:lnTo>
                    <a:pt x="342488" y="1159850"/>
                  </a:lnTo>
                  <a:lnTo>
                    <a:pt x="302809" y="1138513"/>
                  </a:lnTo>
                  <a:lnTo>
                    <a:pt x="264944" y="1114405"/>
                  </a:lnTo>
                  <a:lnTo>
                    <a:pt x="229031" y="1087662"/>
                  </a:lnTo>
                  <a:lnTo>
                    <a:pt x="195205" y="1058422"/>
                  </a:lnTo>
                  <a:lnTo>
                    <a:pt x="163604" y="1026821"/>
                  </a:lnTo>
                  <a:lnTo>
                    <a:pt x="134364" y="992996"/>
                  </a:lnTo>
                  <a:lnTo>
                    <a:pt x="107621" y="957082"/>
                  </a:lnTo>
                  <a:lnTo>
                    <a:pt x="83513" y="919218"/>
                  </a:lnTo>
                  <a:lnTo>
                    <a:pt x="62176" y="879539"/>
                  </a:lnTo>
                  <a:lnTo>
                    <a:pt x="43747" y="838182"/>
                  </a:lnTo>
                  <a:lnTo>
                    <a:pt x="28362" y="795284"/>
                  </a:lnTo>
                  <a:lnTo>
                    <a:pt x="16158" y="750981"/>
                  </a:lnTo>
                  <a:lnTo>
                    <a:pt x="7272" y="705411"/>
                  </a:lnTo>
                  <a:lnTo>
                    <a:pt x="1840" y="658709"/>
                  </a:lnTo>
                  <a:lnTo>
                    <a:pt x="0" y="611013"/>
                  </a:lnTo>
                  <a:lnTo>
                    <a:pt x="1840" y="563317"/>
                  </a:lnTo>
                  <a:lnTo>
                    <a:pt x="7272" y="516616"/>
                  </a:lnTo>
                  <a:lnTo>
                    <a:pt x="16158" y="471045"/>
                  </a:lnTo>
                  <a:lnTo>
                    <a:pt x="28362" y="426743"/>
                  </a:lnTo>
                  <a:lnTo>
                    <a:pt x="43747" y="383845"/>
                  </a:lnTo>
                  <a:lnTo>
                    <a:pt x="62176" y="342488"/>
                  </a:lnTo>
                  <a:lnTo>
                    <a:pt x="83513" y="302809"/>
                  </a:lnTo>
                  <a:lnTo>
                    <a:pt x="107621" y="264944"/>
                  </a:lnTo>
                  <a:lnTo>
                    <a:pt x="134364" y="229031"/>
                  </a:lnTo>
                  <a:lnTo>
                    <a:pt x="163604" y="195205"/>
                  </a:lnTo>
                  <a:lnTo>
                    <a:pt x="195205" y="163604"/>
                  </a:lnTo>
                  <a:lnTo>
                    <a:pt x="229031" y="134364"/>
                  </a:lnTo>
                  <a:lnTo>
                    <a:pt x="264944" y="107622"/>
                  </a:lnTo>
                  <a:lnTo>
                    <a:pt x="302809" y="83514"/>
                  </a:lnTo>
                  <a:lnTo>
                    <a:pt x="342488" y="62177"/>
                  </a:lnTo>
                  <a:lnTo>
                    <a:pt x="383844" y="43748"/>
                  </a:lnTo>
                  <a:lnTo>
                    <a:pt x="426742" y="28363"/>
                  </a:lnTo>
                  <a:lnTo>
                    <a:pt x="471045" y="16159"/>
                  </a:lnTo>
                  <a:lnTo>
                    <a:pt x="516615" y="7272"/>
                  </a:lnTo>
                  <a:lnTo>
                    <a:pt x="563317" y="1840"/>
                  </a:lnTo>
                  <a:lnTo>
                    <a:pt x="611011" y="0"/>
                  </a:lnTo>
                  <a:lnTo>
                    <a:pt x="658677" y="1840"/>
                  </a:lnTo>
                  <a:lnTo>
                    <a:pt x="701662" y="6843"/>
                  </a:lnTo>
                  <a:lnTo>
                    <a:pt x="611013" y="6843"/>
                  </a:lnTo>
                  <a:lnTo>
                    <a:pt x="563869" y="8664"/>
                  </a:lnTo>
                  <a:lnTo>
                    <a:pt x="517704" y="14038"/>
                  </a:lnTo>
                  <a:lnTo>
                    <a:pt x="472655" y="22828"/>
                  </a:lnTo>
                  <a:lnTo>
                    <a:pt x="428857" y="34900"/>
                  </a:lnTo>
                  <a:lnTo>
                    <a:pt x="386445" y="50118"/>
                  </a:lnTo>
                  <a:lnTo>
                    <a:pt x="345554" y="68347"/>
                  </a:lnTo>
                  <a:lnTo>
                    <a:pt x="306321" y="89452"/>
                  </a:lnTo>
                  <a:lnTo>
                    <a:pt x="268879" y="113296"/>
                  </a:lnTo>
                  <a:lnTo>
                    <a:pt x="233366" y="139745"/>
                  </a:lnTo>
                  <a:lnTo>
                    <a:pt x="199915" y="168663"/>
                  </a:lnTo>
                  <a:lnTo>
                    <a:pt x="168663" y="199916"/>
                  </a:lnTo>
                  <a:lnTo>
                    <a:pt x="139745" y="233366"/>
                  </a:lnTo>
                  <a:lnTo>
                    <a:pt x="113296" y="268880"/>
                  </a:lnTo>
                  <a:lnTo>
                    <a:pt x="89452" y="306321"/>
                  </a:lnTo>
                  <a:lnTo>
                    <a:pt x="68347" y="345555"/>
                  </a:lnTo>
                  <a:lnTo>
                    <a:pt x="50118" y="386445"/>
                  </a:lnTo>
                  <a:lnTo>
                    <a:pt x="34900" y="428857"/>
                  </a:lnTo>
                  <a:lnTo>
                    <a:pt x="22828" y="472655"/>
                  </a:lnTo>
                  <a:lnTo>
                    <a:pt x="14037" y="517704"/>
                  </a:lnTo>
                  <a:lnTo>
                    <a:pt x="8664" y="563869"/>
                  </a:lnTo>
                  <a:lnTo>
                    <a:pt x="6843" y="611018"/>
                  </a:lnTo>
                  <a:lnTo>
                    <a:pt x="8664" y="658158"/>
                  </a:lnTo>
                  <a:lnTo>
                    <a:pt x="14037" y="704322"/>
                  </a:lnTo>
                  <a:lnTo>
                    <a:pt x="22828" y="749371"/>
                  </a:lnTo>
                  <a:lnTo>
                    <a:pt x="34900" y="793169"/>
                  </a:lnTo>
                  <a:lnTo>
                    <a:pt x="50118" y="835581"/>
                  </a:lnTo>
                  <a:lnTo>
                    <a:pt x="68347" y="876472"/>
                  </a:lnTo>
                  <a:lnTo>
                    <a:pt x="89452" y="915705"/>
                  </a:lnTo>
                  <a:lnTo>
                    <a:pt x="113296" y="953147"/>
                  </a:lnTo>
                  <a:lnTo>
                    <a:pt x="139745" y="988660"/>
                  </a:lnTo>
                  <a:lnTo>
                    <a:pt x="168663" y="1022111"/>
                  </a:lnTo>
                  <a:lnTo>
                    <a:pt x="199915" y="1053363"/>
                  </a:lnTo>
                  <a:lnTo>
                    <a:pt x="233366" y="1082281"/>
                  </a:lnTo>
                  <a:lnTo>
                    <a:pt x="268879" y="1108730"/>
                  </a:lnTo>
                  <a:lnTo>
                    <a:pt x="306321" y="1132575"/>
                  </a:lnTo>
                  <a:lnTo>
                    <a:pt x="345554" y="1153679"/>
                  </a:lnTo>
                  <a:lnTo>
                    <a:pt x="386445" y="1171908"/>
                  </a:lnTo>
                  <a:lnTo>
                    <a:pt x="428857" y="1187126"/>
                  </a:lnTo>
                  <a:lnTo>
                    <a:pt x="472655" y="1199198"/>
                  </a:lnTo>
                  <a:lnTo>
                    <a:pt x="517704" y="1207989"/>
                  </a:lnTo>
                  <a:lnTo>
                    <a:pt x="563869" y="1213362"/>
                  </a:lnTo>
                  <a:lnTo>
                    <a:pt x="611013" y="1215184"/>
                  </a:lnTo>
                  <a:lnTo>
                    <a:pt x="701661" y="1215184"/>
                  </a:lnTo>
                  <a:lnTo>
                    <a:pt x="667155" y="1219199"/>
                  </a:lnTo>
                  <a:close/>
                </a:path>
                <a:path w="1219200" h="1219200">
                  <a:moveTo>
                    <a:pt x="701661" y="1215184"/>
                  </a:moveTo>
                  <a:lnTo>
                    <a:pt x="611013" y="1215184"/>
                  </a:lnTo>
                  <a:lnTo>
                    <a:pt x="658157" y="1213362"/>
                  </a:lnTo>
                  <a:lnTo>
                    <a:pt x="704322" y="1207989"/>
                  </a:lnTo>
                  <a:lnTo>
                    <a:pt x="749371" y="1199198"/>
                  </a:lnTo>
                  <a:lnTo>
                    <a:pt x="793169" y="1187126"/>
                  </a:lnTo>
                  <a:lnTo>
                    <a:pt x="835581" y="1171908"/>
                  </a:lnTo>
                  <a:lnTo>
                    <a:pt x="876472" y="1153679"/>
                  </a:lnTo>
                  <a:lnTo>
                    <a:pt x="915705" y="1132575"/>
                  </a:lnTo>
                  <a:lnTo>
                    <a:pt x="953146" y="1108730"/>
                  </a:lnTo>
                  <a:lnTo>
                    <a:pt x="988660" y="1082281"/>
                  </a:lnTo>
                  <a:lnTo>
                    <a:pt x="1022111" y="1053363"/>
                  </a:lnTo>
                  <a:lnTo>
                    <a:pt x="1053363" y="1022111"/>
                  </a:lnTo>
                  <a:lnTo>
                    <a:pt x="1082281" y="988660"/>
                  </a:lnTo>
                  <a:lnTo>
                    <a:pt x="1108730" y="953147"/>
                  </a:lnTo>
                  <a:lnTo>
                    <a:pt x="1132574" y="915705"/>
                  </a:lnTo>
                  <a:lnTo>
                    <a:pt x="1153679" y="876472"/>
                  </a:lnTo>
                  <a:lnTo>
                    <a:pt x="1171908" y="835581"/>
                  </a:lnTo>
                  <a:lnTo>
                    <a:pt x="1187126" y="793169"/>
                  </a:lnTo>
                  <a:lnTo>
                    <a:pt x="1199198" y="749371"/>
                  </a:lnTo>
                  <a:lnTo>
                    <a:pt x="1207989" y="704322"/>
                  </a:lnTo>
                  <a:lnTo>
                    <a:pt x="1213362" y="658158"/>
                  </a:lnTo>
                  <a:lnTo>
                    <a:pt x="1215183" y="611013"/>
                  </a:lnTo>
                  <a:lnTo>
                    <a:pt x="1213362" y="563869"/>
                  </a:lnTo>
                  <a:lnTo>
                    <a:pt x="1207989" y="517704"/>
                  </a:lnTo>
                  <a:lnTo>
                    <a:pt x="1199198" y="472655"/>
                  </a:lnTo>
                  <a:lnTo>
                    <a:pt x="1187126" y="428857"/>
                  </a:lnTo>
                  <a:lnTo>
                    <a:pt x="1171908" y="386445"/>
                  </a:lnTo>
                  <a:lnTo>
                    <a:pt x="1153679" y="345555"/>
                  </a:lnTo>
                  <a:lnTo>
                    <a:pt x="1132574" y="306321"/>
                  </a:lnTo>
                  <a:lnTo>
                    <a:pt x="1108730" y="268880"/>
                  </a:lnTo>
                  <a:lnTo>
                    <a:pt x="1082281" y="233366"/>
                  </a:lnTo>
                  <a:lnTo>
                    <a:pt x="1053363" y="199916"/>
                  </a:lnTo>
                  <a:lnTo>
                    <a:pt x="1022111" y="168663"/>
                  </a:lnTo>
                  <a:lnTo>
                    <a:pt x="988660" y="139745"/>
                  </a:lnTo>
                  <a:lnTo>
                    <a:pt x="953146" y="113296"/>
                  </a:lnTo>
                  <a:lnTo>
                    <a:pt x="915705" y="89452"/>
                  </a:lnTo>
                  <a:lnTo>
                    <a:pt x="876472" y="68347"/>
                  </a:lnTo>
                  <a:lnTo>
                    <a:pt x="835581" y="50118"/>
                  </a:lnTo>
                  <a:lnTo>
                    <a:pt x="793169" y="34900"/>
                  </a:lnTo>
                  <a:lnTo>
                    <a:pt x="749371" y="22828"/>
                  </a:lnTo>
                  <a:lnTo>
                    <a:pt x="704322" y="14038"/>
                  </a:lnTo>
                  <a:lnTo>
                    <a:pt x="658157" y="8664"/>
                  </a:lnTo>
                  <a:lnTo>
                    <a:pt x="611013" y="6843"/>
                  </a:lnTo>
                  <a:lnTo>
                    <a:pt x="701662" y="6843"/>
                  </a:lnTo>
                  <a:lnTo>
                    <a:pt x="750904" y="16159"/>
                  </a:lnTo>
                  <a:lnTo>
                    <a:pt x="795192" y="28363"/>
                  </a:lnTo>
                  <a:lnTo>
                    <a:pt x="838080" y="43748"/>
                  </a:lnTo>
                  <a:lnTo>
                    <a:pt x="879432" y="62177"/>
                  </a:lnTo>
                  <a:lnTo>
                    <a:pt x="919109" y="83514"/>
                  </a:lnTo>
                  <a:lnTo>
                    <a:pt x="956975" y="107622"/>
                  </a:lnTo>
                  <a:lnTo>
                    <a:pt x="992893" y="134364"/>
                  </a:lnTo>
                  <a:lnTo>
                    <a:pt x="1026725" y="163604"/>
                  </a:lnTo>
                  <a:lnTo>
                    <a:pt x="1058335" y="195205"/>
                  </a:lnTo>
                  <a:lnTo>
                    <a:pt x="1087585" y="229031"/>
                  </a:lnTo>
                  <a:lnTo>
                    <a:pt x="1114339" y="264944"/>
                  </a:lnTo>
                  <a:lnTo>
                    <a:pt x="1138458" y="302809"/>
                  </a:lnTo>
                  <a:lnTo>
                    <a:pt x="1159807" y="342488"/>
                  </a:lnTo>
                  <a:lnTo>
                    <a:pt x="1178247" y="383845"/>
                  </a:lnTo>
                  <a:lnTo>
                    <a:pt x="1193642" y="426743"/>
                  </a:lnTo>
                  <a:lnTo>
                    <a:pt x="1205855" y="471045"/>
                  </a:lnTo>
                  <a:lnTo>
                    <a:pt x="1214748" y="516616"/>
                  </a:lnTo>
                  <a:lnTo>
                    <a:pt x="1219199" y="554856"/>
                  </a:lnTo>
                  <a:lnTo>
                    <a:pt x="1219199" y="667171"/>
                  </a:lnTo>
                  <a:lnTo>
                    <a:pt x="1214748" y="705411"/>
                  </a:lnTo>
                  <a:lnTo>
                    <a:pt x="1205855" y="750981"/>
                  </a:lnTo>
                  <a:lnTo>
                    <a:pt x="1193642" y="795284"/>
                  </a:lnTo>
                  <a:lnTo>
                    <a:pt x="1178247" y="838182"/>
                  </a:lnTo>
                  <a:lnTo>
                    <a:pt x="1159807" y="879539"/>
                  </a:lnTo>
                  <a:lnTo>
                    <a:pt x="1138458" y="919218"/>
                  </a:lnTo>
                  <a:lnTo>
                    <a:pt x="1114339" y="957082"/>
                  </a:lnTo>
                  <a:lnTo>
                    <a:pt x="1087585" y="992996"/>
                  </a:lnTo>
                  <a:lnTo>
                    <a:pt x="1058335" y="1026821"/>
                  </a:lnTo>
                  <a:lnTo>
                    <a:pt x="1026725" y="1058422"/>
                  </a:lnTo>
                  <a:lnTo>
                    <a:pt x="992893" y="1087662"/>
                  </a:lnTo>
                  <a:lnTo>
                    <a:pt x="956975" y="1114405"/>
                  </a:lnTo>
                  <a:lnTo>
                    <a:pt x="919109" y="1138513"/>
                  </a:lnTo>
                  <a:lnTo>
                    <a:pt x="879432" y="1159850"/>
                  </a:lnTo>
                  <a:lnTo>
                    <a:pt x="838080" y="1178279"/>
                  </a:lnTo>
                  <a:lnTo>
                    <a:pt x="795192" y="1193664"/>
                  </a:lnTo>
                  <a:lnTo>
                    <a:pt x="750904" y="1205868"/>
                  </a:lnTo>
                  <a:lnTo>
                    <a:pt x="705354" y="1214754"/>
                  </a:lnTo>
                  <a:lnTo>
                    <a:pt x="701661" y="1215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30098" y="3913905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25" dirty="0">
                <a:solidFill>
                  <a:srgbClr val="FFFFFF"/>
                </a:solidFill>
                <a:latin typeface="Roboto"/>
                <a:cs typeface="Roboto"/>
              </a:rPr>
              <a:t>02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30880" y="3517178"/>
            <a:ext cx="4167504" cy="224218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Interactive</a:t>
            </a:r>
            <a:r>
              <a:rPr sz="26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Experiences</a:t>
            </a:r>
            <a:endParaRPr sz="2600">
              <a:latin typeface="Roboto"/>
              <a:cs typeface="Roboto"/>
            </a:endParaRPr>
          </a:p>
          <a:p>
            <a:pPr marL="12700" marR="5080" indent="62230">
              <a:lnSpc>
                <a:spcPct val="114100"/>
              </a:lnSpc>
              <a:spcBef>
                <a:spcPts val="780"/>
              </a:spcBef>
            </a:pP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projects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offer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interactive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experiences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engage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virtual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elements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interaction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involve</a:t>
            </a:r>
            <a:r>
              <a:rPr sz="17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gestures,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voice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commands,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 or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forms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input.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97806" y="7781000"/>
            <a:ext cx="4128135" cy="131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95"/>
              </a:spcBef>
            </a:pP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18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projects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enable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remote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MT"/>
                <a:cs typeface="Arial MT"/>
              </a:rPr>
              <a:t>assistance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collaboration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allowing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share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8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augmented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reality</a:t>
            </a:r>
            <a:r>
              <a:rPr sz="18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18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others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sz="1850" spc="-20" dirty="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78298" y="7326852"/>
            <a:ext cx="1219200" cy="1219200"/>
            <a:chOff x="9478298" y="7326852"/>
            <a:chExt cx="1219200" cy="12192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1720" y="7330274"/>
              <a:ext cx="1215184" cy="12151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78298" y="7326852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67155" y="1219199"/>
                  </a:moveTo>
                  <a:lnTo>
                    <a:pt x="554835" y="1219199"/>
                  </a:lnTo>
                  <a:lnTo>
                    <a:pt x="516615" y="1214754"/>
                  </a:lnTo>
                  <a:lnTo>
                    <a:pt x="471045" y="1205868"/>
                  </a:lnTo>
                  <a:lnTo>
                    <a:pt x="426742" y="1193664"/>
                  </a:lnTo>
                  <a:lnTo>
                    <a:pt x="383844" y="1178279"/>
                  </a:lnTo>
                  <a:lnTo>
                    <a:pt x="342488" y="1159850"/>
                  </a:lnTo>
                  <a:lnTo>
                    <a:pt x="302809" y="1138513"/>
                  </a:lnTo>
                  <a:lnTo>
                    <a:pt x="264944" y="1114405"/>
                  </a:lnTo>
                  <a:lnTo>
                    <a:pt x="229031" y="1087662"/>
                  </a:lnTo>
                  <a:lnTo>
                    <a:pt x="195205" y="1058422"/>
                  </a:lnTo>
                  <a:lnTo>
                    <a:pt x="163604" y="1026821"/>
                  </a:lnTo>
                  <a:lnTo>
                    <a:pt x="134364" y="992996"/>
                  </a:lnTo>
                  <a:lnTo>
                    <a:pt x="107621" y="957082"/>
                  </a:lnTo>
                  <a:lnTo>
                    <a:pt x="83513" y="919218"/>
                  </a:lnTo>
                  <a:lnTo>
                    <a:pt x="62176" y="879539"/>
                  </a:lnTo>
                  <a:lnTo>
                    <a:pt x="43747" y="838182"/>
                  </a:lnTo>
                  <a:lnTo>
                    <a:pt x="28362" y="795284"/>
                  </a:lnTo>
                  <a:lnTo>
                    <a:pt x="16158" y="750981"/>
                  </a:lnTo>
                  <a:lnTo>
                    <a:pt x="7272" y="705411"/>
                  </a:lnTo>
                  <a:lnTo>
                    <a:pt x="1840" y="658709"/>
                  </a:lnTo>
                  <a:lnTo>
                    <a:pt x="0" y="611013"/>
                  </a:lnTo>
                  <a:lnTo>
                    <a:pt x="1840" y="563317"/>
                  </a:lnTo>
                  <a:lnTo>
                    <a:pt x="7272" y="516615"/>
                  </a:lnTo>
                  <a:lnTo>
                    <a:pt x="16158" y="471045"/>
                  </a:lnTo>
                  <a:lnTo>
                    <a:pt x="28362" y="426743"/>
                  </a:lnTo>
                  <a:lnTo>
                    <a:pt x="43747" y="383845"/>
                  </a:lnTo>
                  <a:lnTo>
                    <a:pt x="62176" y="342488"/>
                  </a:lnTo>
                  <a:lnTo>
                    <a:pt x="83513" y="302809"/>
                  </a:lnTo>
                  <a:lnTo>
                    <a:pt x="107621" y="264944"/>
                  </a:lnTo>
                  <a:lnTo>
                    <a:pt x="134364" y="229031"/>
                  </a:lnTo>
                  <a:lnTo>
                    <a:pt x="163604" y="195205"/>
                  </a:lnTo>
                  <a:lnTo>
                    <a:pt x="195205" y="163604"/>
                  </a:lnTo>
                  <a:lnTo>
                    <a:pt x="229031" y="134364"/>
                  </a:lnTo>
                  <a:lnTo>
                    <a:pt x="264944" y="107622"/>
                  </a:lnTo>
                  <a:lnTo>
                    <a:pt x="302809" y="83514"/>
                  </a:lnTo>
                  <a:lnTo>
                    <a:pt x="342488" y="62177"/>
                  </a:lnTo>
                  <a:lnTo>
                    <a:pt x="383844" y="43747"/>
                  </a:lnTo>
                  <a:lnTo>
                    <a:pt x="426742" y="28363"/>
                  </a:lnTo>
                  <a:lnTo>
                    <a:pt x="471045" y="16159"/>
                  </a:lnTo>
                  <a:lnTo>
                    <a:pt x="516615" y="7272"/>
                  </a:lnTo>
                  <a:lnTo>
                    <a:pt x="563317" y="1840"/>
                  </a:lnTo>
                  <a:lnTo>
                    <a:pt x="611009" y="0"/>
                  </a:lnTo>
                  <a:lnTo>
                    <a:pt x="658677" y="1840"/>
                  </a:lnTo>
                  <a:lnTo>
                    <a:pt x="701662" y="6843"/>
                  </a:lnTo>
                  <a:lnTo>
                    <a:pt x="611013" y="6843"/>
                  </a:lnTo>
                  <a:lnTo>
                    <a:pt x="563869" y="8664"/>
                  </a:lnTo>
                  <a:lnTo>
                    <a:pt x="517704" y="14038"/>
                  </a:lnTo>
                  <a:lnTo>
                    <a:pt x="472655" y="22828"/>
                  </a:lnTo>
                  <a:lnTo>
                    <a:pt x="428857" y="34900"/>
                  </a:lnTo>
                  <a:lnTo>
                    <a:pt x="386445" y="50118"/>
                  </a:lnTo>
                  <a:lnTo>
                    <a:pt x="345554" y="68347"/>
                  </a:lnTo>
                  <a:lnTo>
                    <a:pt x="306321" y="89452"/>
                  </a:lnTo>
                  <a:lnTo>
                    <a:pt x="268879" y="113296"/>
                  </a:lnTo>
                  <a:lnTo>
                    <a:pt x="233366" y="139745"/>
                  </a:lnTo>
                  <a:lnTo>
                    <a:pt x="199915" y="168663"/>
                  </a:lnTo>
                  <a:lnTo>
                    <a:pt x="168663" y="199915"/>
                  </a:lnTo>
                  <a:lnTo>
                    <a:pt x="139745" y="233366"/>
                  </a:lnTo>
                  <a:lnTo>
                    <a:pt x="113296" y="268880"/>
                  </a:lnTo>
                  <a:lnTo>
                    <a:pt x="89452" y="306321"/>
                  </a:lnTo>
                  <a:lnTo>
                    <a:pt x="68347" y="345555"/>
                  </a:lnTo>
                  <a:lnTo>
                    <a:pt x="50118" y="386445"/>
                  </a:lnTo>
                  <a:lnTo>
                    <a:pt x="34900" y="428857"/>
                  </a:lnTo>
                  <a:lnTo>
                    <a:pt x="22828" y="472655"/>
                  </a:lnTo>
                  <a:lnTo>
                    <a:pt x="14037" y="517704"/>
                  </a:lnTo>
                  <a:lnTo>
                    <a:pt x="8664" y="563869"/>
                  </a:lnTo>
                  <a:lnTo>
                    <a:pt x="6843" y="611018"/>
                  </a:lnTo>
                  <a:lnTo>
                    <a:pt x="8664" y="658158"/>
                  </a:lnTo>
                  <a:lnTo>
                    <a:pt x="14037" y="704322"/>
                  </a:lnTo>
                  <a:lnTo>
                    <a:pt x="22828" y="749371"/>
                  </a:lnTo>
                  <a:lnTo>
                    <a:pt x="34900" y="793169"/>
                  </a:lnTo>
                  <a:lnTo>
                    <a:pt x="50118" y="835581"/>
                  </a:lnTo>
                  <a:lnTo>
                    <a:pt x="68347" y="876472"/>
                  </a:lnTo>
                  <a:lnTo>
                    <a:pt x="89452" y="915705"/>
                  </a:lnTo>
                  <a:lnTo>
                    <a:pt x="113296" y="953147"/>
                  </a:lnTo>
                  <a:lnTo>
                    <a:pt x="139745" y="988660"/>
                  </a:lnTo>
                  <a:lnTo>
                    <a:pt x="168663" y="1022111"/>
                  </a:lnTo>
                  <a:lnTo>
                    <a:pt x="199915" y="1053363"/>
                  </a:lnTo>
                  <a:lnTo>
                    <a:pt x="233366" y="1082281"/>
                  </a:lnTo>
                  <a:lnTo>
                    <a:pt x="268879" y="1108730"/>
                  </a:lnTo>
                  <a:lnTo>
                    <a:pt x="306321" y="1132575"/>
                  </a:lnTo>
                  <a:lnTo>
                    <a:pt x="345554" y="1153679"/>
                  </a:lnTo>
                  <a:lnTo>
                    <a:pt x="386445" y="1171908"/>
                  </a:lnTo>
                  <a:lnTo>
                    <a:pt x="428857" y="1187126"/>
                  </a:lnTo>
                  <a:lnTo>
                    <a:pt x="472655" y="1199198"/>
                  </a:lnTo>
                  <a:lnTo>
                    <a:pt x="517704" y="1207989"/>
                  </a:lnTo>
                  <a:lnTo>
                    <a:pt x="563869" y="1213362"/>
                  </a:lnTo>
                  <a:lnTo>
                    <a:pt x="611013" y="1215184"/>
                  </a:lnTo>
                  <a:lnTo>
                    <a:pt x="701661" y="1215184"/>
                  </a:lnTo>
                  <a:lnTo>
                    <a:pt x="667155" y="1219199"/>
                  </a:lnTo>
                  <a:close/>
                </a:path>
                <a:path w="1219200" h="1219200">
                  <a:moveTo>
                    <a:pt x="701661" y="1215184"/>
                  </a:moveTo>
                  <a:lnTo>
                    <a:pt x="611013" y="1215184"/>
                  </a:lnTo>
                  <a:lnTo>
                    <a:pt x="658157" y="1213362"/>
                  </a:lnTo>
                  <a:lnTo>
                    <a:pt x="704322" y="1207989"/>
                  </a:lnTo>
                  <a:lnTo>
                    <a:pt x="749371" y="1199198"/>
                  </a:lnTo>
                  <a:lnTo>
                    <a:pt x="793169" y="1187126"/>
                  </a:lnTo>
                  <a:lnTo>
                    <a:pt x="835581" y="1171908"/>
                  </a:lnTo>
                  <a:lnTo>
                    <a:pt x="876472" y="1153679"/>
                  </a:lnTo>
                  <a:lnTo>
                    <a:pt x="915705" y="1132575"/>
                  </a:lnTo>
                  <a:lnTo>
                    <a:pt x="953147" y="1108730"/>
                  </a:lnTo>
                  <a:lnTo>
                    <a:pt x="988660" y="1082281"/>
                  </a:lnTo>
                  <a:lnTo>
                    <a:pt x="1022111" y="1053363"/>
                  </a:lnTo>
                  <a:lnTo>
                    <a:pt x="1053363" y="1022111"/>
                  </a:lnTo>
                  <a:lnTo>
                    <a:pt x="1082281" y="988660"/>
                  </a:lnTo>
                  <a:lnTo>
                    <a:pt x="1108730" y="953147"/>
                  </a:lnTo>
                  <a:lnTo>
                    <a:pt x="1132574" y="915705"/>
                  </a:lnTo>
                  <a:lnTo>
                    <a:pt x="1153679" y="876472"/>
                  </a:lnTo>
                  <a:lnTo>
                    <a:pt x="1171908" y="835581"/>
                  </a:lnTo>
                  <a:lnTo>
                    <a:pt x="1187126" y="793169"/>
                  </a:lnTo>
                  <a:lnTo>
                    <a:pt x="1199198" y="749371"/>
                  </a:lnTo>
                  <a:lnTo>
                    <a:pt x="1207989" y="704322"/>
                  </a:lnTo>
                  <a:lnTo>
                    <a:pt x="1213362" y="658158"/>
                  </a:lnTo>
                  <a:lnTo>
                    <a:pt x="1215183" y="611013"/>
                  </a:lnTo>
                  <a:lnTo>
                    <a:pt x="1213362" y="563869"/>
                  </a:lnTo>
                  <a:lnTo>
                    <a:pt x="1207989" y="517704"/>
                  </a:lnTo>
                  <a:lnTo>
                    <a:pt x="1199198" y="472655"/>
                  </a:lnTo>
                  <a:lnTo>
                    <a:pt x="1187126" y="428857"/>
                  </a:lnTo>
                  <a:lnTo>
                    <a:pt x="1171908" y="386445"/>
                  </a:lnTo>
                  <a:lnTo>
                    <a:pt x="1153679" y="345555"/>
                  </a:lnTo>
                  <a:lnTo>
                    <a:pt x="1132574" y="306321"/>
                  </a:lnTo>
                  <a:lnTo>
                    <a:pt x="1108730" y="268880"/>
                  </a:lnTo>
                  <a:lnTo>
                    <a:pt x="1082281" y="233366"/>
                  </a:lnTo>
                  <a:lnTo>
                    <a:pt x="1053363" y="199915"/>
                  </a:lnTo>
                  <a:lnTo>
                    <a:pt x="1022111" y="168663"/>
                  </a:lnTo>
                  <a:lnTo>
                    <a:pt x="988660" y="139745"/>
                  </a:lnTo>
                  <a:lnTo>
                    <a:pt x="953146" y="113296"/>
                  </a:lnTo>
                  <a:lnTo>
                    <a:pt x="915705" y="89452"/>
                  </a:lnTo>
                  <a:lnTo>
                    <a:pt x="876472" y="68347"/>
                  </a:lnTo>
                  <a:lnTo>
                    <a:pt x="835581" y="50118"/>
                  </a:lnTo>
                  <a:lnTo>
                    <a:pt x="793169" y="34900"/>
                  </a:lnTo>
                  <a:lnTo>
                    <a:pt x="749371" y="22828"/>
                  </a:lnTo>
                  <a:lnTo>
                    <a:pt x="704322" y="14038"/>
                  </a:lnTo>
                  <a:lnTo>
                    <a:pt x="658157" y="8664"/>
                  </a:lnTo>
                  <a:lnTo>
                    <a:pt x="611013" y="6843"/>
                  </a:lnTo>
                  <a:lnTo>
                    <a:pt x="701662" y="6843"/>
                  </a:lnTo>
                  <a:lnTo>
                    <a:pt x="750904" y="16159"/>
                  </a:lnTo>
                  <a:lnTo>
                    <a:pt x="795192" y="28363"/>
                  </a:lnTo>
                  <a:lnTo>
                    <a:pt x="838080" y="43747"/>
                  </a:lnTo>
                  <a:lnTo>
                    <a:pt x="879432" y="62177"/>
                  </a:lnTo>
                  <a:lnTo>
                    <a:pt x="919109" y="83514"/>
                  </a:lnTo>
                  <a:lnTo>
                    <a:pt x="956975" y="107622"/>
                  </a:lnTo>
                  <a:lnTo>
                    <a:pt x="992893" y="134364"/>
                  </a:lnTo>
                  <a:lnTo>
                    <a:pt x="1026725" y="163604"/>
                  </a:lnTo>
                  <a:lnTo>
                    <a:pt x="1058335" y="195205"/>
                  </a:lnTo>
                  <a:lnTo>
                    <a:pt x="1087585" y="229031"/>
                  </a:lnTo>
                  <a:lnTo>
                    <a:pt x="1114339" y="264944"/>
                  </a:lnTo>
                  <a:lnTo>
                    <a:pt x="1138458" y="302809"/>
                  </a:lnTo>
                  <a:lnTo>
                    <a:pt x="1159807" y="342488"/>
                  </a:lnTo>
                  <a:lnTo>
                    <a:pt x="1178247" y="383845"/>
                  </a:lnTo>
                  <a:lnTo>
                    <a:pt x="1193642" y="426743"/>
                  </a:lnTo>
                  <a:lnTo>
                    <a:pt x="1205855" y="471045"/>
                  </a:lnTo>
                  <a:lnTo>
                    <a:pt x="1214748" y="516615"/>
                  </a:lnTo>
                  <a:lnTo>
                    <a:pt x="1219199" y="554856"/>
                  </a:lnTo>
                  <a:lnTo>
                    <a:pt x="1219199" y="667171"/>
                  </a:lnTo>
                  <a:lnTo>
                    <a:pt x="1214748" y="705411"/>
                  </a:lnTo>
                  <a:lnTo>
                    <a:pt x="1205855" y="750981"/>
                  </a:lnTo>
                  <a:lnTo>
                    <a:pt x="1193642" y="795284"/>
                  </a:lnTo>
                  <a:lnTo>
                    <a:pt x="1178247" y="838182"/>
                  </a:lnTo>
                  <a:lnTo>
                    <a:pt x="1159807" y="879539"/>
                  </a:lnTo>
                  <a:lnTo>
                    <a:pt x="1138458" y="919218"/>
                  </a:lnTo>
                  <a:lnTo>
                    <a:pt x="1114339" y="957082"/>
                  </a:lnTo>
                  <a:lnTo>
                    <a:pt x="1087585" y="992996"/>
                  </a:lnTo>
                  <a:lnTo>
                    <a:pt x="1058335" y="1026821"/>
                  </a:lnTo>
                  <a:lnTo>
                    <a:pt x="1026725" y="1058422"/>
                  </a:lnTo>
                  <a:lnTo>
                    <a:pt x="992893" y="1087662"/>
                  </a:lnTo>
                  <a:lnTo>
                    <a:pt x="956975" y="1114405"/>
                  </a:lnTo>
                  <a:lnTo>
                    <a:pt x="919109" y="1138513"/>
                  </a:lnTo>
                  <a:lnTo>
                    <a:pt x="879432" y="1159850"/>
                  </a:lnTo>
                  <a:lnTo>
                    <a:pt x="838080" y="1178279"/>
                  </a:lnTo>
                  <a:lnTo>
                    <a:pt x="795192" y="1193664"/>
                  </a:lnTo>
                  <a:lnTo>
                    <a:pt x="750904" y="1205868"/>
                  </a:lnTo>
                  <a:lnTo>
                    <a:pt x="705354" y="1214754"/>
                  </a:lnTo>
                  <a:lnTo>
                    <a:pt x="701661" y="1215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911304" y="7591742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25" dirty="0">
                <a:solidFill>
                  <a:srgbClr val="FFFFFF"/>
                </a:solidFill>
                <a:latin typeface="Roboto"/>
                <a:cs typeface="Roboto"/>
              </a:rPr>
              <a:t>04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97806" y="7088792"/>
            <a:ext cx="2901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Remote</a:t>
            </a: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Assistance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771728" y="2152057"/>
            <a:ext cx="47447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pc="-25" dirty="0"/>
              <a:t>Our</a:t>
            </a:r>
            <a:r>
              <a:rPr dirty="0"/>
              <a:t>	</a:t>
            </a:r>
            <a:r>
              <a:rPr spc="-10" dirty="0"/>
              <a:t>services</a:t>
            </a: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0D32F-E456-C71A-B370-9F6BD74EA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4629150" cy="1028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EF5AB-7FCC-4D74-44DD-D1C84BF8B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0"/>
            <a:ext cx="462915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F4D43-2824-8572-FF6F-596C9F3F8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0" y="-38100"/>
            <a:ext cx="462915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7A7-D418-4099-6E3D-8EDDFA1C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C72A-9E71-574F-B19D-B25AD875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723901"/>
            <a:ext cx="16459200" cy="838200"/>
          </a:xfrm>
        </p:spPr>
        <p:txBody>
          <a:bodyPr/>
          <a:lstStyle/>
          <a:p>
            <a:r>
              <a:rPr lang="en-IN" sz="3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Firebase Authentication: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B240D-E20E-D7CE-EDDD-A5A62FFA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58" y="2171700"/>
            <a:ext cx="16032234" cy="73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3195" y="3975999"/>
            <a:ext cx="4472370" cy="1409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93751" y="5925572"/>
            <a:ext cx="4999990" cy="226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0"/>
              </a:spcBef>
            </a:pP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values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augmented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reality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(AR)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extend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beyond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technological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capabilities</a:t>
            </a:r>
            <a:r>
              <a:rPr sz="2500" spc="5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500" spc="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encompass</a:t>
            </a:r>
            <a:r>
              <a:rPr sz="2500" spc="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broader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principles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that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shape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its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impact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17072A"/>
                </a:solidFill>
                <a:latin typeface="Arial MT"/>
                <a:cs typeface="Arial MT"/>
              </a:rPr>
              <a:t>on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individuals,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society,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world..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584" y="3975999"/>
            <a:ext cx="4472370" cy="1409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1958" y="5648928"/>
            <a:ext cx="477520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main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mission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augmented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reality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(AR)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is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seamlessly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integrate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digital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information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virtual</a:t>
            </a:r>
            <a:r>
              <a:rPr sz="250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objects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into</a:t>
            </a:r>
            <a:r>
              <a:rPr sz="250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user's</a:t>
            </a:r>
            <a:r>
              <a:rPr sz="250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real-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044" y="4363303"/>
            <a:ext cx="184086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FFFFFF"/>
                </a:solidFill>
                <a:latin typeface="Roboto"/>
                <a:cs typeface="Roboto"/>
              </a:rPr>
              <a:t>MISSION</a:t>
            </a:r>
            <a:endParaRPr sz="35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966" y="3975999"/>
            <a:ext cx="4472370" cy="1409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73660" y="4363303"/>
            <a:ext cx="14693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FFFFFF"/>
                </a:solidFill>
                <a:latin typeface="Roboto"/>
                <a:cs typeface="Roboto"/>
              </a:rPr>
              <a:t>VISION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83748" y="4363303"/>
            <a:ext cx="16713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FFFFFF"/>
                </a:solidFill>
                <a:latin typeface="Roboto"/>
                <a:cs typeface="Roboto"/>
              </a:rPr>
              <a:t>VALUES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9932" y="5838066"/>
            <a:ext cx="4936490" cy="1294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35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vision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350" spc="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augmented</a:t>
            </a:r>
            <a:r>
              <a:rPr sz="2350" spc="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reality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(AR)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encompasses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future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where</a:t>
            </a:r>
            <a:r>
              <a:rPr sz="2350" spc="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digital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information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seamlessly</a:t>
            </a:r>
            <a:r>
              <a:rPr sz="2350" spc="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integrates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9932" y="7166992"/>
            <a:ext cx="461772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with the</a:t>
            </a:r>
            <a:r>
              <a:rPr sz="2350" spc="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physical</a:t>
            </a:r>
            <a:r>
              <a:rPr sz="235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world,</a:t>
            </a:r>
            <a:r>
              <a:rPr sz="2350" spc="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enhancing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6558" y="7401528"/>
            <a:ext cx="8591550" cy="13398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5"/>
              </a:spcBef>
              <a:tabLst>
                <a:tab pos="5205730" algn="l"/>
              </a:tabLst>
            </a:pP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world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environment,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enhancing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their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3525" baseline="-21276" dirty="0">
                <a:solidFill>
                  <a:srgbClr val="17072A"/>
                </a:solidFill>
                <a:latin typeface="Arial MT"/>
                <a:cs typeface="Arial MT"/>
              </a:rPr>
              <a:t>every</a:t>
            </a:r>
            <a:r>
              <a:rPr sz="3525" spc="-7" baseline="-21276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3525" baseline="-21276" dirty="0">
                <a:solidFill>
                  <a:srgbClr val="17072A"/>
                </a:solidFill>
                <a:latin typeface="Arial MT"/>
                <a:cs typeface="Arial MT"/>
              </a:rPr>
              <a:t>aspect</a:t>
            </a:r>
            <a:r>
              <a:rPr sz="3525" spc="7" baseline="-21276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3525" baseline="-21276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3525" spc="7" baseline="-21276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3525" baseline="-21276" dirty="0">
                <a:solidFill>
                  <a:srgbClr val="17072A"/>
                </a:solidFill>
                <a:latin typeface="Arial MT"/>
                <a:cs typeface="Arial MT"/>
              </a:rPr>
              <a:t>our</a:t>
            </a:r>
            <a:r>
              <a:rPr sz="3525" spc="7" baseline="-21276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3525" spc="-15" baseline="-21276" dirty="0">
                <a:solidFill>
                  <a:srgbClr val="17072A"/>
                </a:solidFill>
                <a:latin typeface="Arial MT"/>
                <a:cs typeface="Arial MT"/>
              </a:rPr>
              <a:t>lives.</a:t>
            </a:r>
            <a:endParaRPr sz="3525" baseline="-21276">
              <a:latin typeface="Arial MT"/>
              <a:cs typeface="Arial MT"/>
            </a:endParaRPr>
          </a:p>
          <a:p>
            <a:pPr marL="38100" marR="4210685">
              <a:lnSpc>
                <a:spcPct val="114999"/>
              </a:lnSpc>
            </a:pP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perception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interaction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with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reality.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129870" y="1640379"/>
            <a:ext cx="37566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pc="-25" dirty="0">
                <a:solidFill>
                  <a:srgbClr val="17072A"/>
                </a:solidFill>
              </a:rPr>
              <a:t>Our</a:t>
            </a:r>
            <a:r>
              <a:rPr dirty="0">
                <a:solidFill>
                  <a:srgbClr val="17072A"/>
                </a:solidFill>
              </a:rPr>
              <a:t>	</a:t>
            </a:r>
            <a:r>
              <a:rPr spc="-10" dirty="0">
                <a:solidFill>
                  <a:srgbClr val="17072A"/>
                </a:solidFill>
              </a:rPr>
              <a:t>brand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293734"/>
          </a:xfrm>
          <a:custGeom>
            <a:avLst/>
            <a:gdLst/>
            <a:ahLst/>
            <a:cxnLst/>
            <a:rect l="l" t="t" r="r" b="b"/>
            <a:pathLst>
              <a:path w="18288000" h="8293734">
                <a:moveTo>
                  <a:pt x="0" y="8293383"/>
                </a:moveTo>
                <a:lnTo>
                  <a:pt x="18287998" y="8293383"/>
                </a:lnTo>
                <a:lnTo>
                  <a:pt x="18287998" y="0"/>
                </a:lnTo>
                <a:lnTo>
                  <a:pt x="0" y="0"/>
                </a:lnTo>
                <a:lnTo>
                  <a:pt x="0" y="8293383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279726"/>
            <a:ext cx="18288000" cy="7007859"/>
            <a:chOff x="0" y="3279726"/>
            <a:chExt cx="18288000" cy="70078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93384"/>
              <a:ext cx="18287999" cy="19936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9122" y="3279726"/>
              <a:ext cx="4784725" cy="5859780"/>
            </a:xfrm>
            <a:custGeom>
              <a:avLst/>
              <a:gdLst/>
              <a:ahLst/>
              <a:cxnLst/>
              <a:rect l="l" t="t" r="r" b="b"/>
              <a:pathLst>
                <a:path w="4784725" h="5859780">
                  <a:moveTo>
                    <a:pt x="4298719" y="5859232"/>
                  </a:moveTo>
                  <a:lnTo>
                    <a:pt x="485774" y="5859232"/>
                  </a:lnTo>
                  <a:lnTo>
                    <a:pt x="437761" y="5856855"/>
                  </a:lnTo>
                  <a:lnTo>
                    <a:pt x="390562" y="5849812"/>
                  </a:lnTo>
                  <a:lnTo>
                    <a:pt x="344494" y="5838234"/>
                  </a:lnTo>
                  <a:lnTo>
                    <a:pt x="299876" y="5822255"/>
                  </a:lnTo>
                  <a:lnTo>
                    <a:pt x="257027" y="5802005"/>
                  </a:lnTo>
                  <a:lnTo>
                    <a:pt x="216266" y="5777616"/>
                  </a:lnTo>
                  <a:lnTo>
                    <a:pt x="177911" y="5749222"/>
                  </a:lnTo>
                  <a:lnTo>
                    <a:pt x="142279" y="5716953"/>
                  </a:lnTo>
                  <a:lnTo>
                    <a:pt x="110010" y="5681322"/>
                  </a:lnTo>
                  <a:lnTo>
                    <a:pt x="81615" y="5642966"/>
                  </a:lnTo>
                  <a:lnTo>
                    <a:pt x="57227" y="5602205"/>
                  </a:lnTo>
                  <a:lnTo>
                    <a:pt x="36977" y="5559356"/>
                  </a:lnTo>
                  <a:lnTo>
                    <a:pt x="20997" y="5514738"/>
                  </a:lnTo>
                  <a:lnTo>
                    <a:pt x="9419" y="5468670"/>
                  </a:lnTo>
                  <a:lnTo>
                    <a:pt x="2376" y="5421470"/>
                  </a:lnTo>
                  <a:lnTo>
                    <a:pt x="0" y="5373463"/>
                  </a:lnTo>
                  <a:lnTo>
                    <a:pt x="0" y="485768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4298719" y="0"/>
                  </a:lnTo>
                  <a:lnTo>
                    <a:pt x="4346732" y="2377"/>
                  </a:lnTo>
                  <a:lnTo>
                    <a:pt x="4393931" y="9420"/>
                  </a:lnTo>
                  <a:lnTo>
                    <a:pt x="4439999" y="20997"/>
                  </a:lnTo>
                  <a:lnTo>
                    <a:pt x="4484617" y="36977"/>
                  </a:lnTo>
                  <a:lnTo>
                    <a:pt x="4527465" y="57227"/>
                  </a:lnTo>
                  <a:lnTo>
                    <a:pt x="4568227" y="81615"/>
                  </a:lnTo>
                  <a:lnTo>
                    <a:pt x="4606582" y="110010"/>
                  </a:lnTo>
                  <a:lnTo>
                    <a:pt x="4642214" y="142280"/>
                  </a:lnTo>
                  <a:lnTo>
                    <a:pt x="4674483" y="177911"/>
                  </a:lnTo>
                  <a:lnTo>
                    <a:pt x="4702878" y="216266"/>
                  </a:lnTo>
                  <a:lnTo>
                    <a:pt x="4727266" y="257028"/>
                  </a:lnTo>
                  <a:lnTo>
                    <a:pt x="4747516" y="299876"/>
                  </a:lnTo>
                  <a:lnTo>
                    <a:pt x="4763496" y="344494"/>
                  </a:lnTo>
                  <a:lnTo>
                    <a:pt x="4775074" y="390562"/>
                  </a:lnTo>
                  <a:lnTo>
                    <a:pt x="4782117" y="437762"/>
                  </a:lnTo>
                  <a:lnTo>
                    <a:pt x="4784494" y="485768"/>
                  </a:lnTo>
                  <a:lnTo>
                    <a:pt x="4784494" y="5373463"/>
                  </a:lnTo>
                  <a:lnTo>
                    <a:pt x="4782117" y="5421470"/>
                  </a:lnTo>
                  <a:lnTo>
                    <a:pt x="4775074" y="5468670"/>
                  </a:lnTo>
                  <a:lnTo>
                    <a:pt x="4763496" y="5514738"/>
                  </a:lnTo>
                  <a:lnTo>
                    <a:pt x="4747516" y="5559356"/>
                  </a:lnTo>
                  <a:lnTo>
                    <a:pt x="4727266" y="5602205"/>
                  </a:lnTo>
                  <a:lnTo>
                    <a:pt x="4702878" y="5642966"/>
                  </a:lnTo>
                  <a:lnTo>
                    <a:pt x="4674483" y="5681322"/>
                  </a:lnTo>
                  <a:lnTo>
                    <a:pt x="4642214" y="5716953"/>
                  </a:lnTo>
                  <a:lnTo>
                    <a:pt x="4606582" y="5749222"/>
                  </a:lnTo>
                  <a:lnTo>
                    <a:pt x="4568227" y="5777616"/>
                  </a:lnTo>
                  <a:lnTo>
                    <a:pt x="4527465" y="5802005"/>
                  </a:lnTo>
                  <a:lnTo>
                    <a:pt x="4484617" y="5822255"/>
                  </a:lnTo>
                  <a:lnTo>
                    <a:pt x="4439999" y="5838234"/>
                  </a:lnTo>
                  <a:lnTo>
                    <a:pt x="4393931" y="5849812"/>
                  </a:lnTo>
                  <a:lnTo>
                    <a:pt x="4346732" y="5856855"/>
                  </a:lnTo>
                  <a:lnTo>
                    <a:pt x="4298719" y="58592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38084" y="3513644"/>
            <a:ext cx="42995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70" dirty="0">
                <a:solidFill>
                  <a:srgbClr val="17072A"/>
                </a:solidFill>
                <a:latin typeface="Tahoma"/>
                <a:cs typeface="Tahoma"/>
              </a:rPr>
              <a:t>Frontend</a:t>
            </a:r>
            <a:r>
              <a:rPr sz="3300" b="1" spc="-290" dirty="0">
                <a:solidFill>
                  <a:srgbClr val="17072A"/>
                </a:solidFill>
                <a:latin typeface="Tahoma"/>
                <a:cs typeface="Tahoma"/>
              </a:rPr>
              <a:t> </a:t>
            </a:r>
            <a:r>
              <a:rPr sz="3300" b="1" spc="-140" dirty="0">
                <a:solidFill>
                  <a:srgbClr val="17072A"/>
                </a:solidFill>
                <a:latin typeface="Tahoma"/>
                <a:cs typeface="Tahoma"/>
              </a:rPr>
              <a:t>With</a:t>
            </a:r>
            <a:r>
              <a:rPr sz="3300" b="1" spc="-285" dirty="0">
                <a:solidFill>
                  <a:srgbClr val="17072A"/>
                </a:solidFill>
                <a:latin typeface="Tahoma"/>
                <a:cs typeface="Tahoma"/>
              </a:rPr>
              <a:t> </a:t>
            </a:r>
            <a:r>
              <a:rPr sz="3300" b="1" spc="-90" dirty="0">
                <a:solidFill>
                  <a:srgbClr val="17072A"/>
                </a:solidFill>
                <a:latin typeface="Tahoma"/>
                <a:cs typeface="Tahoma"/>
              </a:rPr>
              <a:t>Flutter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6695" y="4737484"/>
            <a:ext cx="40195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459865" algn="l"/>
                <a:tab pos="1499235" algn="l"/>
                <a:tab pos="2785745" algn="l"/>
                <a:tab pos="3523615" algn="l"/>
                <a:tab pos="3573779" algn="l"/>
              </a:tabLst>
            </a:pP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Utilizing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Flutter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for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our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frontend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development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has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695" y="5575683"/>
            <a:ext cx="40195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  <a:tabLst>
                <a:tab pos="659130" algn="l"/>
                <a:tab pos="1339850" algn="l"/>
                <a:tab pos="1834514" algn="l"/>
                <a:tab pos="2546350" algn="l"/>
                <a:tab pos="2891155" algn="l"/>
                <a:tab pos="2950845" algn="l"/>
              </a:tabLst>
            </a:pP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provided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us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with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5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versatile 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efficient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6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toolset.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Flutter's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6695" y="6473624"/>
            <a:ext cx="401955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17090" algn="l"/>
                <a:tab pos="3174365" algn="l"/>
              </a:tabLst>
            </a:pP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cross-platform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nature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allows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6695" y="6892724"/>
            <a:ext cx="401955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  <a:tab pos="861060" algn="l"/>
                <a:tab pos="1584325" algn="l"/>
                <a:tab pos="2707640" algn="l"/>
              </a:tabLst>
            </a:pP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us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craft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visually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appealing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695" y="7252082"/>
            <a:ext cx="401955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user</a:t>
            </a:r>
            <a:r>
              <a:rPr sz="2350" spc="390" dirty="0">
                <a:solidFill>
                  <a:srgbClr val="17072A"/>
                </a:solidFill>
                <a:latin typeface="Arial MT"/>
                <a:cs typeface="Arial MT"/>
              </a:rPr>
              <a:t>     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interfaces</a:t>
            </a:r>
            <a:r>
              <a:rPr sz="2350" spc="390" dirty="0">
                <a:solidFill>
                  <a:srgbClr val="17072A"/>
                </a:solidFill>
                <a:latin typeface="Arial MT"/>
                <a:cs typeface="Arial MT"/>
              </a:rPr>
              <a:t>      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that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seamlessly</a:t>
            </a:r>
            <a:r>
              <a:rPr sz="2350" spc="3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adapt</a:t>
            </a:r>
            <a:r>
              <a:rPr sz="2350" spc="3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2350" spc="3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various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devices</a:t>
            </a:r>
            <a:r>
              <a:rPr sz="23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screen</a:t>
            </a:r>
            <a:r>
              <a:rPr sz="235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sizes.</a:t>
            </a:r>
            <a:endParaRPr sz="23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271530"/>
            <a:ext cx="11536680" cy="7867650"/>
            <a:chOff x="0" y="1271530"/>
            <a:chExt cx="11536680" cy="78676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858" y="4239287"/>
              <a:ext cx="4029074" cy="917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71530"/>
              <a:ext cx="4030466" cy="1551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51751" y="3279726"/>
              <a:ext cx="4784725" cy="5859780"/>
            </a:xfrm>
            <a:custGeom>
              <a:avLst/>
              <a:gdLst/>
              <a:ahLst/>
              <a:cxnLst/>
              <a:rect l="l" t="t" r="r" b="b"/>
              <a:pathLst>
                <a:path w="4784725" h="5859780">
                  <a:moveTo>
                    <a:pt x="4298719" y="5859233"/>
                  </a:moveTo>
                  <a:lnTo>
                    <a:pt x="485774" y="5859233"/>
                  </a:lnTo>
                  <a:lnTo>
                    <a:pt x="437762" y="5856856"/>
                  </a:lnTo>
                  <a:lnTo>
                    <a:pt x="390562" y="5849812"/>
                  </a:lnTo>
                  <a:lnTo>
                    <a:pt x="344494" y="5838235"/>
                  </a:lnTo>
                  <a:lnTo>
                    <a:pt x="299877" y="5822255"/>
                  </a:lnTo>
                  <a:lnTo>
                    <a:pt x="257028" y="5802005"/>
                  </a:lnTo>
                  <a:lnTo>
                    <a:pt x="216266" y="5777617"/>
                  </a:lnTo>
                  <a:lnTo>
                    <a:pt x="177911" y="5749222"/>
                  </a:lnTo>
                  <a:lnTo>
                    <a:pt x="142280" y="5716953"/>
                  </a:lnTo>
                  <a:lnTo>
                    <a:pt x="110011" y="5681322"/>
                  </a:lnTo>
                  <a:lnTo>
                    <a:pt x="81616" y="5642966"/>
                  </a:lnTo>
                  <a:lnTo>
                    <a:pt x="57227" y="5602205"/>
                  </a:lnTo>
                  <a:lnTo>
                    <a:pt x="36977" y="5559356"/>
                  </a:lnTo>
                  <a:lnTo>
                    <a:pt x="20997" y="5514738"/>
                  </a:lnTo>
                  <a:lnTo>
                    <a:pt x="9420" y="5468670"/>
                  </a:lnTo>
                  <a:lnTo>
                    <a:pt x="2377" y="5421471"/>
                  </a:lnTo>
                  <a:lnTo>
                    <a:pt x="0" y="53734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1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4298719" y="0"/>
                  </a:lnTo>
                  <a:lnTo>
                    <a:pt x="4346732" y="2377"/>
                  </a:lnTo>
                  <a:lnTo>
                    <a:pt x="4393932" y="9420"/>
                  </a:lnTo>
                  <a:lnTo>
                    <a:pt x="4440000" y="20997"/>
                  </a:lnTo>
                  <a:lnTo>
                    <a:pt x="4484617" y="36977"/>
                  </a:lnTo>
                  <a:lnTo>
                    <a:pt x="4527466" y="57227"/>
                  </a:lnTo>
                  <a:lnTo>
                    <a:pt x="4568228" y="81615"/>
                  </a:lnTo>
                  <a:lnTo>
                    <a:pt x="4606583" y="110010"/>
                  </a:lnTo>
                  <a:lnTo>
                    <a:pt x="4642214" y="142280"/>
                  </a:lnTo>
                  <a:lnTo>
                    <a:pt x="4674484" y="177911"/>
                  </a:lnTo>
                  <a:lnTo>
                    <a:pt x="4702878" y="216266"/>
                  </a:lnTo>
                  <a:lnTo>
                    <a:pt x="4727267" y="257028"/>
                  </a:lnTo>
                  <a:lnTo>
                    <a:pt x="4747517" y="299876"/>
                  </a:lnTo>
                  <a:lnTo>
                    <a:pt x="4763496" y="344494"/>
                  </a:lnTo>
                  <a:lnTo>
                    <a:pt x="4775074" y="390562"/>
                  </a:lnTo>
                  <a:lnTo>
                    <a:pt x="4782117" y="437762"/>
                  </a:lnTo>
                  <a:lnTo>
                    <a:pt x="4784494" y="485772"/>
                  </a:lnTo>
                  <a:lnTo>
                    <a:pt x="4784494" y="5373460"/>
                  </a:lnTo>
                  <a:lnTo>
                    <a:pt x="4782117" y="5421471"/>
                  </a:lnTo>
                  <a:lnTo>
                    <a:pt x="4775074" y="5468670"/>
                  </a:lnTo>
                  <a:lnTo>
                    <a:pt x="4763496" y="5514738"/>
                  </a:lnTo>
                  <a:lnTo>
                    <a:pt x="4747517" y="5559356"/>
                  </a:lnTo>
                  <a:lnTo>
                    <a:pt x="4727267" y="5602205"/>
                  </a:lnTo>
                  <a:lnTo>
                    <a:pt x="4702878" y="5642966"/>
                  </a:lnTo>
                  <a:lnTo>
                    <a:pt x="4674484" y="5681322"/>
                  </a:lnTo>
                  <a:lnTo>
                    <a:pt x="4642214" y="5716953"/>
                  </a:lnTo>
                  <a:lnTo>
                    <a:pt x="4606583" y="5749222"/>
                  </a:lnTo>
                  <a:lnTo>
                    <a:pt x="4568228" y="5777617"/>
                  </a:lnTo>
                  <a:lnTo>
                    <a:pt x="4527466" y="5802005"/>
                  </a:lnTo>
                  <a:lnTo>
                    <a:pt x="4484617" y="5822255"/>
                  </a:lnTo>
                  <a:lnTo>
                    <a:pt x="4440000" y="5838235"/>
                  </a:lnTo>
                  <a:lnTo>
                    <a:pt x="4393932" y="5849812"/>
                  </a:lnTo>
                  <a:lnTo>
                    <a:pt x="4346732" y="5856856"/>
                  </a:lnTo>
                  <a:lnTo>
                    <a:pt x="4298719" y="58592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10737" y="3513644"/>
            <a:ext cx="1079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95" dirty="0">
                <a:solidFill>
                  <a:srgbClr val="17072A"/>
                </a:solidFill>
                <a:latin typeface="Tahoma"/>
                <a:cs typeface="Tahoma"/>
              </a:rPr>
              <a:t>Unity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5788" y="4571452"/>
            <a:ext cx="39052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583565" algn="l"/>
                <a:tab pos="1332230" algn="l"/>
                <a:tab pos="3116580" algn="l"/>
              </a:tabLst>
            </a:pP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Unity</a:t>
            </a:r>
            <a:r>
              <a:rPr sz="23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serves</a:t>
            </a:r>
            <a:r>
              <a:rPr sz="2300" spc="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as</a:t>
            </a:r>
            <a:r>
              <a:rPr sz="2300" spc="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2300" spc="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backbone 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our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augmented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reality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788" y="5371552"/>
            <a:ext cx="390525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100"/>
              </a:spcBef>
              <a:tabLst>
                <a:tab pos="2712085" algn="l"/>
              </a:tabLst>
            </a:pP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experiences,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providing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powerful</a:t>
            </a:r>
            <a:r>
              <a:rPr sz="2300" spc="2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tools</a:t>
            </a:r>
            <a:r>
              <a:rPr sz="2300" spc="2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for</a:t>
            </a:r>
            <a:r>
              <a:rPr sz="2300" spc="2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3D</a:t>
            </a:r>
            <a:r>
              <a:rPr sz="2300" spc="2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content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creation,</a:t>
            </a:r>
            <a:r>
              <a:rPr sz="2300" spc="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scene</a:t>
            </a:r>
            <a:r>
              <a:rPr sz="2300" spc="8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management,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5788" y="6571702"/>
            <a:ext cx="39052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942340" algn="l"/>
                <a:tab pos="2728595" algn="l"/>
                <a:tab pos="3028315" algn="l"/>
              </a:tabLst>
            </a:pP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interaction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scripting. Leveraging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Unity's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5788" y="7371801"/>
            <a:ext cx="39052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1539875" algn="l"/>
                <a:tab pos="1698625" algn="l"/>
                <a:tab pos="2146300" algn="l"/>
                <a:tab pos="2237740" algn="l"/>
                <a:tab pos="2873375" algn="l"/>
              </a:tabLst>
            </a:pP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capabilities,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we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can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develop immersive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AR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environments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5788" y="8171901"/>
            <a:ext cx="39052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922655" algn="l"/>
                <a:tab pos="2124710" algn="l"/>
                <a:tab pos="3406775" algn="l"/>
              </a:tabLst>
            </a:pPr>
            <a:r>
              <a:rPr sz="2300" spc="-20" dirty="0">
                <a:solidFill>
                  <a:srgbClr val="17072A"/>
                </a:solidFill>
                <a:latin typeface="Arial MT"/>
                <a:cs typeface="Arial MT"/>
              </a:rPr>
              <a:t>with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lifelike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visuals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00" spc="-2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2300" dirty="0">
                <a:solidFill>
                  <a:srgbClr val="17072A"/>
                </a:solidFill>
                <a:latin typeface="Arial MT"/>
                <a:cs typeface="Arial MT"/>
              </a:rPr>
              <a:t>seamless</a:t>
            </a:r>
            <a:r>
              <a:rPr sz="2300" spc="-1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17072A"/>
                </a:solidFill>
                <a:latin typeface="Arial MT"/>
                <a:cs typeface="Arial MT"/>
              </a:rPr>
              <a:t>interactions.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28488" y="3279726"/>
            <a:ext cx="9770745" cy="5859780"/>
            <a:chOff x="7128488" y="3279726"/>
            <a:chExt cx="9770745" cy="585978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8488" y="4239288"/>
              <a:ext cx="4029074" cy="917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114381" y="3279726"/>
              <a:ext cx="4784725" cy="5859780"/>
            </a:xfrm>
            <a:custGeom>
              <a:avLst/>
              <a:gdLst/>
              <a:ahLst/>
              <a:cxnLst/>
              <a:rect l="l" t="t" r="r" b="b"/>
              <a:pathLst>
                <a:path w="4784725" h="5859780">
                  <a:moveTo>
                    <a:pt x="4298719" y="5859233"/>
                  </a:moveTo>
                  <a:lnTo>
                    <a:pt x="485775" y="5859233"/>
                  </a:lnTo>
                  <a:lnTo>
                    <a:pt x="437762" y="5856856"/>
                  </a:lnTo>
                  <a:lnTo>
                    <a:pt x="390562" y="5849812"/>
                  </a:lnTo>
                  <a:lnTo>
                    <a:pt x="344494" y="5838235"/>
                  </a:lnTo>
                  <a:lnTo>
                    <a:pt x="299877" y="5822255"/>
                  </a:lnTo>
                  <a:lnTo>
                    <a:pt x="257028" y="5802005"/>
                  </a:lnTo>
                  <a:lnTo>
                    <a:pt x="216266" y="5777617"/>
                  </a:lnTo>
                  <a:lnTo>
                    <a:pt x="177911" y="5749222"/>
                  </a:lnTo>
                  <a:lnTo>
                    <a:pt x="142280" y="5716953"/>
                  </a:lnTo>
                  <a:lnTo>
                    <a:pt x="110010" y="5681322"/>
                  </a:lnTo>
                  <a:lnTo>
                    <a:pt x="81616" y="5642966"/>
                  </a:lnTo>
                  <a:lnTo>
                    <a:pt x="57227" y="5602205"/>
                  </a:lnTo>
                  <a:lnTo>
                    <a:pt x="36977" y="5559356"/>
                  </a:lnTo>
                  <a:lnTo>
                    <a:pt x="20997" y="5514738"/>
                  </a:lnTo>
                  <a:lnTo>
                    <a:pt x="9420" y="5468670"/>
                  </a:lnTo>
                  <a:lnTo>
                    <a:pt x="2377" y="5421471"/>
                  </a:lnTo>
                  <a:lnTo>
                    <a:pt x="0" y="53734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4298719" y="0"/>
                  </a:lnTo>
                  <a:lnTo>
                    <a:pt x="4346732" y="2377"/>
                  </a:lnTo>
                  <a:lnTo>
                    <a:pt x="4393932" y="9420"/>
                  </a:lnTo>
                  <a:lnTo>
                    <a:pt x="4440000" y="20997"/>
                  </a:lnTo>
                  <a:lnTo>
                    <a:pt x="4484617" y="36977"/>
                  </a:lnTo>
                  <a:lnTo>
                    <a:pt x="4527466" y="57227"/>
                  </a:lnTo>
                  <a:lnTo>
                    <a:pt x="4568227" y="81615"/>
                  </a:lnTo>
                  <a:lnTo>
                    <a:pt x="4606583" y="110010"/>
                  </a:lnTo>
                  <a:lnTo>
                    <a:pt x="4642214" y="142280"/>
                  </a:lnTo>
                  <a:lnTo>
                    <a:pt x="4674484" y="177911"/>
                  </a:lnTo>
                  <a:lnTo>
                    <a:pt x="4702878" y="216266"/>
                  </a:lnTo>
                  <a:lnTo>
                    <a:pt x="4727267" y="257028"/>
                  </a:lnTo>
                  <a:lnTo>
                    <a:pt x="4747517" y="299876"/>
                  </a:lnTo>
                  <a:lnTo>
                    <a:pt x="4763496" y="344494"/>
                  </a:lnTo>
                  <a:lnTo>
                    <a:pt x="4775074" y="390562"/>
                  </a:lnTo>
                  <a:lnTo>
                    <a:pt x="4782117" y="437762"/>
                  </a:lnTo>
                  <a:lnTo>
                    <a:pt x="4784494" y="485772"/>
                  </a:lnTo>
                  <a:lnTo>
                    <a:pt x="4784494" y="5373460"/>
                  </a:lnTo>
                  <a:lnTo>
                    <a:pt x="4782117" y="5421471"/>
                  </a:lnTo>
                  <a:lnTo>
                    <a:pt x="4775074" y="5468670"/>
                  </a:lnTo>
                  <a:lnTo>
                    <a:pt x="4763496" y="5514738"/>
                  </a:lnTo>
                  <a:lnTo>
                    <a:pt x="4747517" y="5559356"/>
                  </a:lnTo>
                  <a:lnTo>
                    <a:pt x="4727267" y="5602205"/>
                  </a:lnTo>
                  <a:lnTo>
                    <a:pt x="4702878" y="5642966"/>
                  </a:lnTo>
                  <a:lnTo>
                    <a:pt x="4674484" y="5681322"/>
                  </a:lnTo>
                  <a:lnTo>
                    <a:pt x="4642214" y="5716953"/>
                  </a:lnTo>
                  <a:lnTo>
                    <a:pt x="4606583" y="5749222"/>
                  </a:lnTo>
                  <a:lnTo>
                    <a:pt x="4568227" y="5777617"/>
                  </a:lnTo>
                  <a:lnTo>
                    <a:pt x="4527466" y="5802005"/>
                  </a:lnTo>
                  <a:lnTo>
                    <a:pt x="4484617" y="5822255"/>
                  </a:lnTo>
                  <a:lnTo>
                    <a:pt x="4440000" y="5838235"/>
                  </a:lnTo>
                  <a:lnTo>
                    <a:pt x="4393932" y="5849812"/>
                  </a:lnTo>
                  <a:lnTo>
                    <a:pt x="4346732" y="5856856"/>
                  </a:lnTo>
                  <a:lnTo>
                    <a:pt x="4298719" y="58592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641779" y="3513644"/>
            <a:ext cx="17430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65" dirty="0">
                <a:solidFill>
                  <a:srgbClr val="17072A"/>
                </a:solidFill>
                <a:latin typeface="Tahoma"/>
                <a:cs typeface="Tahoma"/>
              </a:rPr>
              <a:t>Firebase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31956" y="4737522"/>
            <a:ext cx="402462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320165" algn="l"/>
                <a:tab pos="3361054" algn="l"/>
              </a:tabLst>
            </a:pP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Firebase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Authentication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adds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350" spc="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layer</a:t>
            </a:r>
            <a:r>
              <a:rPr sz="2350" spc="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of</a:t>
            </a:r>
            <a:r>
              <a:rPr sz="2350" spc="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security</a:t>
            </a:r>
            <a:r>
              <a:rPr sz="2350" spc="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50" spc="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trust</a:t>
            </a:r>
            <a:r>
              <a:rPr sz="2350" spc="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31956" y="5635006"/>
            <a:ext cx="259207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78865" algn="l"/>
              </a:tabLst>
            </a:pP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our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augmented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31956" y="5575722"/>
            <a:ext cx="402462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99130">
              <a:lnSpc>
                <a:spcPct val="117000"/>
              </a:lnSpc>
              <a:spcBef>
                <a:spcPts val="95"/>
              </a:spcBef>
              <a:tabLst>
                <a:tab pos="1970405" algn="l"/>
                <a:tab pos="2611755" algn="l"/>
              </a:tabLst>
            </a:pP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reality applications.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By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integrating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31956" y="6413922"/>
            <a:ext cx="402462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384300" algn="l"/>
                <a:tab pos="1411605" algn="l"/>
                <a:tab pos="2339340" algn="l"/>
                <a:tab pos="3528060" algn="l"/>
                <a:tab pos="3628390" algn="l"/>
              </a:tabLst>
            </a:pP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Firebase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Authentication,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we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ensure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that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0" dirty="0">
                <a:solidFill>
                  <a:srgbClr val="17072A"/>
                </a:solidFill>
                <a:latin typeface="Arial MT"/>
                <a:cs typeface="Arial MT"/>
              </a:rPr>
              <a:t>users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350" spc="-25" dirty="0">
                <a:solidFill>
                  <a:srgbClr val="17072A"/>
                </a:solidFill>
                <a:latin typeface="Arial MT"/>
                <a:cs typeface="Arial MT"/>
              </a:rPr>
              <a:t>can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31956" y="7252123"/>
            <a:ext cx="4024629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securely</a:t>
            </a:r>
            <a:r>
              <a:rPr sz="2350" spc="4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access</a:t>
            </a:r>
            <a:r>
              <a:rPr sz="2350" spc="5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AR</a:t>
            </a:r>
            <a:r>
              <a:rPr sz="2350" spc="55" dirty="0">
                <a:solidFill>
                  <a:srgbClr val="17072A"/>
                </a:solidFill>
                <a:latin typeface="Arial MT"/>
                <a:cs typeface="Arial MT"/>
              </a:rPr>
              <a:t> 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content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while</a:t>
            </a:r>
            <a:r>
              <a:rPr sz="235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maintaining</a:t>
            </a:r>
            <a:r>
              <a:rPr sz="235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their</a:t>
            </a:r>
            <a:r>
              <a:rPr sz="235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privacy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3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17072A"/>
                </a:solidFill>
                <a:latin typeface="Arial MT"/>
                <a:cs typeface="Arial MT"/>
              </a:rPr>
              <a:t>data</a:t>
            </a:r>
            <a:r>
              <a:rPr sz="2350" spc="-10" dirty="0">
                <a:solidFill>
                  <a:srgbClr val="17072A"/>
                </a:solidFill>
                <a:latin typeface="Arial MT"/>
                <a:cs typeface="Arial MT"/>
              </a:rPr>
              <a:t> integrity.</a:t>
            </a:r>
            <a:endParaRPr sz="2350">
              <a:latin typeface="Arial MT"/>
              <a:cs typeface="Arial M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1117" y="4239287"/>
            <a:ext cx="4029074" cy="917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1530"/>
            <a:ext cx="4030466" cy="1551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207" y="2646515"/>
            <a:ext cx="3171189" cy="2594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6569" y="2071511"/>
            <a:ext cx="7553324" cy="2781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5787864"/>
            <a:ext cx="3657599" cy="3657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9913" y="5787864"/>
            <a:ext cx="3781424" cy="3457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772</Words>
  <Application>Microsoft Office PowerPoint</Application>
  <PresentationFormat>Custom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MT</vt:lpstr>
      <vt:lpstr>Calibri</vt:lpstr>
      <vt:lpstr>Roboto</vt:lpstr>
      <vt:lpstr>Tahoma</vt:lpstr>
      <vt:lpstr>Trebuchet MS</vt:lpstr>
      <vt:lpstr>Office Theme</vt:lpstr>
      <vt:lpstr>A U G M E N T E D REALITY</vt:lpstr>
      <vt:lpstr>About Project</vt:lpstr>
      <vt:lpstr>Our Team</vt:lpstr>
      <vt:lpstr>Our services</vt:lpstr>
      <vt:lpstr>PowerPoint Presentation</vt:lpstr>
      <vt:lpstr>PowerPoint Presentation</vt:lpstr>
      <vt:lpstr>Our brand</vt:lpstr>
      <vt:lpstr>Objectives</vt:lpstr>
      <vt:lpstr>PowerPoint Presentation</vt:lpstr>
      <vt:lpstr>More About AR</vt:lpstr>
      <vt:lpstr>ADVANTAGES</vt:lpstr>
      <vt:lpstr>Authentication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Purple Professional Technology Startup Business Company Presentation</dc:title>
  <dc:creator>vivek</dc:creator>
  <cp:keywords>DAGBRyMYIEo,BAF3xpzn2Yg</cp:keywords>
  <cp:lastModifiedBy>Vivek G</cp:lastModifiedBy>
  <cp:revision>2</cp:revision>
  <dcterms:created xsi:type="dcterms:W3CDTF">2024-04-03T05:35:57Z</dcterms:created>
  <dcterms:modified xsi:type="dcterms:W3CDTF">2024-04-03T06:16:56Z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2024-04-03T00:00:00Z</vt:filetime>
  </property>
  <property fmtid="{D5CDD505-2E9C-101B-9397-08002B2CF9AE}" pid="5" name="Producer">
    <vt:lpwstr>Canva</vt:lpwstr>
  </property>
</Properties>
</file>