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6" r:id="rId26"/>
    <p:sldId id="287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8" r:id="rId40"/>
    <p:sldId id="311" r:id="rId41"/>
  </p:sldIdLst>
  <p:sldSz cx="9753600" cy="5486400"/>
  <p:notesSz cx="97536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7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700784"/>
            <a:ext cx="829056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072384"/>
            <a:ext cx="682752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261872"/>
            <a:ext cx="4242816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19456"/>
            <a:ext cx="8778240" cy="8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261872"/>
            <a:ext cx="877824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102352"/>
            <a:ext cx="3121152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5102352"/>
            <a:ext cx="224332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35814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1054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1054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5029200"/>
            <a:ext cx="9753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1676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Office PowerPoint</Application>
  <PresentationFormat>Custom</PresentationFormat>
  <Paragraphs>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Windows User</cp:lastModifiedBy>
  <cp:revision>8</cp:revision>
  <dcterms:created xsi:type="dcterms:W3CDTF">2018-04-11T17:44:11Z</dcterms:created>
  <dcterms:modified xsi:type="dcterms:W3CDTF">2019-07-06T13:39:19Z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2018-04-11T00:00:00Z</vt:filetime>
  </property>
  <property fmtid="{D5CDD505-2E9C-101B-9397-08002B2CF9AE}" pid="3" name="LastSaved">
    <vt:filetime>2018-04-11T00:00:00Z</vt:filetime>
  </property>
</Properties>
</file>