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3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1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E0D4-1BE2-49B7-B06B-370BD2587879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79BF-DFFB-42B5-8B67-85F5E21E4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8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65" t="10847" r="5790" b="588"/>
          <a:stretch/>
        </p:blipFill>
        <p:spPr>
          <a:xfrm>
            <a:off x="76200" y="95250"/>
            <a:ext cx="1191511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198" r="5783"/>
          <a:stretch/>
        </p:blipFill>
        <p:spPr>
          <a:xfrm>
            <a:off x="38100" y="152400"/>
            <a:ext cx="120681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198" r="5491" b="40364"/>
          <a:stretch/>
        </p:blipFill>
        <p:spPr>
          <a:xfrm>
            <a:off x="-1" y="0"/>
            <a:ext cx="1201329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459" r="6076" b="40885"/>
          <a:stretch/>
        </p:blipFill>
        <p:spPr>
          <a:xfrm>
            <a:off x="0" y="152400"/>
            <a:ext cx="119824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8628" y="3149084"/>
            <a:ext cx="8194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https://developer.mozilla.org/en-US/docs/Glossary/Hoisting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10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050" y="857250"/>
            <a:ext cx="1062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Types: Pass By Value Into Function. </a:t>
            </a:r>
          </a:p>
          <a:p>
            <a:pPr algn="just"/>
            <a:endParaRPr lang="en-GB" sz="360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6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will help you recognize that the number is copied into the function, rather than referenced.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6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85793"/>
            <a:ext cx="114109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 And Arrays Passed By Objects Into Function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you will pass objects into functions. This allows you to manipulate the value of the object inside the function, in order to get different results. </a:t>
            </a:r>
          </a:p>
          <a:p>
            <a:pPr algn="just"/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Arrays And Objects Are Passed By Reference : </a:t>
            </a:r>
            <a:r>
              <a:rPr lang="en-GB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and objects are passed into functions by reference. This means that instead of being duplicated, they point to a separate value.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718" r="5491"/>
          <a:stretch/>
        </p:blipFill>
        <p:spPr>
          <a:xfrm>
            <a:off x="0" y="0"/>
            <a:ext cx="12296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2200"/>
            <a:ext cx="11820525" cy="66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9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142"/>
            <a:ext cx="11925300" cy="67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4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375" r="5198"/>
          <a:stretch/>
        </p:blipFill>
        <p:spPr>
          <a:xfrm>
            <a:off x="171449" y="213418"/>
            <a:ext cx="11937783" cy="6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83" t="10746" r="6148" b="1823"/>
          <a:stretch/>
        </p:blipFill>
        <p:spPr>
          <a:xfrm>
            <a:off x="0" y="152400"/>
            <a:ext cx="12126617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198" r="5930"/>
          <a:stretch/>
        </p:blipFill>
        <p:spPr>
          <a:xfrm>
            <a:off x="1" y="0"/>
            <a:ext cx="1206015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718" r="5930"/>
          <a:stretch/>
        </p:blipFill>
        <p:spPr>
          <a:xfrm>
            <a:off x="190500" y="171450"/>
            <a:ext cx="119634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1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239" r="6223"/>
          <a:stretch/>
        </p:blipFill>
        <p:spPr>
          <a:xfrm>
            <a:off x="0" y="0"/>
            <a:ext cx="122015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5250"/>
            <a:ext cx="11668125" cy="65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7172"/>
            <a:ext cx="11687175" cy="65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122" r="15622"/>
          <a:stretch/>
        </p:blipFill>
        <p:spPr>
          <a:xfrm>
            <a:off x="180975" y="247650"/>
            <a:ext cx="11610975" cy="65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41792"/>
            <a:ext cx="11725275" cy="62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3350"/>
            <a:ext cx="11820525" cy="66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76302"/>
            <a:ext cx="11172825" cy="62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4366"/>
            <a:ext cx="11820525" cy="66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</Words>
  <Application>Microsoft Office PowerPoint</Application>
  <PresentationFormat>Widescreen</PresentationFormat>
  <Paragraphs>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32</cp:revision>
  <dcterms:created xsi:type="dcterms:W3CDTF">2022-10-26T00:43:48Z</dcterms:created>
  <dcterms:modified xsi:type="dcterms:W3CDTF">2022-10-26T01:50:46Z</dcterms:modified>
</cp:coreProperties>
</file>