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 Bold" charset="1" panose="00000800000000000000"/>
      <p:regular r:id="rId11"/>
    </p:embeddedFont>
    <p:embeddedFont>
      <p:font typeface="HK Grotesk" charset="1" panose="00000500000000000000"/>
      <p:regular r:id="rId12"/>
    </p:embeddedFont>
    <p:embeddedFont>
      <p:font typeface="HK Grotesk Bold" charset="1" panose="00000800000000000000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910400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AVATAR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80023"/>
            <a:ext cx="7899970" cy="470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Avatar Lab is an AI-driven  platform that swiftly converts text into realistic talking avatars. By leveraging </a:t>
            </a:r>
            <a:r>
              <a:rPr lang="en-US" sz="29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DiffTalk </a:t>
            </a: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facial animation and </a:t>
            </a:r>
            <a:r>
              <a:rPr lang="en-US" sz="29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SMALL-E</a:t>
            </a: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for speech synthesis, our system generates avatars that not only speak but also convey emotions naturally.</a:t>
            </a: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                                                L.HINDHUJA</a:t>
            </a: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                                                23BD1A0545</a:t>
            </a: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                                                   G-362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1293" y="2077770"/>
            <a:ext cx="8848230" cy="859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8"/>
              </a:lnSpc>
            </a:pPr>
            <a:r>
              <a:rPr lang="en-US" sz="3820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Web Interface</a:t>
            </a:r>
          </a:p>
          <a:p>
            <a:pPr algn="ctr">
              <a:lnSpc>
                <a:spcPts val="4805"/>
              </a:lnSpc>
            </a:pPr>
            <a:r>
              <a:rPr lang="en-US" sz="343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Users engage with a simple and user-friendly web platform to create AI-powered talking avatars. They enter sample text, adjust avatar settings, and submit their request. The backend handles all processing automatically, ensuring a seamless experience.</a:t>
            </a:r>
          </a:p>
          <a:p>
            <a:pPr algn="ctr">
              <a:lnSpc>
                <a:spcPts val="4941"/>
              </a:lnSpc>
            </a:pPr>
            <a:r>
              <a:rPr lang="en-US" sz="3529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Speech Synthesis</a:t>
            </a:r>
          </a:p>
          <a:p>
            <a:pPr algn="ctr">
              <a:lnSpc>
                <a:spcPts val="4805"/>
              </a:lnSpc>
            </a:pPr>
            <a:r>
              <a:rPr lang="en-US" sz="343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Our TTS model transforms text into high-quality speech with natural tone, pitch, and expression. It guarantees human-like pronunciation and includes a zero-shot voice cloning feature for added flexibility.</a:t>
            </a:r>
          </a:p>
          <a:p>
            <a:pPr algn="ctr">
              <a:lnSpc>
                <a:spcPts val="480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31578" y="317303"/>
            <a:ext cx="5216590" cy="183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6"/>
              </a:lnSpc>
            </a:pPr>
            <a:r>
              <a:rPr lang="en-US" b="true" sz="636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46937" y="2308590"/>
            <a:ext cx="8786979" cy="420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2"/>
              </a:lnSpc>
            </a:pPr>
            <a:r>
              <a:rPr lang="en-US" sz="3508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Video Synthesis</a:t>
            </a:r>
          </a:p>
          <a:p>
            <a:pPr algn="ctr">
              <a:lnSpc>
                <a:spcPts val="4772"/>
              </a:lnSpc>
            </a:pPr>
            <a:r>
              <a:rPr lang="en-US" sz="340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 additional model synchronizes speech with precise lip movements. AI-driven facial expressions and head motions enhance realism, ensuring the avatar's speech and expressions align perfectly for a lifelike effect.</a:t>
            </a:r>
          </a:p>
          <a:p>
            <a:pPr algn="ctr">
              <a:lnSpc>
                <a:spcPts val="47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993931" y="6078916"/>
            <a:ext cx="8786979" cy="3580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408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Output</a:t>
            </a:r>
          </a:p>
          <a:p>
            <a:pPr algn="ctr">
              <a:lnSpc>
                <a:spcPts val="4772"/>
              </a:lnSpc>
            </a:pPr>
            <a:r>
              <a:rPr lang="en-US" sz="340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The AI generates a high-quality, smooth video of the avatar speaking with perfect lip-sync. Users can preview, download, or share the video effortlessly.</a:t>
            </a:r>
          </a:p>
          <a:p>
            <a:pPr algn="ctr">
              <a:lnSpc>
                <a:spcPts val="477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34966"/>
            <a:ext cx="16495505" cy="6508395"/>
          </a:xfrm>
          <a:custGeom>
            <a:avLst/>
            <a:gdLst/>
            <a:ahLst/>
            <a:cxnLst/>
            <a:rect r="r" b="b" t="t" l="l"/>
            <a:pathLst>
              <a:path h="6508395" w="16495505">
                <a:moveTo>
                  <a:pt x="0" y="0"/>
                </a:moveTo>
                <a:lnTo>
                  <a:pt x="16495505" y="0"/>
                </a:lnTo>
                <a:lnTo>
                  <a:pt x="16495505" y="6508395"/>
                </a:lnTo>
                <a:lnTo>
                  <a:pt x="0" y="6508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4" t="0" r="-58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9085" y="336997"/>
            <a:ext cx="6420543" cy="1383406"/>
            <a:chOff x="0" y="0"/>
            <a:chExt cx="1691007" cy="3643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1007" cy="364354"/>
            </a:xfrm>
            <a:custGeom>
              <a:avLst/>
              <a:gdLst/>
              <a:ahLst/>
              <a:cxnLst/>
              <a:rect r="r" b="b" t="t" l="l"/>
              <a:pathLst>
                <a:path h="364354" w="1691007">
                  <a:moveTo>
                    <a:pt x="0" y="0"/>
                  </a:moveTo>
                  <a:lnTo>
                    <a:pt x="1691007" y="0"/>
                  </a:lnTo>
                  <a:lnTo>
                    <a:pt x="1691007" y="364354"/>
                  </a:lnTo>
                  <a:lnTo>
                    <a:pt x="0" y="364354"/>
                  </a:ln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691007" cy="4310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ARCHITECTURE DIAGRAM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37332" y="6101354"/>
            <a:ext cx="3724555" cy="3724555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572" t="0" r="-2457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317012" y="1066800"/>
            <a:ext cx="6706974" cy="308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TARGET USERS AND THEIR ROLES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7332" y="100279"/>
            <a:ext cx="7415993" cy="289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3"/>
              </a:lnSpc>
            </a:pPr>
            <a:r>
              <a:rPr lang="en-US" sz="2781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Virtual Personal Assistant</a:t>
            </a:r>
          </a:p>
          <a:p>
            <a:pPr algn="l" marL="600421" indent="-300211" lvl="1">
              <a:lnSpc>
                <a:spcPts val="3893"/>
              </a:lnSpc>
              <a:buFont typeface="Arial"/>
              <a:buChar char="•"/>
            </a:pPr>
            <a:r>
              <a:rPr lang="en-US" sz="278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AI avatars can serve as a digital companion, helping users schedule tasks, set reminders, or provide weather updates with a human-like touch.</a:t>
            </a:r>
          </a:p>
          <a:p>
            <a:pPr algn="l">
              <a:lnSpc>
                <a:spcPts val="389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82606" y="2944291"/>
            <a:ext cx="7415993" cy="240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3"/>
              </a:lnSpc>
            </a:pPr>
            <a:r>
              <a:rPr lang="en-US" sz="2781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AI-Powered Storytelling for Kids</a:t>
            </a:r>
          </a:p>
          <a:p>
            <a:pPr algn="l" marL="600421" indent="-300211" lvl="1">
              <a:lnSpc>
                <a:spcPts val="3893"/>
              </a:lnSpc>
              <a:buFont typeface="Arial"/>
              <a:buChar char="•"/>
            </a:pPr>
            <a:r>
              <a:rPr lang="en-US" sz="278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Parents can use AI avatars to create and narrate bedtime stories with engaging facial expressions and voices.</a:t>
            </a:r>
          </a:p>
          <a:p>
            <a:pPr algn="l">
              <a:lnSpc>
                <a:spcPts val="389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254506" y="5095875"/>
            <a:ext cx="7415993" cy="289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3"/>
              </a:lnSpc>
            </a:pPr>
            <a:r>
              <a:rPr lang="en-US" sz="278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81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Language Learning &amp; Practice</a:t>
            </a:r>
          </a:p>
          <a:p>
            <a:pPr algn="l" marL="600421" indent="-300211" lvl="1">
              <a:lnSpc>
                <a:spcPts val="3893"/>
              </a:lnSpc>
              <a:buFont typeface="Arial"/>
              <a:buChar char="•"/>
            </a:pPr>
            <a:r>
              <a:rPr lang="en-US" sz="278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AI avatars can act as language tutors, helping users practice pronunciation, conversation skills, and grammar with real-time feedback.</a:t>
            </a:r>
          </a:p>
          <a:p>
            <a:pPr algn="l">
              <a:lnSpc>
                <a:spcPts val="389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639993" y="7395363"/>
            <a:ext cx="7415993" cy="240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3"/>
              </a:lnSpc>
            </a:pPr>
            <a:r>
              <a:rPr lang="en-US" sz="2781" b="true">
                <a:solidFill>
                  <a:srgbClr val="FFDE5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Digital News Anchors</a:t>
            </a:r>
          </a:p>
          <a:p>
            <a:pPr algn="l" marL="600421" indent="-300211" lvl="1">
              <a:lnSpc>
                <a:spcPts val="3893"/>
              </a:lnSpc>
              <a:buFont typeface="Arial"/>
              <a:buChar char="•"/>
            </a:pPr>
            <a:r>
              <a:rPr lang="en-US" sz="278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Personalized AI avatars can deliver daily news updates, summarizing headlines in a natural, engaging way.</a:t>
            </a:r>
          </a:p>
          <a:p>
            <a:pPr algn="l">
              <a:lnSpc>
                <a:spcPts val="389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3493" y="1806542"/>
            <a:ext cx="6539892" cy="6200945"/>
          </a:xfrm>
          <a:custGeom>
            <a:avLst/>
            <a:gdLst/>
            <a:ahLst/>
            <a:cxnLst/>
            <a:rect r="r" b="b" t="t" l="l"/>
            <a:pathLst>
              <a:path h="6200945" w="6539892">
                <a:moveTo>
                  <a:pt x="0" y="0"/>
                </a:moveTo>
                <a:lnTo>
                  <a:pt x="6539891" y="0"/>
                </a:lnTo>
                <a:lnTo>
                  <a:pt x="6539891" y="6200945"/>
                </a:lnTo>
                <a:lnTo>
                  <a:pt x="0" y="620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84" r="-4867" b="-60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3150" y="560388"/>
            <a:ext cx="8434929" cy="17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8"/>
              </a:lnSpc>
            </a:pPr>
            <a:r>
              <a:rPr lang="en-US" sz="3363" b="true">
                <a:solidFill>
                  <a:srgbClr val="35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</a:t>
            </a:r>
            <a:r>
              <a:rPr lang="en-US" sz="3363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ERN Stack </a:t>
            </a:r>
            <a:r>
              <a:rPr lang="en-US" sz="336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– React.js/Next.js for frontend, Node.js &amp; Express.js for backend logic and API handling.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4671"/>
            <a:ext cx="8599008" cy="297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222" indent="-370111" lvl="1">
              <a:lnSpc>
                <a:spcPts val="4799"/>
              </a:lnSpc>
              <a:buFont typeface="Arial"/>
              <a:buChar char="•"/>
            </a:pPr>
            <a:r>
              <a:rPr lang="en-US" b="true" sz="3428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  <a:r>
              <a:rPr lang="en-US" sz="3428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– The core AI processing language, integrating various models and libraries</a:t>
            </a:r>
            <a:r>
              <a:rPr lang="en-US" sz="342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algn="l" marL="740222" indent="-370111" lvl="1">
              <a:lnSpc>
                <a:spcPts val="4799"/>
              </a:lnSpc>
              <a:buFont typeface="Arial"/>
              <a:buChar char="•"/>
            </a:pPr>
          </a:p>
          <a:p>
            <a:pPr algn="l">
              <a:lnSpc>
                <a:spcPts val="47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09071" y="5076825"/>
            <a:ext cx="8434929" cy="175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8"/>
              </a:lnSpc>
            </a:pPr>
            <a:r>
              <a:rPr lang="en-US" sz="3363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Flask API </a:t>
            </a:r>
            <a:r>
              <a:rPr lang="en-US" sz="336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– Acts as a bridge between the MERN stack and AI models, managing speech synthesis and video processing.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564" y="7385791"/>
            <a:ext cx="8434929" cy="234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8"/>
              </a:lnSpc>
            </a:pPr>
            <a:r>
              <a:rPr lang="en-US" sz="3363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Performance Enhancements</a:t>
            </a:r>
            <a:r>
              <a:rPr lang="en-US" sz="336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– Utilizes NVIDIA GPUs for rapid AI inference and rendering, along</a:t>
            </a:r>
            <a:r>
              <a:rPr lang="en-US" sz="336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36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with cloud integration for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DAGiMKoyVvc</dc:identifier>
  <dcterms:modified xsi:type="dcterms:W3CDTF">2011-08-01T06:04:30Z</dcterms:modified>
  <cp:revision>1</cp:revision>
  <dc:title>Avatar Lab is an AI-driven platform that swiftly converts text into realistic talking avatars. By leveraging DiffTalk for facial animation and SMALL-E for speech synthesis, our system generates avatars that not only speak but also convey emotions</dc:title>
</cp:coreProperties>
</file>