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14630400" cy="8229600"/>
  <p:notesSz cx="8229600" cy="14630400"/>
  <p:embeddedFontLst>
    <p:embeddedFont>
      <p:font typeface="Raleway" pitchFamily="2" charset="0"/>
      <p:regular r:id="rId8"/>
      <p:bold r:id="rId9"/>
    </p:embeddedFont>
    <p:embeddedFont>
      <p:font typeface="Roboto" panose="02000000000000000000" pitchFamily="2" charset="0"/>
      <p:regular r:id="rId10"/>
      <p:bold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77" d="100"/>
          <a:sy n="77" d="100"/>
        </p:scale>
        <p:origin x="293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6906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83242" y="2053885"/>
            <a:ext cx="7556421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7700"/>
              </a:lnSpc>
              <a:buNone/>
            </a:pPr>
            <a:r>
              <a:rPr lang="en-US" sz="78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Avatar AI</a:t>
            </a:r>
            <a:endParaRPr lang="en-US" sz="7800" dirty="0"/>
          </a:p>
        </p:txBody>
      </p:sp>
      <p:sp>
        <p:nvSpPr>
          <p:cNvPr id="4" name="Text 1"/>
          <p:cNvSpPr/>
          <p:nvPr/>
        </p:nvSpPr>
        <p:spPr>
          <a:xfrm>
            <a:off x="883242" y="3964798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Avatar Lab is an AI-powered system that transforms text into lifelike talking avatars in seconds. By combining </a:t>
            </a: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DiffTalk for facial animation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and </a:t>
            </a: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SMALL-E for speech synthesis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our project creates avatars that not only speak but also express emotions naturally.</a:t>
            </a:r>
            <a:endParaRPr lang="en-US" sz="17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22E895-D6DB-E7E8-4EB6-466647FF432E}"/>
              </a:ext>
            </a:extLst>
          </p:cNvPr>
          <p:cNvSpPr txBox="1"/>
          <p:nvPr/>
        </p:nvSpPr>
        <p:spPr>
          <a:xfrm>
            <a:off x="6609521" y="6498188"/>
            <a:ext cx="2047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P. Apuroop Reddy</a:t>
            </a:r>
          </a:p>
          <a:p>
            <a:r>
              <a:rPr lang="en-US" dirty="0"/>
              <a:t>23BD1A055C</a:t>
            </a:r>
          </a:p>
          <a:p>
            <a:r>
              <a:rPr lang="en-US" dirty="0"/>
              <a:t>G-362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6856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latin typeface="Raleway" pitchFamily="34" charset="0"/>
                <a:ea typeface="Raleway" pitchFamily="34" charset="-122"/>
                <a:cs typeface="Raleway" pitchFamily="34" charset="-120"/>
              </a:rPr>
              <a:t>Project Overview:</a:t>
            </a:r>
            <a:endParaRPr lang="en-US" sz="4450" dirty="0"/>
          </a:p>
        </p:txBody>
      </p:sp>
      <p:sp>
        <p:nvSpPr>
          <p:cNvPr id="4" name="Text 2"/>
          <p:cNvSpPr/>
          <p:nvPr/>
        </p:nvSpPr>
        <p:spPr>
          <a:xfrm>
            <a:off x="793790" y="2339995"/>
            <a:ext cx="325350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Web Interface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793790" y="3165038"/>
            <a:ext cx="3253502" cy="3266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Users interact with a clean and intuitive web interface to create AI-driven talking avatars. They simply </a:t>
            </a: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type sample text,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adjust avatar settings and submit it for processing. The system handles everything seamlessly in the backend making it easy for anyone to use.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4608314" y="2339994"/>
            <a:ext cx="2845594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Speech Synthesis</a:t>
            </a:r>
            <a:endParaRPr lang="en-US" sz="2650" dirty="0"/>
          </a:p>
        </p:txBody>
      </p:sp>
      <p:sp>
        <p:nvSpPr>
          <p:cNvPr id="7" name="Text 5"/>
          <p:cNvSpPr/>
          <p:nvPr/>
        </p:nvSpPr>
        <p:spPr>
          <a:xfrm>
            <a:off x="4608314" y="3174525"/>
            <a:ext cx="2845594" cy="3266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 use a TTS Model which converts text into high-quality speech with realistic tone, pitch, and expression and ensures natural pronunciation, human-like speech with the extra function of zero shot voice cloning.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8014930" y="2339995"/>
            <a:ext cx="331601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Video Synthesis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8014930" y="3174525"/>
            <a:ext cx="3316010" cy="3629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Another model processes speech and synchronizes lip movements with extreme accuracy. AI-generated facial expressions and head movements enhance realism and emotion. The system ensures the avatar’s speech and expressions match naturally, creating a lifelike effect.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11891962" y="2339993"/>
            <a:ext cx="196727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Output</a:t>
            </a:r>
            <a:endParaRPr lang="en-US" sz="2650" dirty="0"/>
          </a:p>
        </p:txBody>
      </p:sp>
      <p:sp>
        <p:nvSpPr>
          <p:cNvPr id="11" name="Text 9"/>
          <p:cNvSpPr/>
          <p:nvPr/>
        </p:nvSpPr>
        <p:spPr>
          <a:xfrm>
            <a:off x="11891962" y="3213831"/>
            <a:ext cx="1967270" cy="29032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AI renders a smooth, high-quality video of the avatar speaking with perfect lip-sync. Users can preview, download, or share the video.</a:t>
            </a:r>
            <a:endParaRPr lang="en-US" sz="17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393907-AE4D-8B24-F1C0-F2C1ADD3E196}"/>
              </a:ext>
            </a:extLst>
          </p:cNvPr>
          <p:cNvSpPr txBox="1"/>
          <p:nvPr/>
        </p:nvSpPr>
        <p:spPr>
          <a:xfrm>
            <a:off x="12702209" y="7643191"/>
            <a:ext cx="1928191" cy="5864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chitecture Diagram">
            <a:extLst>
              <a:ext uri="{FF2B5EF4-FFF2-40B4-BE49-F238E27FC236}">
                <a16:creationId xmlns:a16="http://schemas.microsoft.com/office/drawing/2014/main" id="{BD303E01-26A7-9FA6-31C5-2750855E5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475" y="2315611"/>
            <a:ext cx="12565449" cy="490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E0FFC5-3479-D814-299D-12BBE3BC446F}"/>
              </a:ext>
            </a:extLst>
          </p:cNvPr>
          <p:cNvSpPr txBox="1"/>
          <p:nvPr/>
        </p:nvSpPr>
        <p:spPr>
          <a:xfrm>
            <a:off x="1032475" y="775252"/>
            <a:ext cx="546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Raleway" pitchFamily="2" charset="0"/>
              </a:rPr>
              <a:t>Architecture Diagram</a:t>
            </a:r>
            <a:endParaRPr lang="en-IN" sz="3600" dirty="0">
              <a:latin typeface="Raleway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DEF82D-4C84-C34D-126B-E23D850C90F7}"/>
              </a:ext>
            </a:extLst>
          </p:cNvPr>
          <p:cNvSpPr txBox="1"/>
          <p:nvPr/>
        </p:nvSpPr>
        <p:spPr>
          <a:xfrm>
            <a:off x="12702209" y="7643191"/>
            <a:ext cx="1928191" cy="5864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8235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735330"/>
            <a:ext cx="748974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Target Users and Their Roles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03942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860" y="2081927"/>
            <a:ext cx="340162" cy="42529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530906" y="20394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Education Sectors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1530906" y="2529840"/>
            <a:ext cx="3842147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Teachers and trainers can use AI avatars to create interactive lessons that explain concepts without needing pre-recorded videos. This makes online learning more engaging and accessible.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5599867" y="203942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4937" y="2081927"/>
            <a:ext cx="340162" cy="42529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6336983" y="20394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Content Creators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6336983" y="2529840"/>
            <a:ext cx="3842147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AI avatars eliminate the need for actors, allowing YouTubers and marketers to generate talking videos with natural narration. This saves time and also reduces production costs.</a:t>
            </a:r>
            <a:endParaRPr lang="en-US" sz="1750" dirty="0"/>
          </a:p>
        </p:txBody>
      </p:sp>
      <p:sp>
        <p:nvSpPr>
          <p:cNvPr id="12" name="Shape 7"/>
          <p:cNvSpPr/>
          <p:nvPr/>
        </p:nvSpPr>
        <p:spPr>
          <a:xfrm>
            <a:off x="793790" y="518922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860" y="5231725"/>
            <a:ext cx="340162" cy="425291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530906" y="518922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Virtual Assistants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1530906" y="5679638"/>
            <a:ext cx="3842147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AI avatars can provide realistic, human-like interactions for customer support and chatbots which can answer queries and also guide the users.</a:t>
            </a:r>
            <a:endParaRPr lang="en-US" sz="1750" dirty="0"/>
          </a:p>
        </p:txBody>
      </p:sp>
      <p:sp>
        <p:nvSpPr>
          <p:cNvPr id="16" name="Shape 10"/>
          <p:cNvSpPr/>
          <p:nvPr/>
        </p:nvSpPr>
        <p:spPr>
          <a:xfrm>
            <a:off x="5599867" y="518922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pic>
        <p:nvPicPr>
          <p:cNvPr id="17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4937" y="5231725"/>
            <a:ext cx="340162" cy="425291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6336983" y="518922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Gaming</a:t>
            </a:r>
            <a:endParaRPr lang="en-US" sz="2200" dirty="0"/>
          </a:p>
        </p:txBody>
      </p:sp>
      <p:sp>
        <p:nvSpPr>
          <p:cNvPr id="19" name="Text 12"/>
          <p:cNvSpPr/>
          <p:nvPr/>
        </p:nvSpPr>
        <p:spPr>
          <a:xfrm>
            <a:off x="6336983" y="5679638"/>
            <a:ext cx="3842147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AI avatars bring NPCs to life with realistic dialogues and facial expressions. Developers can use them to create immersive game experiences.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54034" y="72596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Tech Stack</a:t>
            </a:r>
            <a:endParaRPr lang="en-US" sz="4800" dirty="0"/>
          </a:p>
        </p:txBody>
      </p:sp>
      <p:sp>
        <p:nvSpPr>
          <p:cNvPr id="4" name="Shape 1"/>
          <p:cNvSpPr/>
          <p:nvPr/>
        </p:nvSpPr>
        <p:spPr>
          <a:xfrm>
            <a:off x="6280190" y="1933456"/>
            <a:ext cx="3664863" cy="2773799"/>
          </a:xfrm>
          <a:prstGeom prst="roundRect">
            <a:avLst>
              <a:gd name="adj" fmla="val 3435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6514624" y="216789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MERN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14624" y="2658308"/>
            <a:ext cx="3195995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Powers the web interface, with React.js / Next.js for a smooth user experience and Node.js &amp; Express.js handling backend logic and API requests.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1933456"/>
            <a:ext cx="3664863" cy="2773799"/>
          </a:xfrm>
          <a:prstGeom prst="roundRect">
            <a:avLst>
              <a:gd name="adj" fmla="val 3435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10406301" y="216789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Python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406301" y="2658308"/>
            <a:ext cx="319599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Python serves as the core language for AI processing, integrating the models and providing various libraries.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4934069"/>
            <a:ext cx="3664863" cy="2410897"/>
          </a:xfrm>
          <a:prstGeom prst="roundRect">
            <a:avLst>
              <a:gd name="adj" fmla="val 3952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1" name="Text 8"/>
          <p:cNvSpPr/>
          <p:nvPr/>
        </p:nvSpPr>
        <p:spPr>
          <a:xfrm>
            <a:off x="6514624" y="516850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Flask API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14624" y="5658922"/>
            <a:ext cx="319599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Connects the MERN stack with AI models, managing speech generation and video processing.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10171867" y="4934069"/>
            <a:ext cx="3664863" cy="2410897"/>
          </a:xfrm>
          <a:prstGeom prst="roundRect">
            <a:avLst>
              <a:gd name="adj" fmla="val 3952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4" name="Text 11"/>
          <p:cNvSpPr/>
          <p:nvPr/>
        </p:nvSpPr>
        <p:spPr>
          <a:xfrm>
            <a:off x="10406301" y="516850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Miscellaneous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0406301" y="5658922"/>
            <a:ext cx="319599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To ensure high performance, we use NVIDIA GPUs for fast AI inference and rendering along with cloud integration.</a:t>
            </a:r>
            <a:endParaRPr lang="en-US" sz="17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544D75-5B7A-726E-441E-E8649A9925BA}"/>
              </a:ext>
            </a:extLst>
          </p:cNvPr>
          <p:cNvSpPr txBox="1"/>
          <p:nvPr/>
        </p:nvSpPr>
        <p:spPr>
          <a:xfrm>
            <a:off x="12702209" y="7643191"/>
            <a:ext cx="1928191" cy="5864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05D1F81-AB12-73B3-3ACA-39F252409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45" y="1902538"/>
            <a:ext cx="5366251" cy="54424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422</Words>
  <Application>Microsoft Office PowerPoint</Application>
  <PresentationFormat>Custom</PresentationFormat>
  <Paragraphs>37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Raleway</vt:lpstr>
      <vt:lpstr>Roboto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Apuroop Reddy</cp:lastModifiedBy>
  <cp:revision>2</cp:revision>
  <dcterms:created xsi:type="dcterms:W3CDTF">2025-03-15T18:19:35Z</dcterms:created>
  <dcterms:modified xsi:type="dcterms:W3CDTF">2025-03-15T18:33:03Z</dcterms:modified>
</cp:coreProperties>
</file>