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4630400" cy="8229600"/>
  <p:notesSz cx="8229600" cy="14630400"/>
  <p:embeddedFontLst>
    <p:embeddedFont>
      <p:font typeface="Barlow" panose="00000800000000000000" pitchFamily="34" charset="0"/>
      <p:bold r:id="rId12"/>
    </p:embeddedFont>
    <p:embeddedFont>
      <p:font typeface="Barlow" panose="00000800000000000000" pitchFamily="34" charset="-122"/>
      <p:bold r:id="rId13"/>
    </p:embeddedFont>
    <p:embeddedFont>
      <p:font typeface="Barlow" panose="00000800000000000000" pitchFamily="34" charset="-120"/>
      <p:bold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2408753"/>
            <a:ext cx="5594747" cy="6992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Avatar AI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67462" y="3485555"/>
            <a:ext cx="7381875" cy="16116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Avatar Lab is an AI-powered system that transforms text into lifelike talking avatars in seconds. By combining </a:t>
            </a:r>
            <a:r>
              <a:rPr lang="en-US" sz="1950" b="1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DiffTalk for facial animation</a:t>
            </a:r>
            <a:r>
              <a:rPr lang="en-US" sz="19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 and </a:t>
            </a:r>
            <a:r>
              <a:rPr lang="en-US" sz="1950" b="1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SMALL-E for speech synthesis</a:t>
            </a:r>
            <a:r>
              <a:rPr lang="en-US" sz="19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, our project creates avatars that not only speak but also express emotions naturally.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6896100" y="5380315"/>
            <a:ext cx="5029914" cy="44053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endParaRPr lang="en-US" sz="2450" dirty="0"/>
          </a:p>
        </p:txBody>
      </p:sp>
      <p:sp>
        <p:nvSpPr>
          <p:cNvPr id="8" name="Rectangles 7"/>
          <p:cNvSpPr/>
          <p:nvPr/>
        </p:nvSpPr>
        <p:spPr>
          <a:xfrm>
            <a:off x="5490210" y="7696200"/>
            <a:ext cx="9139555" cy="533400"/>
          </a:xfrm>
          <a:prstGeom prst="rect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1061918"/>
            <a:ext cx="4196001" cy="5244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Project Overview: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063" y="1963936"/>
            <a:ext cx="944047" cy="135695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08240" y="2152650"/>
            <a:ext cx="2098000" cy="2621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Web Interface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2108240" y="2528054"/>
            <a:ext cx="11641098" cy="604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Users interact with a clean and intuitive web interface to create AI-driven talking avatars. They simply </a:t>
            </a:r>
            <a:r>
              <a:rPr lang="en-US" sz="1450" b="1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type sample text,</a:t>
            </a: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 adjust avatar settings and submit it for processing. The system handles everything seamlessly in the backend making it easy for anyone to use.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3320891"/>
            <a:ext cx="944047" cy="13569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08240" y="3509605"/>
            <a:ext cx="2098000" cy="2621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Speech Synthesis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2108240" y="3885009"/>
            <a:ext cx="11641098" cy="604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We use a TTS Model which converts text into high-quality speech with realistic tone, pitch, and expression and ensures natural pronunciation, human-like speech with the extra function of zero shot voice cloning.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4677847"/>
            <a:ext cx="944047" cy="135695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08240" y="4866561"/>
            <a:ext cx="2098000" cy="2621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Video Synthesis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2108240" y="5241965"/>
            <a:ext cx="11641098" cy="604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Another model processes speech and synchronizes lip movements with extreme accuracy. AI-generated facial expressions and head movements enhance realism and emotion. The system ensures the avatar's speech and expressions match naturally, creating a lifelike effect.</a:t>
            </a:r>
            <a:endParaRPr lang="en-US" sz="14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3" y="6034802"/>
            <a:ext cx="944047" cy="113288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08240" y="6223516"/>
            <a:ext cx="2098000" cy="2621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Output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2108240" y="6598920"/>
            <a:ext cx="11641098" cy="3020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The AI renders a smooth, high-quality video of the avatar speaking with perfect lip-sync. Users can preview, download, or share the video.</a:t>
            </a:r>
            <a:endParaRPr lang="en-US" sz="1450" dirty="0"/>
          </a:p>
        </p:txBody>
      </p:sp>
      <p:sp>
        <p:nvSpPr>
          <p:cNvPr id="15" name="Rectangles 14"/>
          <p:cNvSpPr/>
          <p:nvPr/>
        </p:nvSpPr>
        <p:spPr>
          <a:xfrm>
            <a:off x="0" y="7696200"/>
            <a:ext cx="14629765" cy="533400"/>
          </a:xfrm>
          <a:prstGeom prst="rect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8916" y="666988"/>
            <a:ext cx="3588187" cy="4379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Architecture Diagram</a:t>
            </a:r>
            <a:endParaRPr lang="en-US" sz="2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16" y="1420178"/>
            <a:ext cx="8406170" cy="327850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55839" y="5269587"/>
            <a:ext cx="1751767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User Input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848916" y="5582960"/>
            <a:ext cx="4758690" cy="252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Text submission and avatar configuration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064" y="4875967"/>
            <a:ext cx="2942153" cy="2942153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92" y="5357098"/>
            <a:ext cx="235863" cy="2947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022675" y="5269587"/>
            <a:ext cx="1751767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Processing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9022675" y="5582960"/>
            <a:ext cx="4758809" cy="252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AI models generate speech and facial animations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64" y="4875967"/>
            <a:ext cx="2942153" cy="2942153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576" y="5607487"/>
            <a:ext cx="235863" cy="29479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022675" y="6858833"/>
            <a:ext cx="1751767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Rendering</a:t>
            </a:r>
            <a:endParaRPr lang="en-US" sz="1350" dirty="0"/>
          </a:p>
        </p:txBody>
      </p:sp>
      <p:sp>
        <p:nvSpPr>
          <p:cNvPr id="13" name="Text 6"/>
          <p:cNvSpPr/>
          <p:nvPr/>
        </p:nvSpPr>
        <p:spPr>
          <a:xfrm>
            <a:off x="9022675" y="7172206"/>
            <a:ext cx="4758809" cy="252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System combines elements into seamless video</a:t>
            </a:r>
            <a:endParaRPr lang="en-US" sz="12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064" y="4875967"/>
            <a:ext cx="2942153" cy="2942153"/>
          </a:xfrm>
          <a:prstGeom prst="rect">
            <a:avLst/>
          </a:prstGeom>
        </p:spPr>
      </p:pic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188" y="7042071"/>
            <a:ext cx="235863" cy="294799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3855839" y="6858833"/>
            <a:ext cx="1751767" cy="21883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Delivery</a:t>
            </a:r>
            <a:endParaRPr lang="en-US" sz="1350" dirty="0"/>
          </a:p>
        </p:txBody>
      </p:sp>
      <p:sp>
        <p:nvSpPr>
          <p:cNvPr id="17" name="Text 8"/>
          <p:cNvSpPr/>
          <p:nvPr/>
        </p:nvSpPr>
        <p:spPr>
          <a:xfrm>
            <a:off x="848916" y="7172206"/>
            <a:ext cx="4758690" cy="252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Final avatar video ready for user download</a:t>
            </a:r>
            <a:endParaRPr lang="en-US" sz="1200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4064" y="4875967"/>
            <a:ext cx="2942153" cy="2942153"/>
          </a:xfrm>
          <a:prstGeom prst="rect">
            <a:avLst/>
          </a:prstGeom>
        </p:spPr>
      </p:pic>
      <p:pic>
        <p:nvPicPr>
          <p:cNvPr id="19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4604" y="6791682"/>
            <a:ext cx="235863" cy="294799"/>
          </a:xfrm>
          <a:prstGeom prst="rect">
            <a:avLst/>
          </a:prstGeom>
        </p:spPr>
      </p:pic>
      <p:sp>
        <p:nvSpPr>
          <p:cNvPr id="20" name="Rectangles 19"/>
          <p:cNvSpPr/>
          <p:nvPr/>
        </p:nvSpPr>
        <p:spPr>
          <a:xfrm>
            <a:off x="8846185" y="7696200"/>
            <a:ext cx="5783580" cy="533400"/>
          </a:xfrm>
          <a:prstGeom prst="rect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1210866"/>
            <a:ext cx="7421642" cy="69925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Target Users and Their Roles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063" y="2413635"/>
            <a:ext cx="629364" cy="62936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81063" y="3294697"/>
            <a:ext cx="2797373" cy="349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Education Sectors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81063" y="3795355"/>
            <a:ext cx="2933819" cy="32232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Teachers and trainers can use AI avatars to create interactive lessons that explain concepts without needing pre-recorded videos. This makes online learning more engaging and accessible.</a:t>
            </a:r>
            <a:endParaRPr lang="en-US" sz="19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429" y="2413635"/>
            <a:ext cx="629364" cy="6293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92429" y="3294697"/>
            <a:ext cx="2797373" cy="349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Content Creators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92429" y="3795355"/>
            <a:ext cx="2933938" cy="28203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AI avatars eliminate the need for actors, allowing YouTubers and marketers to generate talking videos with natural narration. This saves time and also reduces production costs.</a:t>
            </a:r>
            <a:endParaRPr lang="en-US" sz="19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914" y="2413635"/>
            <a:ext cx="629364" cy="62936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03914" y="3294697"/>
            <a:ext cx="2797373" cy="349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Virtual Assistants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503914" y="3795355"/>
            <a:ext cx="2933938" cy="2417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AI avatars can provide realistic, human-like interactions for customer support and chatbots which can answer queries and also guide the users.</a:t>
            </a:r>
            <a:endParaRPr lang="en-US" sz="19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399" y="2413635"/>
            <a:ext cx="629364" cy="62936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15399" y="3294697"/>
            <a:ext cx="2797373" cy="3496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Gaming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15399" y="3795355"/>
            <a:ext cx="2933938" cy="24174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AI avatars bring NPCs to life with realistic dialogues and facial expressions. Developers can use them to create immersive game experiences.</a:t>
            </a:r>
            <a:endParaRPr lang="en-US" sz="1950" dirty="0"/>
          </a:p>
        </p:txBody>
      </p:sp>
      <p:sp>
        <p:nvSpPr>
          <p:cNvPr id="15" name="Rectangles 14"/>
          <p:cNvSpPr/>
          <p:nvPr/>
        </p:nvSpPr>
        <p:spPr>
          <a:xfrm>
            <a:off x="5490210" y="7696200"/>
            <a:ext cx="9139555" cy="533400"/>
          </a:xfrm>
          <a:prstGeom prst="rect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519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" y="1667708"/>
            <a:ext cx="4831080" cy="48996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3056" y="680918"/>
            <a:ext cx="4127302" cy="5158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Tech Stack</a:t>
            </a:r>
            <a:endParaRPr lang="en-US" sz="3200" dirty="0"/>
          </a:p>
        </p:txBody>
      </p:sp>
      <p:sp>
        <p:nvSpPr>
          <p:cNvPr id="5" name="Shape 1"/>
          <p:cNvSpPr/>
          <p:nvPr/>
        </p:nvSpPr>
        <p:spPr>
          <a:xfrm>
            <a:off x="6353056" y="1475303"/>
            <a:ext cx="7410688" cy="1380530"/>
          </a:xfrm>
          <a:prstGeom prst="roundRect">
            <a:avLst>
              <a:gd name="adj" fmla="val 20180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561534" y="1683782"/>
            <a:ext cx="2063591" cy="25788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MERN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6561534" y="2052995"/>
            <a:ext cx="6993731" cy="594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Powers the web interface, with React.js / Next.js for a smooth user experience and Node.js &amp; Express.js handling backend logic and API requests.</a:t>
            </a:r>
            <a:endParaRPr lang="en-US" sz="1450" dirty="0"/>
          </a:p>
        </p:txBody>
      </p:sp>
      <p:sp>
        <p:nvSpPr>
          <p:cNvPr id="8" name="Shape 4"/>
          <p:cNvSpPr/>
          <p:nvPr/>
        </p:nvSpPr>
        <p:spPr>
          <a:xfrm>
            <a:off x="6353056" y="3041452"/>
            <a:ext cx="7410688" cy="1380530"/>
          </a:xfrm>
          <a:prstGeom prst="roundRect">
            <a:avLst>
              <a:gd name="adj" fmla="val 20180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561534" y="3249930"/>
            <a:ext cx="2063591" cy="25788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Python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6561534" y="3619143"/>
            <a:ext cx="6993731" cy="594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Python serves as the core language for AI processing, integrating the models and providing various libraries.</a:t>
            </a:r>
            <a:endParaRPr lang="en-US" sz="1450" dirty="0"/>
          </a:p>
        </p:txBody>
      </p:sp>
      <p:sp>
        <p:nvSpPr>
          <p:cNvPr id="11" name="Shape 7"/>
          <p:cNvSpPr/>
          <p:nvPr/>
        </p:nvSpPr>
        <p:spPr>
          <a:xfrm>
            <a:off x="6353056" y="4607600"/>
            <a:ext cx="7410688" cy="1380530"/>
          </a:xfrm>
          <a:prstGeom prst="roundRect">
            <a:avLst>
              <a:gd name="adj" fmla="val 20180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561534" y="4816078"/>
            <a:ext cx="2063591" cy="25788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Flask API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6561534" y="5185291"/>
            <a:ext cx="6993731" cy="594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Connects the MERN stack with AI models, managing speech generation and video processing.</a:t>
            </a:r>
            <a:endParaRPr lang="en-US" sz="1450" dirty="0"/>
          </a:p>
        </p:txBody>
      </p:sp>
      <p:sp>
        <p:nvSpPr>
          <p:cNvPr id="14" name="Shape 10"/>
          <p:cNvSpPr/>
          <p:nvPr/>
        </p:nvSpPr>
        <p:spPr>
          <a:xfrm>
            <a:off x="6353056" y="6173748"/>
            <a:ext cx="7410688" cy="1380530"/>
          </a:xfrm>
          <a:prstGeom prst="roundRect">
            <a:avLst>
              <a:gd name="adj" fmla="val 20180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561534" y="6382226"/>
            <a:ext cx="2063591" cy="25788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Miscellaneous</a:t>
            </a:r>
            <a:endParaRPr lang="en-US" sz="1600" dirty="0"/>
          </a:p>
        </p:txBody>
      </p:sp>
      <p:sp>
        <p:nvSpPr>
          <p:cNvPr id="16" name="Text 12"/>
          <p:cNvSpPr/>
          <p:nvPr/>
        </p:nvSpPr>
        <p:spPr>
          <a:xfrm>
            <a:off x="6561534" y="6751439"/>
            <a:ext cx="6993731" cy="594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anose="00000800000000000000" pitchFamily="34" charset="0"/>
                <a:ea typeface="Barlow" panose="00000800000000000000" pitchFamily="34" charset="-122"/>
                <a:cs typeface="Barlow" panose="00000800000000000000" pitchFamily="34" charset="-120"/>
              </a:rPr>
              <a:t>To ensure high performance, we use NVIDIA GPUs for fast AI inference and rendering along with cloud integration.</a:t>
            </a:r>
            <a:endParaRPr lang="en-US" sz="1450" dirty="0"/>
          </a:p>
        </p:txBody>
      </p:sp>
      <p:sp>
        <p:nvSpPr>
          <p:cNvPr id="17" name="Rectangles 16"/>
          <p:cNvSpPr/>
          <p:nvPr/>
        </p:nvSpPr>
        <p:spPr>
          <a:xfrm>
            <a:off x="5490210" y="7696200"/>
            <a:ext cx="9139555" cy="533400"/>
          </a:xfrm>
          <a:prstGeom prst="rect">
            <a:avLst/>
          </a:prstGeom>
          <a:solidFill>
            <a:schemeClr val="tx1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2667</Words>
  <Application>WPS Presentation</Application>
  <PresentationFormat>On-screen Show (16:9)</PresentationFormat>
  <Paragraphs>76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SimSun</vt:lpstr>
      <vt:lpstr>Wingdings</vt:lpstr>
      <vt:lpstr>Spline Sans Bold</vt:lpstr>
      <vt:lpstr>Segoe Print</vt:lpstr>
      <vt:lpstr>Spline Sans Bold</vt:lpstr>
      <vt:lpstr>Spline Sans Bold</vt:lpstr>
      <vt:lpstr>Barlow</vt:lpstr>
      <vt:lpstr>Barlow</vt:lpstr>
      <vt:lpstr>Barlow</vt:lpstr>
      <vt:lpstr>Barlow Bold</vt:lpstr>
      <vt:lpstr>Barlow Bold</vt:lpstr>
      <vt:lpstr>Barlow 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THE invincible channel with si</cp:lastModifiedBy>
  <cp:revision>3</cp:revision>
  <dcterms:created xsi:type="dcterms:W3CDTF">2025-03-19T13:51:00Z</dcterms:created>
  <dcterms:modified xsi:type="dcterms:W3CDTF">2025-03-19T13:54:01Z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CD32FFF09C8C4CBEB168E548D5B60241_12</vt:lpwstr>
  </property>
  <property fmtid="{D5CDD505-2E9C-101B-9397-08002B2CF9AE}" pid="3" name="KSOProductBuildVer">
    <vt:lpwstr>2057-12.2.0.20348</vt:lpwstr>
  </property>
</Properties>
</file>