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8" r:id="rId6"/>
    <p:sldId id="324" r:id="rId7"/>
    <p:sldId id="320" r:id="rId8"/>
    <p:sldId id="323" r:id="rId9"/>
    <p:sldId id="309" r:id="rId10"/>
    <p:sldId id="322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150A89-A663-417A-AF62-00A3523CBE05}">
          <p14:sldIdLst>
            <p14:sldId id="317"/>
            <p14:sldId id="308"/>
            <p14:sldId id="324"/>
            <p14:sldId id="320"/>
            <p14:sldId id="323"/>
            <p14:sldId id="309"/>
            <p14:sldId id="32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6D3FA-DFB4-4A80-A7F4-5F61BCDE1F3D}" v="70" dt="2024-09-01T08:47:43.542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a Reddy" userId="6a93cd4a93cd44e4" providerId="LiveId" clId="{0F56D3FA-DFB4-4A80-A7F4-5F61BCDE1F3D}"/>
    <pc:docChg chg="undo custSel addSld delSld modSld delMainMaster">
      <pc:chgData name="Narayana Reddy" userId="6a93cd4a93cd44e4" providerId="LiveId" clId="{0F56D3FA-DFB4-4A80-A7F4-5F61BCDE1F3D}" dt="2024-09-01T08:47:43.542" v="758"/>
      <pc:docMkLst>
        <pc:docMk/>
      </pc:docMkLst>
      <pc:sldChg chg="add del">
        <pc:chgData name="Narayana Reddy" userId="6a93cd4a93cd44e4" providerId="LiveId" clId="{0F56D3FA-DFB4-4A80-A7F4-5F61BCDE1F3D}" dt="2024-08-29T14:01:40.345" v="4" actId="2696"/>
        <pc:sldMkLst>
          <pc:docMk/>
          <pc:sldMk cId="0" sldId="261"/>
        </pc:sldMkLst>
      </pc:sldChg>
      <pc:sldChg chg="addSp delSp modSp del mod">
        <pc:chgData name="Narayana Reddy" userId="6a93cd4a93cd44e4" providerId="LiveId" clId="{0F56D3FA-DFB4-4A80-A7F4-5F61BCDE1F3D}" dt="2024-08-31T16:27:37.950" v="559" actId="2696"/>
        <pc:sldMkLst>
          <pc:docMk/>
          <pc:sldMk cId="1096717490" sldId="263"/>
        </pc:sldMkLst>
        <pc:spChg chg="add del mod">
          <ac:chgData name="Narayana Reddy" userId="6a93cd4a93cd44e4" providerId="LiveId" clId="{0F56D3FA-DFB4-4A80-A7F4-5F61BCDE1F3D}" dt="2024-08-29T14:07:40.236" v="29" actId="21"/>
          <ac:spMkLst>
            <pc:docMk/>
            <pc:sldMk cId="1096717490" sldId="263"/>
            <ac:spMk id="4" creationId="{31154554-0E42-6D94-6663-F0A96B537436}"/>
          </ac:spMkLst>
        </pc:spChg>
        <pc:spChg chg="add del mod">
          <ac:chgData name="Narayana Reddy" userId="6a93cd4a93cd44e4" providerId="LiveId" clId="{0F56D3FA-DFB4-4A80-A7F4-5F61BCDE1F3D}" dt="2024-08-29T14:28:39.686" v="276" actId="21"/>
          <ac:spMkLst>
            <pc:docMk/>
            <pc:sldMk cId="1096717490" sldId="263"/>
            <ac:spMk id="5" creationId="{0FC8F19F-EE14-7110-DF52-FB27A200091D}"/>
          </ac:spMkLst>
        </pc:spChg>
        <pc:spChg chg="add del mod">
          <ac:chgData name="Narayana Reddy" userId="6a93cd4a93cd44e4" providerId="LiveId" clId="{0F56D3FA-DFB4-4A80-A7F4-5F61BCDE1F3D}" dt="2024-08-29T14:28:44.947" v="277" actId="21"/>
          <ac:spMkLst>
            <pc:docMk/>
            <pc:sldMk cId="1096717490" sldId="263"/>
            <ac:spMk id="6" creationId="{AB395988-32D5-9801-3BE8-0514C0E9E54B}"/>
          </ac:spMkLst>
        </pc:spChg>
        <pc:spChg chg="add del mod">
          <ac:chgData name="Narayana Reddy" userId="6a93cd4a93cd44e4" providerId="LiveId" clId="{0F56D3FA-DFB4-4A80-A7F4-5F61BCDE1F3D}" dt="2024-08-29T14:28:47.460" v="278" actId="21"/>
          <ac:spMkLst>
            <pc:docMk/>
            <pc:sldMk cId="1096717490" sldId="263"/>
            <ac:spMk id="7" creationId="{6CF59D9C-BA49-63CC-9FBE-5A94D8473A66}"/>
          </ac:spMkLst>
        </pc:spChg>
        <pc:spChg chg="add del mod">
          <ac:chgData name="Narayana Reddy" userId="6a93cd4a93cd44e4" providerId="LiveId" clId="{0F56D3FA-DFB4-4A80-A7F4-5F61BCDE1F3D}" dt="2024-08-29T14:28:49.964" v="279" actId="21"/>
          <ac:spMkLst>
            <pc:docMk/>
            <pc:sldMk cId="1096717490" sldId="263"/>
            <ac:spMk id="8" creationId="{B8AAE643-E4DF-EA58-F946-808F2DDE9344}"/>
          </ac:spMkLst>
        </pc:spChg>
        <pc:spChg chg="add del mod">
          <ac:chgData name="Narayana Reddy" userId="6a93cd4a93cd44e4" providerId="LiveId" clId="{0F56D3FA-DFB4-4A80-A7F4-5F61BCDE1F3D}" dt="2024-08-29T14:28:52.236" v="280" actId="21"/>
          <ac:spMkLst>
            <pc:docMk/>
            <pc:sldMk cId="1096717490" sldId="263"/>
            <ac:spMk id="9" creationId="{3DE2FB86-6A94-80FB-EF18-115FD24068BD}"/>
          </ac:spMkLst>
        </pc:spChg>
        <pc:spChg chg="add del">
          <ac:chgData name="Narayana Reddy" userId="6a93cd4a93cd44e4" providerId="LiveId" clId="{0F56D3FA-DFB4-4A80-A7F4-5F61BCDE1F3D}" dt="2024-08-29T14:28:54.736" v="281" actId="21"/>
          <ac:spMkLst>
            <pc:docMk/>
            <pc:sldMk cId="1096717490" sldId="263"/>
            <ac:spMk id="10" creationId="{9DF3DB50-69BE-20B0-2F23-AA759F079F6D}"/>
          </ac:spMkLst>
        </pc:spChg>
        <pc:spChg chg="mod">
          <ac:chgData name="Narayana Reddy" userId="6a93cd4a93cd44e4" providerId="LiveId" clId="{0F56D3FA-DFB4-4A80-A7F4-5F61BCDE1F3D}" dt="2024-08-29T14:13:52.874" v="137" actId="20577"/>
          <ac:spMkLst>
            <pc:docMk/>
            <pc:sldMk cId="1096717490" sldId="263"/>
            <ac:spMk id="11" creationId="{2A3D95EF-8A67-7F71-37EF-9EB02511B163}"/>
          </ac:spMkLst>
        </pc:spChg>
        <pc:spChg chg="mod">
          <ac:chgData name="Narayana Reddy" userId="6a93cd4a93cd44e4" providerId="LiveId" clId="{0F56D3FA-DFB4-4A80-A7F4-5F61BCDE1F3D}" dt="2024-08-29T14:06:00.209" v="14" actId="20577"/>
          <ac:spMkLst>
            <pc:docMk/>
            <pc:sldMk cId="1096717490" sldId="263"/>
            <ac:spMk id="15" creationId="{C7846849-DC0A-EE3B-2E5E-D669EC1273D6}"/>
          </ac:spMkLst>
        </pc:spChg>
      </pc:sldChg>
      <pc:sldChg chg="addSp delSp modSp mod modTransition delAnim">
        <pc:chgData name="Narayana Reddy" userId="6a93cd4a93cd44e4" providerId="LiveId" clId="{0F56D3FA-DFB4-4A80-A7F4-5F61BCDE1F3D}" dt="2024-09-01T08:33:45.952" v="746"/>
        <pc:sldMkLst>
          <pc:docMk/>
          <pc:sldMk cId="520000563" sldId="278"/>
        </pc:sldMkLst>
        <pc:picChg chg="add del mod">
          <ac:chgData name="Narayana Reddy" userId="6a93cd4a93cd44e4" providerId="LiveId" clId="{0F56D3FA-DFB4-4A80-A7F4-5F61BCDE1F3D}" dt="2024-09-01T08:17:07.174" v="735"/>
          <ac:picMkLst>
            <pc:docMk/>
            <pc:sldMk cId="520000563" sldId="278"/>
            <ac:picMk id="2" creationId="{EA99B33D-7A40-6838-D99D-860488AA039C}"/>
          </ac:picMkLst>
        </pc:picChg>
        <pc:picChg chg="add del mod">
          <ac:chgData name="Narayana Reddy" userId="6a93cd4a93cd44e4" providerId="LiveId" clId="{0F56D3FA-DFB4-4A80-A7F4-5F61BCDE1F3D}" dt="2024-09-01T08:20:27.187" v="738" actId="21"/>
          <ac:picMkLst>
            <pc:docMk/>
            <pc:sldMk cId="520000563" sldId="278"/>
            <ac:picMk id="4" creationId="{EC38BC46-4C5B-1482-4EA9-486E93339A1B}"/>
          </ac:picMkLst>
        </pc:picChg>
        <pc:picChg chg="add del mod">
          <ac:chgData name="Narayana Reddy" userId="6a93cd4a93cd44e4" providerId="LiveId" clId="{0F56D3FA-DFB4-4A80-A7F4-5F61BCDE1F3D}" dt="2024-09-01T08:33:45.952" v="746"/>
          <ac:picMkLst>
            <pc:docMk/>
            <pc:sldMk cId="520000563" sldId="278"/>
            <ac:picMk id="5" creationId="{8A749A08-F313-1453-33B4-F3847F86EBCE}"/>
          </ac:picMkLst>
        </pc:picChg>
        <pc:picChg chg="add mod">
          <ac:chgData name="Narayana Reddy" userId="6a93cd4a93cd44e4" providerId="LiveId" clId="{0F56D3FA-DFB4-4A80-A7F4-5F61BCDE1F3D}" dt="2024-09-01T08:33:45.952" v="746"/>
          <ac:picMkLst>
            <pc:docMk/>
            <pc:sldMk cId="520000563" sldId="278"/>
            <ac:picMk id="6" creationId="{E632A5BB-167C-69A8-0C8D-1E7ACA692B73}"/>
          </ac:picMkLst>
        </pc:picChg>
      </pc:sldChg>
      <pc:sldChg chg="addSp delSp modSp mod modTransition addAnim delAnim modAnim">
        <pc:chgData name="Narayana Reddy" userId="6a93cd4a93cd44e4" providerId="LiveId" clId="{0F56D3FA-DFB4-4A80-A7F4-5F61BCDE1F3D}" dt="2024-09-01T08:37:48.608" v="752" actId="21"/>
        <pc:sldMkLst>
          <pc:docMk/>
          <pc:sldMk cId="2188828507" sldId="304"/>
        </pc:sldMkLst>
        <pc:spChg chg="mod">
          <ac:chgData name="Narayana Reddy" userId="6a93cd4a93cd44e4" providerId="LiveId" clId="{0F56D3FA-DFB4-4A80-A7F4-5F61BCDE1F3D}" dt="2024-08-31T16:35:10.823" v="599" actId="255"/>
          <ac:spMkLst>
            <pc:docMk/>
            <pc:sldMk cId="2188828507" sldId="304"/>
            <ac:spMk id="6" creationId="{D5DC0028-4150-0F89-E59C-F563C67F6CFD}"/>
          </ac:spMkLst>
        </pc:spChg>
        <pc:spChg chg="mod">
          <ac:chgData name="Narayana Reddy" userId="6a93cd4a93cd44e4" providerId="LiveId" clId="{0F56D3FA-DFB4-4A80-A7F4-5F61BCDE1F3D}" dt="2024-08-31T16:45:04.682" v="633" actId="20577"/>
          <ac:spMkLst>
            <pc:docMk/>
            <pc:sldMk cId="2188828507" sldId="304"/>
            <ac:spMk id="11" creationId="{C6DCC38C-603B-CCD0-2914-0BBCD4F4F74E}"/>
          </ac:spMkLst>
        </pc:spChg>
        <pc:picChg chg="add del mod">
          <ac:chgData name="Narayana Reddy" userId="6a93cd4a93cd44e4" providerId="LiveId" clId="{0F56D3FA-DFB4-4A80-A7F4-5F61BCDE1F3D}" dt="2024-09-01T08:37:48.608" v="752" actId="21"/>
          <ac:picMkLst>
            <pc:docMk/>
            <pc:sldMk cId="2188828507" sldId="304"/>
            <ac:picMk id="2" creationId="{BA50DF19-7A39-638F-E23D-3E0D3D274D6F}"/>
          </ac:picMkLst>
        </pc:picChg>
        <pc:picChg chg="add mod">
          <ac:chgData name="Narayana Reddy" userId="6a93cd4a93cd44e4" providerId="LiveId" clId="{0F56D3FA-DFB4-4A80-A7F4-5F61BCDE1F3D}" dt="2024-09-01T08:37:48.247" v="751"/>
          <ac:picMkLst>
            <pc:docMk/>
            <pc:sldMk cId="2188828507" sldId="304"/>
            <ac:picMk id="3" creationId="{7AD119C8-ED1A-BE69-94C6-04590BA5C1F2}"/>
          </ac:picMkLst>
        </pc:picChg>
      </pc:sldChg>
      <pc:sldChg chg="del">
        <pc:chgData name="Narayana Reddy" userId="6a93cd4a93cd44e4" providerId="LiveId" clId="{0F56D3FA-DFB4-4A80-A7F4-5F61BCDE1F3D}" dt="2024-08-31T16:28:12.477" v="560" actId="2696"/>
        <pc:sldMkLst>
          <pc:docMk/>
          <pc:sldMk cId="586478555" sldId="307"/>
        </pc:sldMkLst>
      </pc:sldChg>
      <pc:sldChg chg="addSp delSp modSp mod modTransition delAnim">
        <pc:chgData name="Narayana Reddy" userId="6a93cd4a93cd44e4" providerId="LiveId" clId="{0F56D3FA-DFB4-4A80-A7F4-5F61BCDE1F3D}" dt="2024-09-01T08:33:15.887" v="745"/>
        <pc:sldMkLst>
          <pc:docMk/>
          <pc:sldMk cId="2222324472" sldId="308"/>
        </pc:sldMkLst>
        <pc:spChg chg="mod">
          <ac:chgData name="Narayana Reddy" userId="6a93cd4a93cd44e4" providerId="LiveId" clId="{0F56D3FA-DFB4-4A80-A7F4-5F61BCDE1F3D}" dt="2024-08-31T16:48:10.857" v="640" actId="14100"/>
          <ac:spMkLst>
            <pc:docMk/>
            <pc:sldMk cId="2222324472" sldId="308"/>
            <ac:spMk id="2" creationId="{2403EE45-3924-5A20-4FDE-7EA6BBEBD06F}"/>
          </ac:spMkLst>
        </pc:spChg>
        <pc:picChg chg="add del mod">
          <ac:chgData name="Narayana Reddy" userId="6a93cd4a93cd44e4" providerId="LiveId" clId="{0F56D3FA-DFB4-4A80-A7F4-5F61BCDE1F3D}" dt="2024-09-01T08:14:45.912" v="732" actId="21"/>
          <ac:picMkLst>
            <pc:docMk/>
            <pc:sldMk cId="2222324472" sldId="308"/>
            <ac:picMk id="3" creationId="{82458AE3-54F0-8002-523F-BFC84165399C}"/>
          </ac:picMkLst>
        </pc:picChg>
        <pc:picChg chg="add del mod">
          <ac:chgData name="Narayana Reddy" userId="6a93cd4a93cd44e4" providerId="LiveId" clId="{0F56D3FA-DFB4-4A80-A7F4-5F61BCDE1F3D}" dt="2024-09-01T08:20:39.104" v="741" actId="21"/>
          <ac:picMkLst>
            <pc:docMk/>
            <pc:sldMk cId="2222324472" sldId="308"/>
            <ac:picMk id="4" creationId="{79843F33-ADC2-82C9-EE04-CBB933C7F270}"/>
          </ac:picMkLst>
        </pc:picChg>
        <pc:picChg chg="add mod">
          <ac:chgData name="Narayana Reddy" userId="6a93cd4a93cd44e4" providerId="LiveId" clId="{0F56D3FA-DFB4-4A80-A7F4-5F61BCDE1F3D}" dt="2024-09-01T08:33:15.887" v="745"/>
          <ac:picMkLst>
            <pc:docMk/>
            <pc:sldMk cId="2222324472" sldId="308"/>
            <ac:picMk id="5" creationId="{CB86B746-0576-9048-126E-4FFB4F124249}"/>
          </ac:picMkLst>
        </pc:picChg>
      </pc:sldChg>
      <pc:sldChg chg="addSp delSp modSp mod modTransition delAnim">
        <pc:chgData name="Narayana Reddy" userId="6a93cd4a93cd44e4" providerId="LiveId" clId="{0F56D3FA-DFB4-4A80-A7F4-5F61BCDE1F3D}" dt="2024-09-01T08:47:43.542" v="758"/>
        <pc:sldMkLst>
          <pc:docMk/>
          <pc:sldMk cId="1966913227" sldId="309"/>
        </pc:sldMkLst>
        <pc:spChg chg="mod">
          <ac:chgData name="Narayana Reddy" userId="6a93cd4a93cd44e4" providerId="LiveId" clId="{0F56D3FA-DFB4-4A80-A7F4-5F61BCDE1F3D}" dt="2024-08-29T14:04:57.426" v="12" actId="20577"/>
          <ac:spMkLst>
            <pc:docMk/>
            <pc:sldMk cId="1966913227" sldId="309"/>
            <ac:spMk id="3" creationId="{50CD348E-9357-0442-4555-AF6B4AFE34B6}"/>
          </ac:spMkLst>
        </pc:spChg>
        <pc:spChg chg="mod">
          <ac:chgData name="Narayana Reddy" userId="6a93cd4a93cd44e4" providerId="LiveId" clId="{0F56D3FA-DFB4-4A80-A7F4-5F61BCDE1F3D}" dt="2024-08-31T16:46:45.477" v="637" actId="255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Narayana Reddy" userId="6a93cd4a93cd44e4" providerId="LiveId" clId="{0F56D3FA-DFB4-4A80-A7F4-5F61BCDE1F3D}" dt="2024-08-31T16:53:39.515" v="681" actId="113"/>
          <ac:spMkLst>
            <pc:docMk/>
            <pc:sldMk cId="1966913227" sldId="309"/>
            <ac:spMk id="19" creationId="{A7BE12AD-D808-BDE0-3EB8-5BC50B1D8474}"/>
          </ac:spMkLst>
        </pc:spChg>
        <pc:picChg chg="add del mod">
          <ac:chgData name="Narayana Reddy" userId="6a93cd4a93cd44e4" providerId="LiveId" clId="{0F56D3FA-DFB4-4A80-A7F4-5F61BCDE1F3D}" dt="2024-09-01T08:34:06.650" v="747"/>
          <ac:picMkLst>
            <pc:docMk/>
            <pc:sldMk cId="1966913227" sldId="309"/>
            <ac:picMk id="2" creationId="{7EED3881-01DC-A607-4D80-5D87D35FBD3B}"/>
          </ac:picMkLst>
        </pc:picChg>
        <pc:picChg chg="add del mod">
          <ac:chgData name="Narayana Reddy" userId="6a93cd4a93cd44e4" providerId="LiveId" clId="{0F56D3FA-DFB4-4A80-A7F4-5F61BCDE1F3D}" dt="2024-09-01T08:34:48.719" v="748"/>
          <ac:picMkLst>
            <pc:docMk/>
            <pc:sldMk cId="1966913227" sldId="309"/>
            <ac:picMk id="4" creationId="{4C4352E5-4DEE-C3F0-C7AF-EE335408233A}"/>
          </ac:picMkLst>
        </pc:picChg>
        <pc:picChg chg="add del mod">
          <ac:chgData name="Narayana Reddy" userId="6a93cd4a93cd44e4" providerId="LiveId" clId="{0F56D3FA-DFB4-4A80-A7F4-5F61BCDE1F3D}" dt="2024-09-01T08:39:48.516" v="753" actId="21"/>
          <ac:picMkLst>
            <pc:docMk/>
            <pc:sldMk cId="1966913227" sldId="309"/>
            <ac:picMk id="5" creationId="{ABD9E130-F908-B570-2257-EFECAE4F00D6}"/>
          </ac:picMkLst>
        </pc:picChg>
        <pc:picChg chg="add del mod">
          <ac:chgData name="Narayana Reddy" userId="6a93cd4a93cd44e4" providerId="LiveId" clId="{0F56D3FA-DFB4-4A80-A7F4-5F61BCDE1F3D}" dt="2024-09-01T08:46:33.985" v="757" actId="21"/>
          <ac:picMkLst>
            <pc:docMk/>
            <pc:sldMk cId="1966913227" sldId="309"/>
            <ac:picMk id="6" creationId="{8FDE8EAC-AF1F-FC90-6312-F739D0E9D202}"/>
          </ac:picMkLst>
        </pc:picChg>
        <pc:picChg chg="add mod">
          <ac:chgData name="Narayana Reddy" userId="6a93cd4a93cd44e4" providerId="LiveId" clId="{0F56D3FA-DFB4-4A80-A7F4-5F61BCDE1F3D}" dt="2024-09-01T08:47:43.542" v="758"/>
          <ac:picMkLst>
            <pc:docMk/>
            <pc:sldMk cId="1966913227" sldId="309"/>
            <ac:picMk id="7" creationId="{80F6A59A-7CC0-5106-216D-DD165CFF223F}"/>
          </ac:picMkLst>
        </pc:picChg>
      </pc:sldChg>
      <pc:sldChg chg="del">
        <pc:chgData name="Narayana Reddy" userId="6a93cd4a93cd44e4" providerId="LiveId" clId="{0F56D3FA-DFB4-4A80-A7F4-5F61BCDE1F3D}" dt="2024-08-31T16:27:33.319" v="558" actId="2696"/>
        <pc:sldMkLst>
          <pc:docMk/>
          <pc:sldMk cId="4230106960" sldId="310"/>
        </pc:sldMkLst>
      </pc:sldChg>
      <pc:sldChg chg="del">
        <pc:chgData name="Narayana Reddy" userId="6a93cd4a93cd44e4" providerId="LiveId" clId="{0F56D3FA-DFB4-4A80-A7F4-5F61BCDE1F3D}" dt="2024-08-31T16:27:25.566" v="556" actId="2696"/>
        <pc:sldMkLst>
          <pc:docMk/>
          <pc:sldMk cId="3748348926" sldId="311"/>
        </pc:sldMkLst>
      </pc:sldChg>
      <pc:sldChg chg="del">
        <pc:chgData name="Narayana Reddy" userId="6a93cd4a93cd44e4" providerId="LiveId" clId="{0F56D3FA-DFB4-4A80-A7F4-5F61BCDE1F3D}" dt="2024-08-31T16:27:22.379" v="555" actId="2696"/>
        <pc:sldMkLst>
          <pc:docMk/>
          <pc:sldMk cId="859909800" sldId="312"/>
        </pc:sldMkLst>
      </pc:sldChg>
      <pc:sldChg chg="del">
        <pc:chgData name="Narayana Reddy" userId="6a93cd4a93cd44e4" providerId="LiveId" clId="{0F56D3FA-DFB4-4A80-A7F4-5F61BCDE1F3D}" dt="2024-08-31T16:27:18.487" v="554" actId="2696"/>
        <pc:sldMkLst>
          <pc:docMk/>
          <pc:sldMk cId="4132147533" sldId="314"/>
        </pc:sldMkLst>
      </pc:sldChg>
      <pc:sldChg chg="del">
        <pc:chgData name="Narayana Reddy" userId="6a93cd4a93cd44e4" providerId="LiveId" clId="{0F56D3FA-DFB4-4A80-A7F4-5F61BCDE1F3D}" dt="2024-08-31T16:27:14.639" v="553" actId="2696"/>
        <pc:sldMkLst>
          <pc:docMk/>
          <pc:sldMk cId="3064996118" sldId="315"/>
        </pc:sldMkLst>
      </pc:sldChg>
      <pc:sldChg chg="del">
        <pc:chgData name="Narayana Reddy" userId="6a93cd4a93cd44e4" providerId="LiveId" clId="{0F56D3FA-DFB4-4A80-A7F4-5F61BCDE1F3D}" dt="2024-08-31T16:27:29.117" v="557" actId="2696"/>
        <pc:sldMkLst>
          <pc:docMk/>
          <pc:sldMk cId="537809529" sldId="316"/>
        </pc:sldMkLst>
      </pc:sldChg>
      <pc:sldChg chg="addSp delSp modSp mod modTransition delAnim modAnim">
        <pc:chgData name="Narayana Reddy" userId="6a93cd4a93cd44e4" providerId="LiveId" clId="{0F56D3FA-DFB4-4A80-A7F4-5F61BCDE1F3D}" dt="2024-09-01T08:42:14.270" v="756"/>
        <pc:sldMkLst>
          <pc:docMk/>
          <pc:sldMk cId="1338167130" sldId="317"/>
        </pc:sldMkLst>
        <pc:spChg chg="mod">
          <ac:chgData name="Narayana Reddy" userId="6a93cd4a93cd44e4" providerId="LiveId" clId="{0F56D3FA-DFB4-4A80-A7F4-5F61BCDE1F3D}" dt="2024-08-31T16:29:50.608" v="566" actId="113"/>
          <ac:spMkLst>
            <pc:docMk/>
            <pc:sldMk cId="1338167130" sldId="317"/>
            <ac:spMk id="3" creationId="{B45A4A65-E8B8-40CF-7ABD-97EA8FA97521}"/>
          </ac:spMkLst>
        </pc:spChg>
        <pc:picChg chg="add del mod">
          <ac:chgData name="Narayana Reddy" userId="6a93cd4a93cd44e4" providerId="LiveId" clId="{0F56D3FA-DFB4-4A80-A7F4-5F61BCDE1F3D}" dt="2024-09-01T08:14:40.913" v="731" actId="21"/>
          <ac:picMkLst>
            <pc:docMk/>
            <pc:sldMk cId="1338167130" sldId="317"/>
            <ac:picMk id="2" creationId="{25323851-B0D9-0206-2F60-922D0AC85192}"/>
          </ac:picMkLst>
        </pc:picChg>
        <pc:picChg chg="add del mod">
          <ac:chgData name="Narayana Reddy" userId="6a93cd4a93cd44e4" providerId="LiveId" clId="{0F56D3FA-DFB4-4A80-A7F4-5F61BCDE1F3D}" dt="2024-09-01T05:57:01.245" v="728" actId="21"/>
          <ac:picMkLst>
            <pc:docMk/>
            <pc:sldMk cId="1338167130" sldId="317"/>
            <ac:picMk id="2" creationId="{5709A5C7-359A-1DA3-E50B-62761DD4BFBB}"/>
          </ac:picMkLst>
        </pc:picChg>
        <pc:picChg chg="add del mod">
          <ac:chgData name="Narayana Reddy" userId="6a93cd4a93cd44e4" providerId="LiveId" clId="{0F56D3FA-DFB4-4A80-A7F4-5F61BCDE1F3D}" dt="2024-09-01T08:20:43.094" v="742" actId="21"/>
          <ac:picMkLst>
            <pc:docMk/>
            <pc:sldMk cId="1338167130" sldId="317"/>
            <ac:picMk id="4" creationId="{81D56B95-3076-AF4A-3DEB-D16FC33B507B}"/>
          </ac:picMkLst>
        </pc:picChg>
        <pc:picChg chg="add del mod">
          <ac:chgData name="Narayana Reddy" userId="6a93cd4a93cd44e4" providerId="LiveId" clId="{0F56D3FA-DFB4-4A80-A7F4-5F61BCDE1F3D}" dt="2024-09-01T08:25:16.180" v="744" actId="21"/>
          <ac:picMkLst>
            <pc:docMk/>
            <pc:sldMk cId="1338167130" sldId="317"/>
            <ac:picMk id="5" creationId="{19A6B637-D3B7-B41D-6507-299457D78D97}"/>
          </ac:picMkLst>
        </pc:picChg>
        <pc:picChg chg="add del mod">
          <ac:chgData name="Narayana Reddy" userId="6a93cd4a93cd44e4" providerId="LiveId" clId="{0F56D3FA-DFB4-4A80-A7F4-5F61BCDE1F3D}" dt="2024-09-01T08:41:49.961" v="755" actId="21"/>
          <ac:picMkLst>
            <pc:docMk/>
            <pc:sldMk cId="1338167130" sldId="317"/>
            <ac:picMk id="6" creationId="{33D7F966-8223-4083-FF7C-378BD274BAAB}"/>
          </ac:picMkLst>
        </pc:picChg>
        <pc:picChg chg="add mod">
          <ac:chgData name="Narayana Reddy" userId="6a93cd4a93cd44e4" providerId="LiveId" clId="{0F56D3FA-DFB4-4A80-A7F4-5F61BCDE1F3D}" dt="2024-09-01T08:42:14.270" v="756"/>
          <ac:picMkLst>
            <pc:docMk/>
            <pc:sldMk cId="1338167130" sldId="317"/>
            <ac:picMk id="7" creationId="{B26CF1FD-6E04-BA6C-8F95-3A950B8DC69B}"/>
          </ac:picMkLst>
        </pc:picChg>
      </pc:sldChg>
      <pc:sldChg chg="addSp delSp modSp add del mod modClrScheme chgLayout">
        <pc:chgData name="Narayana Reddy" userId="6a93cd4a93cd44e4" providerId="LiveId" clId="{0F56D3FA-DFB4-4A80-A7F4-5F61BCDE1F3D}" dt="2024-08-31T16:50:54.205" v="641" actId="2696"/>
        <pc:sldMkLst>
          <pc:docMk/>
          <pc:sldMk cId="69455284" sldId="318"/>
        </pc:sldMkLst>
        <pc:spChg chg="add del mod ord">
          <ac:chgData name="Narayana Reddy" userId="6a93cd4a93cd44e4" providerId="LiveId" clId="{0F56D3FA-DFB4-4A80-A7F4-5F61BCDE1F3D}" dt="2024-08-29T14:02:48.249" v="9" actId="700"/>
          <ac:spMkLst>
            <pc:docMk/>
            <pc:sldMk cId="69455284" sldId="318"/>
            <ac:spMk id="3" creationId="{894B5D1F-85FC-453B-F6E5-D924437DADA3}"/>
          </ac:spMkLst>
        </pc:spChg>
        <pc:spChg chg="add mod">
          <ac:chgData name="Narayana Reddy" userId="6a93cd4a93cd44e4" providerId="LiveId" clId="{0F56D3FA-DFB4-4A80-A7F4-5F61BCDE1F3D}" dt="2024-08-29T14:15:20.456" v="147" actId="14100"/>
          <ac:spMkLst>
            <pc:docMk/>
            <pc:sldMk cId="69455284" sldId="318"/>
            <ac:spMk id="3" creationId="{D00A30D3-F700-37A3-D406-0E477F1BA402}"/>
          </ac:spMkLst>
        </pc:spChg>
        <pc:spChg chg="add mod">
          <ac:chgData name="Narayana Reddy" userId="6a93cd4a93cd44e4" providerId="LiveId" clId="{0F56D3FA-DFB4-4A80-A7F4-5F61BCDE1F3D}" dt="2024-08-29T14:15:25.866" v="148" actId="14100"/>
          <ac:spMkLst>
            <pc:docMk/>
            <pc:sldMk cId="69455284" sldId="318"/>
            <ac:spMk id="4" creationId="{14363786-2C9D-82B0-3661-E53A7808EF35}"/>
          </ac:spMkLst>
        </pc:spChg>
        <pc:spChg chg="add mod">
          <ac:chgData name="Narayana Reddy" userId="6a93cd4a93cd44e4" providerId="LiveId" clId="{0F56D3FA-DFB4-4A80-A7F4-5F61BCDE1F3D}" dt="2024-08-29T14:15:41.068" v="151" actId="1076"/>
          <ac:spMkLst>
            <pc:docMk/>
            <pc:sldMk cId="69455284" sldId="318"/>
            <ac:spMk id="5" creationId="{1F8E8897-22CF-8F6B-A2BE-F3A6EFCE12DF}"/>
          </ac:spMkLst>
        </pc:spChg>
        <pc:spChg chg="add mod">
          <ac:chgData name="Narayana Reddy" userId="6a93cd4a93cd44e4" providerId="LiveId" clId="{0F56D3FA-DFB4-4A80-A7F4-5F61BCDE1F3D}" dt="2024-08-29T14:15:48.645" v="153" actId="1076"/>
          <ac:spMkLst>
            <pc:docMk/>
            <pc:sldMk cId="69455284" sldId="318"/>
            <ac:spMk id="6" creationId="{F0DD1828-3AFA-0CE7-45B0-7FCE46DE3335}"/>
          </ac:spMkLst>
        </pc:spChg>
        <pc:spChg chg="add mod">
          <ac:chgData name="Narayana Reddy" userId="6a93cd4a93cd44e4" providerId="LiveId" clId="{0F56D3FA-DFB4-4A80-A7F4-5F61BCDE1F3D}" dt="2024-08-29T14:15:07.975" v="144" actId="1076"/>
          <ac:spMkLst>
            <pc:docMk/>
            <pc:sldMk cId="69455284" sldId="318"/>
            <ac:spMk id="7" creationId="{46BFFADE-12E6-E44D-D53F-2760E3BBC64E}"/>
          </ac:spMkLst>
        </pc:spChg>
        <pc:spChg chg="add mod">
          <ac:chgData name="Narayana Reddy" userId="6a93cd4a93cd44e4" providerId="LiveId" clId="{0F56D3FA-DFB4-4A80-A7F4-5F61BCDE1F3D}" dt="2024-08-29T14:16:06.292" v="154"/>
          <ac:spMkLst>
            <pc:docMk/>
            <pc:sldMk cId="69455284" sldId="318"/>
            <ac:spMk id="8" creationId="{99BB27EB-2E2D-6179-1533-12AC40DF8C4D}"/>
          </ac:spMkLst>
        </pc:spChg>
        <pc:spChg chg="add del mod">
          <ac:chgData name="Narayana Reddy" userId="6a93cd4a93cd44e4" providerId="LiveId" clId="{0F56D3FA-DFB4-4A80-A7F4-5F61BCDE1F3D}" dt="2024-08-29T14:17:29.748" v="167" actId="21"/>
          <ac:spMkLst>
            <pc:docMk/>
            <pc:sldMk cId="69455284" sldId="318"/>
            <ac:spMk id="9" creationId="{A2C1E4F6-7BCC-9552-62CE-B17FED605A92}"/>
          </ac:spMkLst>
        </pc:spChg>
        <pc:spChg chg="add del">
          <ac:chgData name="Narayana Reddy" userId="6a93cd4a93cd44e4" providerId="LiveId" clId="{0F56D3FA-DFB4-4A80-A7F4-5F61BCDE1F3D}" dt="2024-08-29T14:17:51.519" v="169" actId="21"/>
          <ac:spMkLst>
            <pc:docMk/>
            <pc:sldMk cId="69455284" sldId="318"/>
            <ac:spMk id="10" creationId="{C4EFD15A-80F6-23C5-41EA-FDDFD9825BCF}"/>
          </ac:spMkLst>
        </pc:spChg>
        <pc:spChg chg="add mod">
          <ac:chgData name="Narayana Reddy" userId="6a93cd4a93cd44e4" providerId="LiveId" clId="{0F56D3FA-DFB4-4A80-A7F4-5F61BCDE1F3D}" dt="2024-08-29T14:19:58.040" v="207" actId="20577"/>
          <ac:spMkLst>
            <pc:docMk/>
            <pc:sldMk cId="69455284" sldId="318"/>
            <ac:spMk id="11" creationId="{B6F653FC-6F10-675F-572B-D3E2B167BE09}"/>
          </ac:spMkLst>
        </pc:spChg>
        <pc:spChg chg="add mod">
          <ac:chgData name="Narayana Reddy" userId="6a93cd4a93cd44e4" providerId="LiveId" clId="{0F56D3FA-DFB4-4A80-A7F4-5F61BCDE1F3D}" dt="2024-08-29T14:21:29.438" v="222" actId="20577"/>
          <ac:spMkLst>
            <pc:docMk/>
            <pc:sldMk cId="69455284" sldId="318"/>
            <ac:spMk id="12" creationId="{472988CB-6406-47BE-A970-641D96FC0FB7}"/>
          </ac:spMkLst>
        </pc:spChg>
        <pc:spChg chg="add mod">
          <ac:chgData name="Narayana Reddy" userId="6a93cd4a93cd44e4" providerId="LiveId" clId="{0F56D3FA-DFB4-4A80-A7F4-5F61BCDE1F3D}" dt="2024-08-29T14:21:54.996" v="226" actId="20577"/>
          <ac:spMkLst>
            <pc:docMk/>
            <pc:sldMk cId="69455284" sldId="318"/>
            <ac:spMk id="13" creationId="{E7244F5C-F214-358B-4676-2817DB353316}"/>
          </ac:spMkLst>
        </pc:spChg>
        <pc:spChg chg="add mod">
          <ac:chgData name="Narayana Reddy" userId="6a93cd4a93cd44e4" providerId="LiveId" clId="{0F56D3FA-DFB4-4A80-A7F4-5F61BCDE1F3D}" dt="2024-08-29T14:20:35.096" v="210" actId="1076"/>
          <ac:spMkLst>
            <pc:docMk/>
            <pc:sldMk cId="69455284" sldId="318"/>
            <ac:spMk id="14" creationId="{8F210A12-2869-740A-DC55-7A724DA5011E}"/>
          </ac:spMkLst>
        </pc:spChg>
        <pc:spChg chg="add mod">
          <ac:chgData name="Narayana Reddy" userId="6a93cd4a93cd44e4" providerId="LiveId" clId="{0F56D3FA-DFB4-4A80-A7F4-5F61BCDE1F3D}" dt="2024-08-29T14:21:47.103" v="225" actId="1076"/>
          <ac:spMkLst>
            <pc:docMk/>
            <pc:sldMk cId="69455284" sldId="318"/>
            <ac:spMk id="15" creationId="{F54372D7-8EE6-D7E0-22FE-3721E1B12F9B}"/>
          </ac:spMkLst>
        </pc:spChg>
        <pc:spChg chg="add mod">
          <ac:chgData name="Narayana Reddy" userId="6a93cd4a93cd44e4" providerId="LiveId" clId="{0F56D3FA-DFB4-4A80-A7F4-5F61BCDE1F3D}" dt="2024-08-29T14:22:44.452" v="235" actId="1076"/>
          <ac:spMkLst>
            <pc:docMk/>
            <pc:sldMk cId="69455284" sldId="318"/>
            <ac:spMk id="16" creationId="{D15BD6B8-C62C-C826-B116-AB890A77E28A}"/>
          </ac:spMkLst>
        </pc:spChg>
        <pc:spChg chg="add del mod">
          <ac:chgData name="Narayana Reddy" userId="6a93cd4a93cd44e4" providerId="LiveId" clId="{0F56D3FA-DFB4-4A80-A7F4-5F61BCDE1F3D}" dt="2024-08-29T14:32:38.395" v="302" actId="21"/>
          <ac:spMkLst>
            <pc:docMk/>
            <pc:sldMk cId="69455284" sldId="318"/>
            <ac:spMk id="20" creationId="{7A5796B4-0FA9-7295-AAC0-BD0C4A408D17}"/>
          </ac:spMkLst>
        </pc:spChg>
        <pc:spChg chg="add del mod">
          <ac:chgData name="Narayana Reddy" userId="6a93cd4a93cd44e4" providerId="LiveId" clId="{0F56D3FA-DFB4-4A80-A7F4-5F61BCDE1F3D}" dt="2024-08-29T14:33:54.036" v="313" actId="21"/>
          <ac:spMkLst>
            <pc:docMk/>
            <pc:sldMk cId="69455284" sldId="318"/>
            <ac:spMk id="21" creationId="{D3C16AEA-1EB1-6712-7880-E50A8CB8428C}"/>
          </ac:spMkLst>
        </pc:spChg>
        <pc:spChg chg="add del mod">
          <ac:chgData name="Narayana Reddy" userId="6a93cd4a93cd44e4" providerId="LiveId" clId="{0F56D3FA-DFB4-4A80-A7F4-5F61BCDE1F3D}" dt="2024-08-29T14:30:13.820" v="284" actId="21"/>
          <ac:spMkLst>
            <pc:docMk/>
            <pc:sldMk cId="69455284" sldId="318"/>
            <ac:spMk id="22" creationId="{4B798FFE-36A0-FD31-593C-88E5706B8082}"/>
          </ac:spMkLst>
        </pc:spChg>
        <pc:spChg chg="add mod">
          <ac:chgData name="Narayana Reddy" userId="6a93cd4a93cd44e4" providerId="LiveId" clId="{0F56D3FA-DFB4-4A80-A7F4-5F61BCDE1F3D}" dt="2024-08-29T14:35:51.091" v="330" actId="14100"/>
          <ac:spMkLst>
            <pc:docMk/>
            <pc:sldMk cId="69455284" sldId="318"/>
            <ac:spMk id="23" creationId="{87B2E734-85ED-56EE-2033-6FA2485DECC3}"/>
          </ac:spMkLst>
        </pc:spChg>
        <pc:spChg chg="add mod">
          <ac:chgData name="Narayana Reddy" userId="6a93cd4a93cd44e4" providerId="LiveId" clId="{0F56D3FA-DFB4-4A80-A7F4-5F61BCDE1F3D}" dt="2024-08-29T14:36:05.904" v="332" actId="14100"/>
          <ac:spMkLst>
            <pc:docMk/>
            <pc:sldMk cId="69455284" sldId="318"/>
            <ac:spMk id="24" creationId="{D6175248-2C14-604B-D5A5-D0857ADD66C7}"/>
          </ac:spMkLst>
        </pc:spChg>
        <pc:spChg chg="mod">
          <ac:chgData name="Narayana Reddy" userId="6a93cd4a93cd44e4" providerId="LiveId" clId="{0F56D3FA-DFB4-4A80-A7F4-5F61BCDE1F3D}" dt="2024-08-31T15:16:17.564" v="336" actId="14100"/>
          <ac:spMkLst>
            <pc:docMk/>
            <pc:sldMk cId="69455284" sldId="318"/>
            <ac:spMk id="25" creationId="{B83857A8-1B7A-A326-FB2B-54D02E1C7478}"/>
          </ac:spMkLst>
        </pc:spChg>
        <pc:spChg chg="mod">
          <ac:chgData name="Narayana Reddy" userId="6a93cd4a93cd44e4" providerId="LiveId" clId="{0F56D3FA-DFB4-4A80-A7F4-5F61BCDE1F3D}" dt="2024-08-31T15:16:03.039" v="335" actId="1076"/>
          <ac:spMkLst>
            <pc:docMk/>
            <pc:sldMk cId="69455284" sldId="318"/>
            <ac:spMk id="26" creationId="{C1E3115B-0E05-52F1-B279-65CB73FCA1DE}"/>
          </ac:spMkLst>
        </pc:spChg>
        <pc:spChg chg="add mod">
          <ac:chgData name="Narayana Reddy" userId="6a93cd4a93cd44e4" providerId="LiveId" clId="{0F56D3FA-DFB4-4A80-A7F4-5F61BCDE1F3D}" dt="2024-08-29T14:35:25.606" v="325" actId="14100"/>
          <ac:spMkLst>
            <pc:docMk/>
            <pc:sldMk cId="69455284" sldId="318"/>
            <ac:spMk id="27" creationId="{E2652F5A-50F6-D0A3-0276-55CF202CA997}"/>
          </ac:spMkLst>
        </pc:spChg>
        <pc:spChg chg="add mod">
          <ac:chgData name="Narayana Reddy" userId="6a93cd4a93cd44e4" providerId="LiveId" clId="{0F56D3FA-DFB4-4A80-A7F4-5F61BCDE1F3D}" dt="2024-08-29T14:35:12.975" v="322" actId="14100"/>
          <ac:spMkLst>
            <pc:docMk/>
            <pc:sldMk cId="69455284" sldId="318"/>
            <ac:spMk id="28" creationId="{C495FDE5-82A9-3CFC-2B73-6409586C28EF}"/>
          </ac:spMkLst>
        </pc:spChg>
        <pc:picChg chg="add del">
          <ac:chgData name="Narayana Reddy" userId="6a93cd4a93cd44e4" providerId="LiveId" clId="{0F56D3FA-DFB4-4A80-A7F4-5F61BCDE1F3D}" dt="2024-08-29T14:01:52.695" v="6" actId="21"/>
          <ac:picMkLst>
            <pc:docMk/>
            <pc:sldMk cId="69455284" sldId="318"/>
            <ac:picMk id="2" creationId="{C02E5E5E-A93D-194F-2031-012FE1F18086}"/>
          </ac:picMkLst>
        </pc:picChg>
        <pc:cxnChg chg="add del mod">
          <ac:chgData name="Narayana Reddy" userId="6a93cd4a93cd44e4" providerId="LiveId" clId="{0F56D3FA-DFB4-4A80-A7F4-5F61BCDE1F3D}" dt="2024-08-29T14:25:24.227" v="240" actId="21"/>
          <ac:cxnSpMkLst>
            <pc:docMk/>
            <pc:sldMk cId="69455284" sldId="318"/>
            <ac:cxnSpMk id="18" creationId="{CC0B0FC4-0A4F-BFF2-7B6A-20459834DD79}"/>
          </ac:cxnSpMkLst>
        </pc:cxnChg>
      </pc:sldChg>
      <pc:sldChg chg="new del">
        <pc:chgData name="Narayana Reddy" userId="6a93cd4a93cd44e4" providerId="LiveId" clId="{0F56D3FA-DFB4-4A80-A7F4-5F61BCDE1F3D}" dt="2024-08-29T14:00:37.987" v="1" actId="47"/>
        <pc:sldMkLst>
          <pc:docMk/>
          <pc:sldMk cId="678544956" sldId="318"/>
        </pc:sldMkLst>
      </pc:sldChg>
      <pc:sldChg chg="addSp delSp modSp new del mod">
        <pc:chgData name="Narayana Reddy" userId="6a93cd4a93cd44e4" providerId="LiveId" clId="{0F56D3FA-DFB4-4A80-A7F4-5F61BCDE1F3D}" dt="2024-08-31T15:20:32.647" v="349" actId="2696"/>
        <pc:sldMkLst>
          <pc:docMk/>
          <pc:sldMk cId="2542178125" sldId="319"/>
        </pc:sldMkLst>
        <pc:spChg chg="add del mod">
          <ac:chgData name="Narayana Reddy" userId="6a93cd4a93cd44e4" providerId="LiveId" clId="{0F56D3FA-DFB4-4A80-A7F4-5F61BCDE1F3D}" dt="2024-08-31T15:19:43.713" v="343"/>
          <ac:spMkLst>
            <pc:docMk/>
            <pc:sldMk cId="2542178125" sldId="319"/>
            <ac:spMk id="5" creationId="{E1FD720B-EA7D-47AA-15C2-33FFD3B366C3}"/>
          </ac:spMkLst>
        </pc:spChg>
        <pc:picChg chg="add mod">
          <ac:chgData name="Narayana Reddy" userId="6a93cd4a93cd44e4" providerId="LiveId" clId="{0F56D3FA-DFB4-4A80-A7F4-5F61BCDE1F3D}" dt="2024-08-31T15:19:29.228" v="340" actId="1076"/>
          <ac:picMkLst>
            <pc:docMk/>
            <pc:sldMk cId="2542178125" sldId="319"/>
            <ac:picMk id="4" creationId="{051B5CC9-7BFD-791C-EA96-A0625F0C8750}"/>
          </ac:picMkLst>
        </pc:picChg>
      </pc:sldChg>
      <pc:sldChg chg="addSp delSp modSp new mod modTransition delAnim">
        <pc:chgData name="Narayana Reddy" userId="6a93cd4a93cd44e4" providerId="LiveId" clId="{0F56D3FA-DFB4-4A80-A7F4-5F61BCDE1F3D}" dt="2024-09-01T08:33:15.887" v="745"/>
        <pc:sldMkLst>
          <pc:docMk/>
          <pc:sldMk cId="2624523473" sldId="320"/>
        </pc:sldMkLst>
        <pc:spChg chg="mod">
          <ac:chgData name="Narayana Reddy" userId="6a93cd4a93cd44e4" providerId="LiveId" clId="{0F56D3FA-DFB4-4A80-A7F4-5F61BCDE1F3D}" dt="2024-08-31T15:21:46.694" v="372" actId="113"/>
          <ac:spMkLst>
            <pc:docMk/>
            <pc:sldMk cId="2624523473" sldId="320"/>
            <ac:spMk id="2" creationId="{FB57626E-38D2-EC2F-0658-6821D3A3078B}"/>
          </ac:spMkLst>
        </pc:spChg>
        <pc:spChg chg="del">
          <ac:chgData name="Narayana Reddy" userId="6a93cd4a93cd44e4" providerId="LiveId" clId="{0F56D3FA-DFB4-4A80-A7F4-5F61BCDE1F3D}" dt="2024-08-31T15:20:09.231" v="345"/>
          <ac:spMkLst>
            <pc:docMk/>
            <pc:sldMk cId="2624523473" sldId="320"/>
            <ac:spMk id="3" creationId="{5FD07019-14CA-8056-A222-4A3008481DA0}"/>
          </ac:spMkLst>
        </pc:spChg>
        <pc:spChg chg="add del mod">
          <ac:chgData name="Narayana Reddy" userId="6a93cd4a93cd44e4" providerId="LiveId" clId="{0F56D3FA-DFB4-4A80-A7F4-5F61BCDE1F3D}" dt="2024-08-31T15:25:35.819" v="388"/>
          <ac:spMkLst>
            <pc:docMk/>
            <pc:sldMk cId="2624523473" sldId="320"/>
            <ac:spMk id="7" creationId="{521ED581-494B-3C77-70A1-D77195B89E08}"/>
          </ac:spMkLst>
        </pc:spChg>
        <pc:picChg chg="add del mod">
          <ac:chgData name="Narayana Reddy" userId="6a93cd4a93cd44e4" providerId="LiveId" clId="{0F56D3FA-DFB4-4A80-A7F4-5F61BCDE1F3D}" dt="2024-09-01T08:16:08.679" v="734"/>
          <ac:picMkLst>
            <pc:docMk/>
            <pc:sldMk cId="2624523473" sldId="320"/>
            <ac:picMk id="3" creationId="{BB109BB2-A1CC-F776-534A-2D3BC39F5AB2}"/>
          </ac:picMkLst>
        </pc:picChg>
        <pc:picChg chg="add del mod">
          <ac:chgData name="Narayana Reddy" userId="6a93cd4a93cd44e4" providerId="LiveId" clId="{0F56D3FA-DFB4-4A80-A7F4-5F61BCDE1F3D}" dt="2024-08-31T15:25:31.744" v="387" actId="21"/>
          <ac:picMkLst>
            <pc:docMk/>
            <pc:sldMk cId="2624523473" sldId="320"/>
            <ac:picMk id="5" creationId="{1B6F1151-8217-02D0-F6A6-D6C434890C2D}"/>
          </ac:picMkLst>
        </pc:picChg>
        <pc:picChg chg="add del mod">
          <ac:chgData name="Narayana Reddy" userId="6a93cd4a93cd44e4" providerId="LiveId" clId="{0F56D3FA-DFB4-4A80-A7F4-5F61BCDE1F3D}" dt="2024-09-01T08:20:35.977" v="740" actId="21"/>
          <ac:picMkLst>
            <pc:docMk/>
            <pc:sldMk cId="2624523473" sldId="320"/>
            <ac:picMk id="5" creationId="{2C330AB5-A8FC-058F-5368-615CD203DF0A}"/>
          </ac:picMkLst>
        </pc:picChg>
        <pc:picChg chg="add mod">
          <ac:chgData name="Narayana Reddy" userId="6a93cd4a93cd44e4" providerId="LiveId" clId="{0F56D3FA-DFB4-4A80-A7F4-5F61BCDE1F3D}" dt="2024-09-01T08:33:15.887" v="745"/>
          <ac:picMkLst>
            <pc:docMk/>
            <pc:sldMk cId="2624523473" sldId="320"/>
            <ac:picMk id="6" creationId="{3055A156-422F-3580-B72B-513C0FC8CA03}"/>
          </ac:picMkLst>
        </pc:picChg>
        <pc:picChg chg="add mod">
          <ac:chgData name="Narayana Reddy" userId="6a93cd4a93cd44e4" providerId="LiveId" clId="{0F56D3FA-DFB4-4A80-A7F4-5F61BCDE1F3D}" dt="2024-08-31T15:25:46.508" v="391" actId="14100"/>
          <ac:picMkLst>
            <pc:docMk/>
            <pc:sldMk cId="2624523473" sldId="320"/>
            <ac:picMk id="8" creationId="{E1C2A829-5DFC-B5A6-CE32-D791D2487B25}"/>
          </ac:picMkLst>
        </pc:picChg>
      </pc:sldChg>
      <pc:sldChg chg="modSp add del mod">
        <pc:chgData name="Narayana Reddy" userId="6a93cd4a93cd44e4" providerId="LiveId" clId="{0F56D3FA-DFB4-4A80-A7F4-5F61BCDE1F3D}" dt="2024-08-31T15:24:46.403" v="386" actId="2696"/>
        <pc:sldMkLst>
          <pc:docMk/>
          <pc:sldMk cId="485075579" sldId="321"/>
        </pc:sldMkLst>
        <pc:spChg chg="mod">
          <ac:chgData name="Narayana Reddy" userId="6a93cd4a93cd44e4" providerId="LiveId" clId="{0F56D3FA-DFB4-4A80-A7F4-5F61BCDE1F3D}" dt="2024-08-31T15:24:15.931" v="385" actId="20577"/>
          <ac:spMkLst>
            <pc:docMk/>
            <pc:sldMk cId="485075579" sldId="321"/>
            <ac:spMk id="6" creationId="{D5DC0028-4150-0F89-E59C-F563C67F6CFD}"/>
          </ac:spMkLst>
        </pc:spChg>
      </pc:sldChg>
      <pc:sldChg chg="addSp delSp modSp new mod modTransition addAnim delAnim">
        <pc:chgData name="Narayana Reddy" userId="6a93cd4a93cd44e4" providerId="LiveId" clId="{0F56D3FA-DFB4-4A80-A7F4-5F61BCDE1F3D}" dt="2024-09-01T08:33:15.887" v="745"/>
        <pc:sldMkLst>
          <pc:docMk/>
          <pc:sldMk cId="3512403045" sldId="321"/>
        </pc:sldMkLst>
        <pc:spChg chg="mod">
          <ac:chgData name="Narayana Reddy" userId="6a93cd4a93cd44e4" providerId="LiveId" clId="{0F56D3FA-DFB4-4A80-A7F4-5F61BCDE1F3D}" dt="2024-08-31T16:25:26.417" v="549" actId="20577"/>
          <ac:spMkLst>
            <pc:docMk/>
            <pc:sldMk cId="3512403045" sldId="321"/>
            <ac:spMk id="2" creationId="{E789C2D2-5F4D-558E-E72F-70F10843C9B4}"/>
          </ac:spMkLst>
        </pc:spChg>
        <pc:spChg chg="add mod">
          <ac:chgData name="Narayana Reddy" userId="6a93cd4a93cd44e4" providerId="LiveId" clId="{0F56D3FA-DFB4-4A80-A7F4-5F61BCDE1F3D}" dt="2024-08-31T17:06:03.278" v="721" actId="20577"/>
          <ac:spMkLst>
            <pc:docMk/>
            <pc:sldMk cId="3512403045" sldId="321"/>
            <ac:spMk id="3" creationId="{DC0FE52C-08F2-F42F-D167-7031C5B6E5CA}"/>
          </ac:spMkLst>
        </pc:spChg>
        <pc:picChg chg="add del mod">
          <ac:chgData name="Narayana Reddy" userId="6a93cd4a93cd44e4" providerId="LiveId" clId="{0F56D3FA-DFB4-4A80-A7F4-5F61BCDE1F3D}" dt="2024-09-01T08:20:32.006" v="739" actId="21"/>
          <ac:picMkLst>
            <pc:docMk/>
            <pc:sldMk cId="3512403045" sldId="321"/>
            <ac:picMk id="4" creationId="{260DAE7E-3A55-DF23-9A7A-FB239B197405}"/>
          </ac:picMkLst>
        </pc:picChg>
        <pc:picChg chg="add mod">
          <ac:chgData name="Narayana Reddy" userId="6a93cd4a93cd44e4" providerId="LiveId" clId="{0F56D3FA-DFB4-4A80-A7F4-5F61BCDE1F3D}" dt="2024-08-31T17:06:23.318" v="724" actId="1076"/>
          <ac:picMkLst>
            <pc:docMk/>
            <pc:sldMk cId="3512403045" sldId="321"/>
            <ac:picMk id="5" creationId="{4F45A071-9780-D695-0329-04F2820A3B0D}"/>
          </ac:picMkLst>
        </pc:picChg>
        <pc:picChg chg="add mod">
          <ac:chgData name="Narayana Reddy" userId="6a93cd4a93cd44e4" providerId="LiveId" clId="{0F56D3FA-DFB4-4A80-A7F4-5F61BCDE1F3D}" dt="2024-09-01T08:33:15.887" v="745"/>
          <ac:picMkLst>
            <pc:docMk/>
            <pc:sldMk cId="3512403045" sldId="321"/>
            <ac:picMk id="6" creationId="{EB9EEF89-8643-4034-881A-AE09271CA402}"/>
          </ac:picMkLst>
        </pc:picChg>
        <pc:picChg chg="add del mod">
          <ac:chgData name="Narayana Reddy" userId="6a93cd4a93cd44e4" providerId="LiveId" clId="{0F56D3FA-DFB4-4A80-A7F4-5F61BCDE1F3D}" dt="2024-08-31T16:37:41.877" v="607" actId="21"/>
          <ac:picMkLst>
            <pc:docMk/>
            <pc:sldMk cId="3512403045" sldId="321"/>
            <ac:picMk id="1026" creationId="{5D68E9B1-161E-48E2-E21D-BEF0D2F86905}"/>
          </ac:picMkLst>
        </pc:picChg>
        <pc:picChg chg="add del mod">
          <ac:chgData name="Narayana Reddy" userId="6a93cd4a93cd44e4" providerId="LiveId" clId="{0F56D3FA-DFB4-4A80-A7F4-5F61BCDE1F3D}" dt="2024-08-31T16:38:30.315" v="610" actId="21"/>
          <ac:picMkLst>
            <pc:docMk/>
            <pc:sldMk cId="3512403045" sldId="321"/>
            <ac:picMk id="1028" creationId="{4F227EBE-6D16-394E-5D98-FAD7369950B5}"/>
          </ac:picMkLst>
        </pc:picChg>
      </pc:sldChg>
      <pc:sldChg chg="addSp delSp modSp new del mod">
        <pc:chgData name="Narayana Reddy" userId="6a93cd4a93cd44e4" providerId="LiveId" clId="{0F56D3FA-DFB4-4A80-A7F4-5F61BCDE1F3D}" dt="2024-08-31T16:20:37.802" v="488" actId="2696"/>
        <pc:sldMkLst>
          <pc:docMk/>
          <pc:sldMk cId="912703217" sldId="322"/>
        </pc:sldMkLst>
        <pc:spChg chg="del">
          <ac:chgData name="Narayana Reddy" userId="6a93cd4a93cd44e4" providerId="LiveId" clId="{0F56D3FA-DFB4-4A80-A7F4-5F61BCDE1F3D}" dt="2024-08-31T16:10:37.953" v="449" actId="931"/>
          <ac:spMkLst>
            <pc:docMk/>
            <pc:sldMk cId="912703217" sldId="322"/>
            <ac:spMk id="4" creationId="{0363B8E7-09A7-B864-0D4D-B350D8EFFF71}"/>
          </ac:spMkLst>
        </pc:spChg>
        <pc:spChg chg="add del mod">
          <ac:chgData name="Narayana Reddy" userId="6a93cd4a93cd44e4" providerId="LiveId" clId="{0F56D3FA-DFB4-4A80-A7F4-5F61BCDE1F3D}" dt="2024-08-31T16:11:52.684" v="455" actId="21"/>
          <ac:spMkLst>
            <pc:docMk/>
            <pc:sldMk cId="912703217" sldId="322"/>
            <ac:spMk id="9" creationId="{6C1614AF-B444-2428-BC8D-42D59E21E7E6}"/>
          </ac:spMkLst>
        </pc:spChg>
        <pc:spChg chg="add del mod">
          <ac:chgData name="Narayana Reddy" userId="6a93cd4a93cd44e4" providerId="LiveId" clId="{0F56D3FA-DFB4-4A80-A7F4-5F61BCDE1F3D}" dt="2024-08-31T16:12:32.450" v="459" actId="931"/>
          <ac:spMkLst>
            <pc:docMk/>
            <pc:sldMk cId="912703217" sldId="322"/>
            <ac:spMk id="13" creationId="{88C2B2A7-D6DF-7D29-D135-1FBEBF148F50}"/>
          </ac:spMkLst>
        </pc:spChg>
        <pc:spChg chg="add del mod">
          <ac:chgData name="Narayana Reddy" userId="6a93cd4a93cd44e4" providerId="LiveId" clId="{0F56D3FA-DFB4-4A80-A7F4-5F61BCDE1F3D}" dt="2024-08-31T16:14:59.843" v="478" actId="21"/>
          <ac:spMkLst>
            <pc:docMk/>
            <pc:sldMk cId="912703217" sldId="322"/>
            <ac:spMk id="17" creationId="{1FA9D7D1-CD64-F9B3-AAF7-606CFCE870D4}"/>
          </ac:spMkLst>
        </pc:spChg>
        <pc:spChg chg="add del mod">
          <ac:chgData name="Narayana Reddy" userId="6a93cd4a93cd44e4" providerId="LiveId" clId="{0F56D3FA-DFB4-4A80-A7F4-5F61BCDE1F3D}" dt="2024-08-31T16:16:25.304" v="482" actId="931"/>
          <ac:spMkLst>
            <pc:docMk/>
            <pc:sldMk cId="912703217" sldId="322"/>
            <ac:spMk id="21" creationId="{613759D1-7000-0999-FCE5-0FFDC8BCD825}"/>
          </ac:spMkLst>
        </pc:spChg>
        <pc:spChg chg="add del mod">
          <ac:chgData name="Narayana Reddy" userId="6a93cd4a93cd44e4" providerId="LiveId" clId="{0F56D3FA-DFB4-4A80-A7F4-5F61BCDE1F3D}" dt="2024-08-31T16:17:34.454" v="484" actId="931"/>
          <ac:spMkLst>
            <pc:docMk/>
            <pc:sldMk cId="912703217" sldId="322"/>
            <ac:spMk id="25" creationId="{19CC1C2B-0B93-8C4B-5B69-A9884A36B465}"/>
          </ac:spMkLst>
        </pc:spChg>
        <pc:spChg chg="add mod">
          <ac:chgData name="Narayana Reddy" userId="6a93cd4a93cd44e4" providerId="LiveId" clId="{0F56D3FA-DFB4-4A80-A7F4-5F61BCDE1F3D}" dt="2024-08-31T16:18:01.359" v="485" actId="21"/>
          <ac:spMkLst>
            <pc:docMk/>
            <pc:sldMk cId="912703217" sldId="322"/>
            <ac:spMk id="29" creationId="{37DEE39D-4378-6EEC-6CFD-D78F353FEE44}"/>
          </ac:spMkLst>
        </pc:spChg>
        <pc:picChg chg="add del mod">
          <ac:chgData name="Narayana Reddy" userId="6a93cd4a93cd44e4" providerId="LiveId" clId="{0F56D3FA-DFB4-4A80-A7F4-5F61BCDE1F3D}" dt="2024-08-31T16:12:27.641" v="458" actId="21"/>
          <ac:picMkLst>
            <pc:docMk/>
            <pc:sldMk cId="912703217" sldId="322"/>
            <ac:picMk id="7" creationId="{9C0BC998-80B0-5C6A-919C-7735350345B7}"/>
          </ac:picMkLst>
        </pc:picChg>
        <pc:picChg chg="add mod">
          <ac:chgData name="Narayana Reddy" userId="6a93cd4a93cd44e4" providerId="LiveId" clId="{0F56D3FA-DFB4-4A80-A7F4-5F61BCDE1F3D}" dt="2024-08-31T16:11:51.961" v="454" actId="931"/>
          <ac:picMkLst>
            <pc:docMk/>
            <pc:sldMk cId="912703217" sldId="322"/>
            <ac:picMk id="11" creationId="{4E68B4F5-9084-1CC2-DE2A-31714FC81BDF}"/>
          </ac:picMkLst>
        </pc:picChg>
        <pc:picChg chg="add del mod">
          <ac:chgData name="Narayana Reddy" userId="6a93cd4a93cd44e4" providerId="LiveId" clId="{0F56D3FA-DFB4-4A80-A7F4-5F61BCDE1F3D}" dt="2024-08-31T16:16:19.693" v="481" actId="21"/>
          <ac:picMkLst>
            <pc:docMk/>
            <pc:sldMk cId="912703217" sldId="322"/>
            <ac:picMk id="15" creationId="{E1A4E1E4-A3B0-5122-D999-4EF4E113E729}"/>
          </ac:picMkLst>
        </pc:picChg>
        <pc:picChg chg="add mod">
          <ac:chgData name="Narayana Reddy" userId="6a93cd4a93cd44e4" providerId="LiveId" clId="{0F56D3FA-DFB4-4A80-A7F4-5F61BCDE1F3D}" dt="2024-08-31T16:14:59.429" v="477" actId="931"/>
          <ac:picMkLst>
            <pc:docMk/>
            <pc:sldMk cId="912703217" sldId="322"/>
            <ac:picMk id="19" creationId="{F65D9A9C-0164-67C9-4EA3-E657630F93FE}"/>
          </ac:picMkLst>
        </pc:picChg>
        <pc:picChg chg="add del mod">
          <ac:chgData name="Narayana Reddy" userId="6a93cd4a93cd44e4" providerId="LiveId" clId="{0F56D3FA-DFB4-4A80-A7F4-5F61BCDE1F3D}" dt="2024-08-31T16:16:30.618" v="483" actId="21"/>
          <ac:picMkLst>
            <pc:docMk/>
            <pc:sldMk cId="912703217" sldId="322"/>
            <ac:picMk id="23" creationId="{85ADC6FC-50B2-8FF1-18D9-64B6D3C4F333}"/>
          </ac:picMkLst>
        </pc:picChg>
        <pc:picChg chg="add del mod">
          <ac:chgData name="Narayana Reddy" userId="6a93cd4a93cd44e4" providerId="LiveId" clId="{0F56D3FA-DFB4-4A80-A7F4-5F61BCDE1F3D}" dt="2024-08-31T16:18:01.359" v="485" actId="21"/>
          <ac:picMkLst>
            <pc:docMk/>
            <pc:sldMk cId="912703217" sldId="322"/>
            <ac:picMk id="27" creationId="{26982FFA-98FF-0894-35C4-DB1477E32348}"/>
          </ac:picMkLst>
        </pc:picChg>
      </pc:sldChg>
      <pc:sldChg chg="add del">
        <pc:chgData name="Narayana Reddy" userId="6a93cd4a93cd44e4" providerId="LiveId" clId="{0F56D3FA-DFB4-4A80-A7F4-5F61BCDE1F3D}" dt="2024-08-31T16:08:27.066" v="447" actId="2696"/>
        <pc:sldMkLst>
          <pc:docMk/>
          <pc:sldMk cId="969044105" sldId="322"/>
        </pc:sldMkLst>
      </pc:sldChg>
      <pc:sldChg chg="addSp delSp modSp new mod modTransition">
        <pc:chgData name="Narayana Reddy" userId="6a93cd4a93cd44e4" providerId="LiveId" clId="{0F56D3FA-DFB4-4A80-A7F4-5F61BCDE1F3D}" dt="2024-09-01T08:34:48.719" v="748"/>
        <pc:sldMkLst>
          <pc:docMk/>
          <pc:sldMk cId="3070854693" sldId="322"/>
        </pc:sldMkLst>
        <pc:spChg chg="mod">
          <ac:chgData name="Narayana Reddy" userId="6a93cd4a93cd44e4" providerId="LiveId" clId="{0F56D3FA-DFB4-4A80-A7F4-5F61BCDE1F3D}" dt="2024-08-31T16:56:49.846" v="714" actId="20577"/>
          <ac:spMkLst>
            <pc:docMk/>
            <pc:sldMk cId="3070854693" sldId="322"/>
            <ac:spMk id="2" creationId="{F9DA8678-9478-F6B7-7EA8-E6D8FF1B81A6}"/>
          </ac:spMkLst>
        </pc:spChg>
        <pc:spChg chg="del">
          <ac:chgData name="Narayana Reddy" userId="6a93cd4a93cd44e4" providerId="LiveId" clId="{0F56D3FA-DFB4-4A80-A7F4-5F61BCDE1F3D}" dt="2024-08-31T16:52:37.950" v="673" actId="21"/>
          <ac:spMkLst>
            <pc:docMk/>
            <pc:sldMk cId="3070854693" sldId="322"/>
            <ac:spMk id="3" creationId="{CD9CF9EC-552C-65BC-757F-83F01B912C56}"/>
          </ac:spMkLst>
        </pc:spChg>
        <pc:spChg chg="add mod">
          <ac:chgData name="Narayana Reddy" userId="6a93cd4a93cd44e4" providerId="LiveId" clId="{0F56D3FA-DFB4-4A80-A7F4-5F61BCDE1F3D}" dt="2024-08-31T16:57:21.682" v="715" actId="113"/>
          <ac:spMkLst>
            <pc:docMk/>
            <pc:sldMk cId="3070854693" sldId="322"/>
            <ac:spMk id="5" creationId="{80E6F957-6B4C-69B1-278F-BF1DFC3F0F65}"/>
          </ac:spMkLst>
        </pc:spChg>
        <pc:picChg chg="add mod">
          <ac:chgData name="Narayana Reddy" userId="6a93cd4a93cd44e4" providerId="LiveId" clId="{0F56D3FA-DFB4-4A80-A7F4-5F61BCDE1F3D}" dt="2024-09-01T08:34:48.719" v="748"/>
          <ac:picMkLst>
            <pc:docMk/>
            <pc:sldMk cId="3070854693" sldId="322"/>
            <ac:picMk id="3" creationId="{3F7AE57F-AF55-60F2-0074-A58E4A2F2D76}"/>
          </ac:picMkLst>
        </pc:picChg>
      </pc:sldChg>
      <pc:sldMasterChg chg="delSldLayout">
        <pc:chgData name="Narayana Reddy" userId="6a93cd4a93cd44e4" providerId="LiveId" clId="{0F56D3FA-DFB4-4A80-A7F4-5F61BCDE1F3D}" dt="2024-08-29T14:01:40.345" v="4" actId="2696"/>
        <pc:sldMasterMkLst>
          <pc:docMk/>
          <pc:sldMasterMk cId="1636003154" sldId="2147483648"/>
        </pc:sldMasterMkLst>
        <pc:sldLayoutChg chg="del">
          <pc:chgData name="Narayana Reddy" userId="6a93cd4a93cd44e4" providerId="LiveId" clId="{0F56D3FA-DFB4-4A80-A7F4-5F61BCDE1F3D}" dt="2024-08-29T14:01:40.345" v="4" actId="2696"/>
          <pc:sldLayoutMkLst>
            <pc:docMk/>
            <pc:sldMasterMk cId="1636003154" sldId="2147483648"/>
            <pc:sldLayoutMk cId="2457110917" sldId="2147483683"/>
          </pc:sldLayoutMkLst>
        </pc:sldLayoutChg>
      </pc:sldMasterChg>
      <pc:sldMasterChg chg="del delSldLayout">
        <pc:chgData name="Narayana Reddy" userId="6a93cd4a93cd44e4" providerId="LiveId" clId="{0F56D3FA-DFB4-4A80-A7F4-5F61BCDE1F3D}" dt="2024-08-29T14:02:23.067" v="7" actId="700"/>
        <pc:sldMasterMkLst>
          <pc:docMk/>
          <pc:sldMasterMk cId="3645603994" sldId="2147483684"/>
        </pc:sldMasterMkLst>
        <pc:sldLayoutChg chg="del">
          <pc:chgData name="Narayana Reddy" userId="6a93cd4a93cd44e4" providerId="LiveId" clId="{0F56D3FA-DFB4-4A80-A7F4-5F61BCDE1F3D}" dt="2024-08-29T14:02:23.067" v="7" actId="700"/>
          <pc:sldLayoutMkLst>
            <pc:docMk/>
            <pc:sldMasterMk cId="3645603994" sldId="2147483684"/>
            <pc:sldLayoutMk cId="2422944142" sldId="21474836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29C44-983D-4A45-B274-98951D996266}" type="doc">
      <dgm:prSet loTypeId="urn:microsoft.com/office/officeart/2005/8/layout/radial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B200EDF-9787-4F66-96CA-E868F70E09AB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dirty="0"/>
            <a:t>Target Users</a:t>
          </a:r>
        </a:p>
      </dgm:t>
    </dgm:pt>
    <dgm:pt modelId="{09B42CB1-59A0-4177-8DC2-D8A4CD468937}" type="parTrans" cxnId="{E7986D08-E236-4B2B-976C-9DCD6D6B4941}">
      <dgm:prSet/>
      <dgm:spPr/>
      <dgm:t>
        <a:bodyPr/>
        <a:lstStyle/>
        <a:p>
          <a:endParaRPr lang="en-IN"/>
        </a:p>
      </dgm:t>
    </dgm:pt>
    <dgm:pt modelId="{4C6A8C34-ECFE-425F-87BF-C8A558F3E073}" type="sibTrans" cxnId="{E7986D08-E236-4B2B-976C-9DCD6D6B4941}">
      <dgm:prSet/>
      <dgm:spPr/>
      <dgm:t>
        <a:bodyPr/>
        <a:lstStyle/>
        <a:p>
          <a:endParaRPr lang="en-IN"/>
        </a:p>
      </dgm:t>
    </dgm:pt>
    <dgm:pt modelId="{B946C5D4-864B-4E40-90B7-634A951B1398}">
      <dgm:prSet phldrT="[Text]"/>
      <dgm:spPr/>
      <dgm:t>
        <a:bodyPr/>
        <a:lstStyle/>
        <a:p>
          <a:r>
            <a:rPr lang="en-IN" dirty="0"/>
            <a:t>Education Sector</a:t>
          </a:r>
        </a:p>
      </dgm:t>
    </dgm:pt>
    <dgm:pt modelId="{080D83E4-8E63-47C7-AAC0-741C0C74D43D}" type="parTrans" cxnId="{00CC20D2-7B73-4389-9C34-820CF8164CEF}">
      <dgm:prSet/>
      <dgm:spPr/>
      <dgm:t>
        <a:bodyPr/>
        <a:lstStyle/>
        <a:p>
          <a:endParaRPr lang="en-IN"/>
        </a:p>
      </dgm:t>
    </dgm:pt>
    <dgm:pt modelId="{A6593B93-298F-4949-BC19-3E999EC058B1}" type="sibTrans" cxnId="{00CC20D2-7B73-4389-9C34-820CF8164CEF}">
      <dgm:prSet/>
      <dgm:spPr/>
      <dgm:t>
        <a:bodyPr/>
        <a:lstStyle/>
        <a:p>
          <a:endParaRPr lang="en-IN"/>
        </a:p>
      </dgm:t>
    </dgm:pt>
    <dgm:pt modelId="{C2E003DE-5498-4447-A0E0-0A6FC927CDE2}">
      <dgm:prSet phldrT="[Text]"/>
      <dgm:spPr/>
      <dgm:t>
        <a:bodyPr/>
        <a:lstStyle/>
        <a:p>
          <a:r>
            <a:rPr lang="en-IN" dirty="0"/>
            <a:t>Customer Service</a:t>
          </a:r>
        </a:p>
      </dgm:t>
    </dgm:pt>
    <dgm:pt modelId="{5B5CF8D7-3C79-4A74-BDDC-44A8E863A5E3}" type="parTrans" cxnId="{251C2D92-E642-46B7-8435-A11D8F217BAF}">
      <dgm:prSet/>
      <dgm:spPr/>
      <dgm:t>
        <a:bodyPr/>
        <a:lstStyle/>
        <a:p>
          <a:endParaRPr lang="en-IN"/>
        </a:p>
      </dgm:t>
    </dgm:pt>
    <dgm:pt modelId="{50E67FC2-B9B7-47A4-9133-7B6174118D12}" type="sibTrans" cxnId="{251C2D92-E642-46B7-8435-A11D8F217BAF}">
      <dgm:prSet/>
      <dgm:spPr/>
      <dgm:t>
        <a:bodyPr/>
        <a:lstStyle/>
        <a:p>
          <a:endParaRPr lang="en-IN"/>
        </a:p>
      </dgm:t>
    </dgm:pt>
    <dgm:pt modelId="{B4E2607F-F952-4529-8855-37F072860591}">
      <dgm:prSet phldrT="[Text]"/>
      <dgm:spPr/>
      <dgm:t>
        <a:bodyPr/>
        <a:lstStyle/>
        <a:p>
          <a:r>
            <a:rPr lang="en-IN" dirty="0"/>
            <a:t>Media &amp; Entertainment</a:t>
          </a:r>
        </a:p>
      </dgm:t>
    </dgm:pt>
    <dgm:pt modelId="{DB613D48-5F34-4A89-A0CC-2699624957DB}" type="parTrans" cxnId="{C487A930-D7CF-4854-8BE0-DAE01FD5E544}">
      <dgm:prSet/>
      <dgm:spPr/>
      <dgm:t>
        <a:bodyPr/>
        <a:lstStyle/>
        <a:p>
          <a:endParaRPr lang="en-IN"/>
        </a:p>
      </dgm:t>
    </dgm:pt>
    <dgm:pt modelId="{1CFF911D-1905-4D6A-8F97-46FC6CE97BEB}" type="sibTrans" cxnId="{C487A930-D7CF-4854-8BE0-DAE01FD5E544}">
      <dgm:prSet/>
      <dgm:spPr/>
      <dgm:t>
        <a:bodyPr/>
        <a:lstStyle/>
        <a:p>
          <a:endParaRPr lang="en-IN"/>
        </a:p>
      </dgm:t>
    </dgm:pt>
    <dgm:pt modelId="{288C5118-BE00-4855-B9B1-0857294A9CD8}">
      <dgm:prSet phldrT="[Text]"/>
      <dgm:spPr/>
      <dgm:t>
        <a:bodyPr/>
        <a:lstStyle/>
        <a:p>
          <a:r>
            <a:rPr lang="en-IN" dirty="0"/>
            <a:t>Content Creators</a:t>
          </a:r>
        </a:p>
      </dgm:t>
    </dgm:pt>
    <dgm:pt modelId="{B638B219-13B0-4AFD-B228-EB9F3AEF8A20}" type="parTrans" cxnId="{A64C7DD6-B0EB-4F81-89D0-CDBD24813175}">
      <dgm:prSet/>
      <dgm:spPr/>
      <dgm:t>
        <a:bodyPr/>
        <a:lstStyle/>
        <a:p>
          <a:endParaRPr lang="en-IN"/>
        </a:p>
      </dgm:t>
    </dgm:pt>
    <dgm:pt modelId="{0FEEEBB8-76E6-4FAD-874F-5C6EE2CF6960}" type="sibTrans" cxnId="{A64C7DD6-B0EB-4F81-89D0-CDBD24813175}">
      <dgm:prSet/>
      <dgm:spPr/>
      <dgm:t>
        <a:bodyPr/>
        <a:lstStyle/>
        <a:p>
          <a:endParaRPr lang="en-IN"/>
        </a:p>
      </dgm:t>
    </dgm:pt>
    <dgm:pt modelId="{B79EDC7B-57A0-4432-AF60-2A0A96000EB3}">
      <dgm:prSet/>
      <dgm:spPr/>
      <dgm:t>
        <a:bodyPr/>
        <a:lstStyle/>
        <a:p>
          <a:r>
            <a:rPr lang="en-IN" dirty="0"/>
            <a:t>Healthcare &amp; therapy</a:t>
          </a:r>
        </a:p>
      </dgm:t>
    </dgm:pt>
    <dgm:pt modelId="{ED8366D8-9065-4F2E-98CA-D9F40AABAAF5}" type="parTrans" cxnId="{57EAC6F5-7315-44BC-8999-C54B379F81B6}">
      <dgm:prSet/>
      <dgm:spPr/>
      <dgm:t>
        <a:bodyPr/>
        <a:lstStyle/>
        <a:p>
          <a:endParaRPr lang="en-IN"/>
        </a:p>
      </dgm:t>
    </dgm:pt>
    <dgm:pt modelId="{64A14D30-EE0B-4CDC-864E-25B118067FFB}" type="sibTrans" cxnId="{57EAC6F5-7315-44BC-8999-C54B379F81B6}">
      <dgm:prSet/>
      <dgm:spPr/>
      <dgm:t>
        <a:bodyPr/>
        <a:lstStyle/>
        <a:p>
          <a:endParaRPr lang="en-IN"/>
        </a:p>
      </dgm:t>
    </dgm:pt>
    <dgm:pt modelId="{46663AA4-3645-4D03-AFD5-7BD7B2074007}">
      <dgm:prSet/>
      <dgm:spPr/>
      <dgm:t>
        <a:bodyPr/>
        <a:lstStyle/>
        <a:p>
          <a:r>
            <a:rPr lang="en-IN" dirty="0"/>
            <a:t>Marketing &amp; Sales</a:t>
          </a:r>
        </a:p>
      </dgm:t>
    </dgm:pt>
    <dgm:pt modelId="{50D0691F-455F-4E5B-8EF9-819F9D518D2D}" type="parTrans" cxnId="{F4C47004-F9F8-4B1B-BA17-4B6FA7312121}">
      <dgm:prSet/>
      <dgm:spPr/>
      <dgm:t>
        <a:bodyPr/>
        <a:lstStyle/>
        <a:p>
          <a:endParaRPr lang="en-IN"/>
        </a:p>
      </dgm:t>
    </dgm:pt>
    <dgm:pt modelId="{955A7441-C771-4023-9688-DB449925813B}" type="sibTrans" cxnId="{F4C47004-F9F8-4B1B-BA17-4B6FA7312121}">
      <dgm:prSet/>
      <dgm:spPr/>
      <dgm:t>
        <a:bodyPr/>
        <a:lstStyle/>
        <a:p>
          <a:endParaRPr lang="en-IN"/>
        </a:p>
      </dgm:t>
    </dgm:pt>
    <dgm:pt modelId="{FEB22E18-95A4-4DFC-A772-269D82105116}" type="pres">
      <dgm:prSet presAssocID="{A3529C44-983D-4A45-B274-98951D9962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5DC5F9-B652-4E6D-B5F0-CE0550F1C1DE}" type="pres">
      <dgm:prSet presAssocID="{BB200EDF-9787-4F66-96CA-E868F70E09AB}" presName="centerShape" presStyleLbl="node0" presStyleIdx="0" presStyleCnt="1"/>
      <dgm:spPr/>
    </dgm:pt>
    <dgm:pt modelId="{19B06444-E08D-4078-88D2-2911588E892A}" type="pres">
      <dgm:prSet presAssocID="{080D83E4-8E63-47C7-AAC0-741C0C74D43D}" presName="Name9" presStyleLbl="parChTrans1D2" presStyleIdx="0" presStyleCnt="6"/>
      <dgm:spPr/>
    </dgm:pt>
    <dgm:pt modelId="{015E081A-64FD-4543-8283-477F8785FFF9}" type="pres">
      <dgm:prSet presAssocID="{080D83E4-8E63-47C7-AAC0-741C0C74D43D}" presName="connTx" presStyleLbl="parChTrans1D2" presStyleIdx="0" presStyleCnt="6"/>
      <dgm:spPr/>
    </dgm:pt>
    <dgm:pt modelId="{C2A1C2CF-9B75-4BAA-B852-1B168BE50E67}" type="pres">
      <dgm:prSet presAssocID="{B946C5D4-864B-4E40-90B7-634A951B1398}" presName="node" presStyleLbl="node1" presStyleIdx="0" presStyleCnt="6" custScaleX="176564">
        <dgm:presLayoutVars>
          <dgm:bulletEnabled val="1"/>
        </dgm:presLayoutVars>
      </dgm:prSet>
      <dgm:spPr/>
    </dgm:pt>
    <dgm:pt modelId="{9C54C677-A36E-4964-9C15-F6B7E4911B79}" type="pres">
      <dgm:prSet presAssocID="{5B5CF8D7-3C79-4A74-BDDC-44A8E863A5E3}" presName="Name9" presStyleLbl="parChTrans1D2" presStyleIdx="1" presStyleCnt="6"/>
      <dgm:spPr/>
    </dgm:pt>
    <dgm:pt modelId="{8B412D8B-93B1-4B3C-9EB6-77F4FF7905AF}" type="pres">
      <dgm:prSet presAssocID="{5B5CF8D7-3C79-4A74-BDDC-44A8E863A5E3}" presName="connTx" presStyleLbl="parChTrans1D2" presStyleIdx="1" presStyleCnt="6"/>
      <dgm:spPr/>
    </dgm:pt>
    <dgm:pt modelId="{38C047A0-DCD4-4A63-86A8-E7A3A3FDC371}" type="pres">
      <dgm:prSet presAssocID="{C2E003DE-5498-4447-A0E0-0A6FC927CDE2}" presName="node" presStyleLbl="node1" presStyleIdx="1" presStyleCnt="6" custScaleX="159852" custRadScaleRad="159252" custRadScaleInc="32457">
        <dgm:presLayoutVars>
          <dgm:bulletEnabled val="1"/>
        </dgm:presLayoutVars>
      </dgm:prSet>
      <dgm:spPr/>
    </dgm:pt>
    <dgm:pt modelId="{55529528-A102-43ED-99B4-71752B15D1C2}" type="pres">
      <dgm:prSet presAssocID="{ED8366D8-9065-4F2E-98CA-D9F40AABAAF5}" presName="Name9" presStyleLbl="parChTrans1D2" presStyleIdx="2" presStyleCnt="6"/>
      <dgm:spPr/>
    </dgm:pt>
    <dgm:pt modelId="{EF920396-7AE2-4D7E-AB8F-3CB60C2784A8}" type="pres">
      <dgm:prSet presAssocID="{ED8366D8-9065-4F2E-98CA-D9F40AABAAF5}" presName="connTx" presStyleLbl="parChTrans1D2" presStyleIdx="2" presStyleCnt="6"/>
      <dgm:spPr/>
    </dgm:pt>
    <dgm:pt modelId="{ECD9670D-22B6-4D9A-A3DF-5E9C6F482CEF}" type="pres">
      <dgm:prSet presAssocID="{B79EDC7B-57A0-4432-AF60-2A0A96000EB3}" presName="node" presStyleLbl="node1" presStyleIdx="2" presStyleCnt="6" custScaleX="169586" custRadScaleRad="170210" custRadScaleInc="-28158">
        <dgm:presLayoutVars>
          <dgm:bulletEnabled val="1"/>
        </dgm:presLayoutVars>
      </dgm:prSet>
      <dgm:spPr/>
    </dgm:pt>
    <dgm:pt modelId="{E7776F94-0842-4604-807C-025FD385274C}" type="pres">
      <dgm:prSet presAssocID="{50D0691F-455F-4E5B-8EF9-819F9D518D2D}" presName="Name9" presStyleLbl="parChTrans1D2" presStyleIdx="3" presStyleCnt="6"/>
      <dgm:spPr/>
    </dgm:pt>
    <dgm:pt modelId="{77C1927F-F847-40FA-A3EB-24AF1F5DC671}" type="pres">
      <dgm:prSet presAssocID="{50D0691F-455F-4E5B-8EF9-819F9D518D2D}" presName="connTx" presStyleLbl="parChTrans1D2" presStyleIdx="3" presStyleCnt="6"/>
      <dgm:spPr/>
    </dgm:pt>
    <dgm:pt modelId="{A46B4CEC-1636-4A08-AAFD-16AE69CE3A83}" type="pres">
      <dgm:prSet presAssocID="{46663AA4-3645-4D03-AFD5-7BD7B2074007}" presName="node" presStyleLbl="node1" presStyleIdx="3" presStyleCnt="6" custScaleX="183685" custRadScaleRad="99798" custRadScaleInc="-6688">
        <dgm:presLayoutVars>
          <dgm:bulletEnabled val="1"/>
        </dgm:presLayoutVars>
      </dgm:prSet>
      <dgm:spPr/>
    </dgm:pt>
    <dgm:pt modelId="{FB1B1EC9-D3C6-4C69-992D-ED52E998DCAE}" type="pres">
      <dgm:prSet presAssocID="{DB613D48-5F34-4A89-A0CC-2699624957DB}" presName="Name9" presStyleLbl="parChTrans1D2" presStyleIdx="4" presStyleCnt="6"/>
      <dgm:spPr/>
    </dgm:pt>
    <dgm:pt modelId="{2720B052-06AA-4207-B21A-6F945EB8732D}" type="pres">
      <dgm:prSet presAssocID="{DB613D48-5F34-4A89-A0CC-2699624957DB}" presName="connTx" presStyleLbl="parChTrans1D2" presStyleIdx="4" presStyleCnt="6"/>
      <dgm:spPr/>
    </dgm:pt>
    <dgm:pt modelId="{C5258969-1369-44D1-9E75-37F69909992E}" type="pres">
      <dgm:prSet presAssocID="{B4E2607F-F952-4529-8855-37F072860591}" presName="node" presStyleLbl="node1" presStyleIdx="4" presStyleCnt="6" custScaleX="183549" custRadScaleRad="168445" custRadScaleInc="29026">
        <dgm:presLayoutVars>
          <dgm:bulletEnabled val="1"/>
        </dgm:presLayoutVars>
      </dgm:prSet>
      <dgm:spPr/>
    </dgm:pt>
    <dgm:pt modelId="{A929B145-E39F-4D74-BE17-9C21BEDF7AEF}" type="pres">
      <dgm:prSet presAssocID="{B638B219-13B0-4AFD-B228-EB9F3AEF8A20}" presName="Name9" presStyleLbl="parChTrans1D2" presStyleIdx="5" presStyleCnt="6"/>
      <dgm:spPr/>
    </dgm:pt>
    <dgm:pt modelId="{B8A1A0AC-B44F-466A-A17F-548A3F813EFF}" type="pres">
      <dgm:prSet presAssocID="{B638B219-13B0-4AFD-B228-EB9F3AEF8A20}" presName="connTx" presStyleLbl="parChTrans1D2" presStyleIdx="5" presStyleCnt="6"/>
      <dgm:spPr/>
    </dgm:pt>
    <dgm:pt modelId="{5717A948-C16E-4F3D-8FF1-998D7603CA25}" type="pres">
      <dgm:prSet presAssocID="{288C5118-BE00-4855-B9B1-0857294A9CD8}" presName="node" presStyleLbl="node1" presStyleIdx="5" presStyleCnt="6" custScaleX="181314" custRadScaleRad="163545" custRadScaleInc="-36575">
        <dgm:presLayoutVars>
          <dgm:bulletEnabled val="1"/>
        </dgm:presLayoutVars>
      </dgm:prSet>
      <dgm:spPr/>
    </dgm:pt>
  </dgm:ptLst>
  <dgm:cxnLst>
    <dgm:cxn modelId="{1462F601-0694-4F23-91A5-E538DD4A5993}" type="presOf" srcId="{DB613D48-5F34-4A89-A0CC-2699624957DB}" destId="{2720B052-06AA-4207-B21A-6F945EB8732D}" srcOrd="1" destOrd="0" presId="urn:microsoft.com/office/officeart/2005/8/layout/radial1"/>
    <dgm:cxn modelId="{F4C47004-F9F8-4B1B-BA17-4B6FA7312121}" srcId="{BB200EDF-9787-4F66-96CA-E868F70E09AB}" destId="{46663AA4-3645-4D03-AFD5-7BD7B2074007}" srcOrd="3" destOrd="0" parTransId="{50D0691F-455F-4E5B-8EF9-819F9D518D2D}" sibTransId="{955A7441-C771-4023-9688-DB449925813B}"/>
    <dgm:cxn modelId="{E7986D08-E236-4B2B-976C-9DCD6D6B4941}" srcId="{A3529C44-983D-4A45-B274-98951D996266}" destId="{BB200EDF-9787-4F66-96CA-E868F70E09AB}" srcOrd="0" destOrd="0" parTransId="{09B42CB1-59A0-4177-8DC2-D8A4CD468937}" sibTransId="{4C6A8C34-ECFE-425F-87BF-C8A558F3E073}"/>
    <dgm:cxn modelId="{18C37C0D-E2CD-4AF7-9297-5E4B6E49C660}" type="presOf" srcId="{080D83E4-8E63-47C7-AAC0-741C0C74D43D}" destId="{015E081A-64FD-4543-8283-477F8785FFF9}" srcOrd="1" destOrd="0" presId="urn:microsoft.com/office/officeart/2005/8/layout/radial1"/>
    <dgm:cxn modelId="{60941E10-C2DB-4AE5-867A-6BC8D344B86E}" type="presOf" srcId="{50D0691F-455F-4E5B-8EF9-819F9D518D2D}" destId="{E7776F94-0842-4604-807C-025FD385274C}" srcOrd="0" destOrd="0" presId="urn:microsoft.com/office/officeart/2005/8/layout/radial1"/>
    <dgm:cxn modelId="{8338801F-43C1-4F95-AF20-C12C6C5E3DB0}" type="presOf" srcId="{A3529C44-983D-4A45-B274-98951D996266}" destId="{FEB22E18-95A4-4DFC-A772-269D82105116}" srcOrd="0" destOrd="0" presId="urn:microsoft.com/office/officeart/2005/8/layout/radial1"/>
    <dgm:cxn modelId="{D0CE2E21-2284-48AB-8A70-9B5FA71CD8EE}" type="presOf" srcId="{BB200EDF-9787-4F66-96CA-E868F70E09AB}" destId="{BF5DC5F9-B652-4E6D-B5F0-CE0550F1C1DE}" srcOrd="0" destOrd="0" presId="urn:microsoft.com/office/officeart/2005/8/layout/radial1"/>
    <dgm:cxn modelId="{C487A930-D7CF-4854-8BE0-DAE01FD5E544}" srcId="{BB200EDF-9787-4F66-96CA-E868F70E09AB}" destId="{B4E2607F-F952-4529-8855-37F072860591}" srcOrd="4" destOrd="0" parTransId="{DB613D48-5F34-4A89-A0CC-2699624957DB}" sibTransId="{1CFF911D-1905-4D6A-8F97-46FC6CE97BEB}"/>
    <dgm:cxn modelId="{FB4AC146-3AD3-4140-BDA1-7D59B4A90A2D}" type="presOf" srcId="{B4E2607F-F952-4529-8855-37F072860591}" destId="{C5258969-1369-44D1-9E75-37F69909992E}" srcOrd="0" destOrd="0" presId="urn:microsoft.com/office/officeart/2005/8/layout/radial1"/>
    <dgm:cxn modelId="{D1AB1C4C-BD26-4E3B-A122-03DE6F8D76E0}" type="presOf" srcId="{50D0691F-455F-4E5B-8EF9-819F9D518D2D}" destId="{77C1927F-F847-40FA-A3EB-24AF1F5DC671}" srcOrd="1" destOrd="0" presId="urn:microsoft.com/office/officeart/2005/8/layout/radial1"/>
    <dgm:cxn modelId="{427E5E7D-23FA-4B17-842C-F86045A26947}" type="presOf" srcId="{46663AA4-3645-4D03-AFD5-7BD7B2074007}" destId="{A46B4CEC-1636-4A08-AAFD-16AE69CE3A83}" srcOrd="0" destOrd="0" presId="urn:microsoft.com/office/officeart/2005/8/layout/radial1"/>
    <dgm:cxn modelId="{251C2D92-E642-46B7-8435-A11D8F217BAF}" srcId="{BB200EDF-9787-4F66-96CA-E868F70E09AB}" destId="{C2E003DE-5498-4447-A0E0-0A6FC927CDE2}" srcOrd="1" destOrd="0" parTransId="{5B5CF8D7-3C79-4A74-BDDC-44A8E863A5E3}" sibTransId="{50E67FC2-B9B7-47A4-9133-7B6174118D12}"/>
    <dgm:cxn modelId="{4F1E8992-4985-4EF2-8C78-E6962DE3594E}" type="presOf" srcId="{5B5CF8D7-3C79-4A74-BDDC-44A8E863A5E3}" destId="{9C54C677-A36E-4964-9C15-F6B7E4911B79}" srcOrd="0" destOrd="0" presId="urn:microsoft.com/office/officeart/2005/8/layout/radial1"/>
    <dgm:cxn modelId="{2337E498-E5AE-4E3F-B1F2-0405635F5E06}" type="presOf" srcId="{B79EDC7B-57A0-4432-AF60-2A0A96000EB3}" destId="{ECD9670D-22B6-4D9A-A3DF-5E9C6F482CEF}" srcOrd="0" destOrd="0" presId="urn:microsoft.com/office/officeart/2005/8/layout/radial1"/>
    <dgm:cxn modelId="{EBAC1FAA-DE5F-4265-90A7-531394CA38E3}" type="presOf" srcId="{B946C5D4-864B-4E40-90B7-634A951B1398}" destId="{C2A1C2CF-9B75-4BAA-B852-1B168BE50E67}" srcOrd="0" destOrd="0" presId="urn:microsoft.com/office/officeart/2005/8/layout/radial1"/>
    <dgm:cxn modelId="{737413B2-990A-4A06-A54C-B1BEB31F314A}" type="presOf" srcId="{ED8366D8-9065-4F2E-98CA-D9F40AABAAF5}" destId="{EF920396-7AE2-4D7E-AB8F-3CB60C2784A8}" srcOrd="1" destOrd="0" presId="urn:microsoft.com/office/officeart/2005/8/layout/radial1"/>
    <dgm:cxn modelId="{CA0471B4-6BA7-470D-891E-0D7D4DDF2FA1}" type="presOf" srcId="{080D83E4-8E63-47C7-AAC0-741C0C74D43D}" destId="{19B06444-E08D-4078-88D2-2911588E892A}" srcOrd="0" destOrd="0" presId="urn:microsoft.com/office/officeart/2005/8/layout/radial1"/>
    <dgm:cxn modelId="{583F9ABA-209A-41CA-AEA1-821B32C565C3}" type="presOf" srcId="{ED8366D8-9065-4F2E-98CA-D9F40AABAAF5}" destId="{55529528-A102-43ED-99B4-71752B15D1C2}" srcOrd="0" destOrd="0" presId="urn:microsoft.com/office/officeart/2005/8/layout/radial1"/>
    <dgm:cxn modelId="{BBD54ECB-BD2C-4360-97F9-84F1A4B2AA1B}" type="presOf" srcId="{B638B219-13B0-4AFD-B228-EB9F3AEF8A20}" destId="{B8A1A0AC-B44F-466A-A17F-548A3F813EFF}" srcOrd="1" destOrd="0" presId="urn:microsoft.com/office/officeart/2005/8/layout/radial1"/>
    <dgm:cxn modelId="{00CC20D2-7B73-4389-9C34-820CF8164CEF}" srcId="{BB200EDF-9787-4F66-96CA-E868F70E09AB}" destId="{B946C5D4-864B-4E40-90B7-634A951B1398}" srcOrd="0" destOrd="0" parTransId="{080D83E4-8E63-47C7-AAC0-741C0C74D43D}" sibTransId="{A6593B93-298F-4949-BC19-3E999EC058B1}"/>
    <dgm:cxn modelId="{217A26D3-0D22-4247-9CAA-99E2C8864B23}" type="presOf" srcId="{DB613D48-5F34-4A89-A0CC-2699624957DB}" destId="{FB1B1EC9-D3C6-4C69-992D-ED52E998DCAE}" srcOrd="0" destOrd="0" presId="urn:microsoft.com/office/officeart/2005/8/layout/radial1"/>
    <dgm:cxn modelId="{A64C7DD6-B0EB-4F81-89D0-CDBD24813175}" srcId="{BB200EDF-9787-4F66-96CA-E868F70E09AB}" destId="{288C5118-BE00-4855-B9B1-0857294A9CD8}" srcOrd="5" destOrd="0" parTransId="{B638B219-13B0-4AFD-B228-EB9F3AEF8A20}" sibTransId="{0FEEEBB8-76E6-4FAD-874F-5C6EE2CF6960}"/>
    <dgm:cxn modelId="{04B383E0-1308-4669-A71D-F8F6ECB8F8AB}" type="presOf" srcId="{288C5118-BE00-4855-B9B1-0857294A9CD8}" destId="{5717A948-C16E-4F3D-8FF1-998D7603CA25}" srcOrd="0" destOrd="0" presId="urn:microsoft.com/office/officeart/2005/8/layout/radial1"/>
    <dgm:cxn modelId="{554878EC-E85A-449C-8B8F-CB0EE197D587}" type="presOf" srcId="{B638B219-13B0-4AFD-B228-EB9F3AEF8A20}" destId="{A929B145-E39F-4D74-BE17-9C21BEDF7AEF}" srcOrd="0" destOrd="0" presId="urn:microsoft.com/office/officeart/2005/8/layout/radial1"/>
    <dgm:cxn modelId="{602A9FF2-B032-48DF-A8CD-9EC69BB1F173}" type="presOf" srcId="{C2E003DE-5498-4447-A0E0-0A6FC927CDE2}" destId="{38C047A0-DCD4-4A63-86A8-E7A3A3FDC371}" srcOrd="0" destOrd="0" presId="urn:microsoft.com/office/officeart/2005/8/layout/radial1"/>
    <dgm:cxn modelId="{57EAC6F5-7315-44BC-8999-C54B379F81B6}" srcId="{BB200EDF-9787-4F66-96CA-E868F70E09AB}" destId="{B79EDC7B-57A0-4432-AF60-2A0A96000EB3}" srcOrd="2" destOrd="0" parTransId="{ED8366D8-9065-4F2E-98CA-D9F40AABAAF5}" sibTransId="{64A14D30-EE0B-4CDC-864E-25B118067FFB}"/>
    <dgm:cxn modelId="{CD26FDFA-2B89-44DE-A5E7-74560B1095F7}" type="presOf" srcId="{5B5CF8D7-3C79-4A74-BDDC-44A8E863A5E3}" destId="{8B412D8B-93B1-4B3C-9EB6-77F4FF7905AF}" srcOrd="1" destOrd="0" presId="urn:microsoft.com/office/officeart/2005/8/layout/radial1"/>
    <dgm:cxn modelId="{1106AE7A-4A61-4CB2-A356-EC89763C2081}" type="presParOf" srcId="{FEB22E18-95A4-4DFC-A772-269D82105116}" destId="{BF5DC5F9-B652-4E6D-B5F0-CE0550F1C1DE}" srcOrd="0" destOrd="0" presId="urn:microsoft.com/office/officeart/2005/8/layout/radial1"/>
    <dgm:cxn modelId="{0341F652-A617-4C1F-A3A5-3E6BFE665862}" type="presParOf" srcId="{FEB22E18-95A4-4DFC-A772-269D82105116}" destId="{19B06444-E08D-4078-88D2-2911588E892A}" srcOrd="1" destOrd="0" presId="urn:microsoft.com/office/officeart/2005/8/layout/radial1"/>
    <dgm:cxn modelId="{9E33CEDB-198B-4FE5-AAD8-D2D010265E16}" type="presParOf" srcId="{19B06444-E08D-4078-88D2-2911588E892A}" destId="{015E081A-64FD-4543-8283-477F8785FFF9}" srcOrd="0" destOrd="0" presId="urn:microsoft.com/office/officeart/2005/8/layout/radial1"/>
    <dgm:cxn modelId="{3048EA48-BF1C-4120-9D3B-9FD7BA37ECB6}" type="presParOf" srcId="{FEB22E18-95A4-4DFC-A772-269D82105116}" destId="{C2A1C2CF-9B75-4BAA-B852-1B168BE50E67}" srcOrd="2" destOrd="0" presId="urn:microsoft.com/office/officeart/2005/8/layout/radial1"/>
    <dgm:cxn modelId="{4FF56722-5425-405E-A0A6-DF5F6444082C}" type="presParOf" srcId="{FEB22E18-95A4-4DFC-A772-269D82105116}" destId="{9C54C677-A36E-4964-9C15-F6B7E4911B79}" srcOrd="3" destOrd="0" presId="urn:microsoft.com/office/officeart/2005/8/layout/radial1"/>
    <dgm:cxn modelId="{1CE4DCA9-B276-4878-8898-415238C17C8A}" type="presParOf" srcId="{9C54C677-A36E-4964-9C15-F6B7E4911B79}" destId="{8B412D8B-93B1-4B3C-9EB6-77F4FF7905AF}" srcOrd="0" destOrd="0" presId="urn:microsoft.com/office/officeart/2005/8/layout/radial1"/>
    <dgm:cxn modelId="{AD1457A0-63A4-4056-9519-9F198A41DB06}" type="presParOf" srcId="{FEB22E18-95A4-4DFC-A772-269D82105116}" destId="{38C047A0-DCD4-4A63-86A8-E7A3A3FDC371}" srcOrd="4" destOrd="0" presId="urn:microsoft.com/office/officeart/2005/8/layout/radial1"/>
    <dgm:cxn modelId="{E43C2388-09B8-4B8D-A059-81485F289943}" type="presParOf" srcId="{FEB22E18-95A4-4DFC-A772-269D82105116}" destId="{55529528-A102-43ED-99B4-71752B15D1C2}" srcOrd="5" destOrd="0" presId="urn:microsoft.com/office/officeart/2005/8/layout/radial1"/>
    <dgm:cxn modelId="{A8AEB90C-396B-40D4-9833-2F761132F9C9}" type="presParOf" srcId="{55529528-A102-43ED-99B4-71752B15D1C2}" destId="{EF920396-7AE2-4D7E-AB8F-3CB60C2784A8}" srcOrd="0" destOrd="0" presId="urn:microsoft.com/office/officeart/2005/8/layout/radial1"/>
    <dgm:cxn modelId="{8C3AC9C0-9389-4649-947D-215013FA94A2}" type="presParOf" srcId="{FEB22E18-95A4-4DFC-A772-269D82105116}" destId="{ECD9670D-22B6-4D9A-A3DF-5E9C6F482CEF}" srcOrd="6" destOrd="0" presId="urn:microsoft.com/office/officeart/2005/8/layout/radial1"/>
    <dgm:cxn modelId="{CCBBFE4F-4708-491C-ABA5-0FA0A9AC56C7}" type="presParOf" srcId="{FEB22E18-95A4-4DFC-A772-269D82105116}" destId="{E7776F94-0842-4604-807C-025FD385274C}" srcOrd="7" destOrd="0" presId="urn:microsoft.com/office/officeart/2005/8/layout/radial1"/>
    <dgm:cxn modelId="{578E0069-45A1-45C0-B713-187878E964FA}" type="presParOf" srcId="{E7776F94-0842-4604-807C-025FD385274C}" destId="{77C1927F-F847-40FA-A3EB-24AF1F5DC671}" srcOrd="0" destOrd="0" presId="urn:microsoft.com/office/officeart/2005/8/layout/radial1"/>
    <dgm:cxn modelId="{5DC408AB-C912-4CEE-8067-B20D3942E212}" type="presParOf" srcId="{FEB22E18-95A4-4DFC-A772-269D82105116}" destId="{A46B4CEC-1636-4A08-AAFD-16AE69CE3A83}" srcOrd="8" destOrd="0" presId="urn:microsoft.com/office/officeart/2005/8/layout/radial1"/>
    <dgm:cxn modelId="{1E77A839-9C7C-424F-BB89-D07452B12821}" type="presParOf" srcId="{FEB22E18-95A4-4DFC-A772-269D82105116}" destId="{FB1B1EC9-D3C6-4C69-992D-ED52E998DCAE}" srcOrd="9" destOrd="0" presId="urn:microsoft.com/office/officeart/2005/8/layout/radial1"/>
    <dgm:cxn modelId="{34C0D128-B7AF-4485-92E9-32455BFD3D92}" type="presParOf" srcId="{FB1B1EC9-D3C6-4C69-992D-ED52E998DCAE}" destId="{2720B052-06AA-4207-B21A-6F945EB8732D}" srcOrd="0" destOrd="0" presId="urn:microsoft.com/office/officeart/2005/8/layout/radial1"/>
    <dgm:cxn modelId="{36C09A00-49C3-4DF0-AA94-9C2488E4CB6D}" type="presParOf" srcId="{FEB22E18-95A4-4DFC-A772-269D82105116}" destId="{C5258969-1369-44D1-9E75-37F69909992E}" srcOrd="10" destOrd="0" presId="urn:microsoft.com/office/officeart/2005/8/layout/radial1"/>
    <dgm:cxn modelId="{F329C674-6BCD-4ADD-BEE7-447C56A67A06}" type="presParOf" srcId="{FEB22E18-95A4-4DFC-A772-269D82105116}" destId="{A929B145-E39F-4D74-BE17-9C21BEDF7AEF}" srcOrd="11" destOrd="0" presId="urn:microsoft.com/office/officeart/2005/8/layout/radial1"/>
    <dgm:cxn modelId="{CB6A8518-2B0A-4A5A-9C98-15299A6EE923}" type="presParOf" srcId="{A929B145-E39F-4D74-BE17-9C21BEDF7AEF}" destId="{B8A1A0AC-B44F-466A-A17F-548A3F813EFF}" srcOrd="0" destOrd="0" presId="urn:microsoft.com/office/officeart/2005/8/layout/radial1"/>
    <dgm:cxn modelId="{864DE759-3A60-49B4-9129-14E1FBAC2D59}" type="presParOf" srcId="{FEB22E18-95A4-4DFC-A772-269D82105116}" destId="{5717A948-C16E-4F3D-8FF1-998D7603CA2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DC5F9-B652-4E6D-B5F0-CE0550F1C1DE}">
      <dsp:nvSpPr>
        <dsp:cNvPr id="0" name=""/>
        <dsp:cNvSpPr/>
      </dsp:nvSpPr>
      <dsp:spPr>
        <a:xfrm>
          <a:off x="4690283" y="2251125"/>
          <a:ext cx="1711737" cy="1711737"/>
        </a:xfrm>
        <a:prstGeom prst="ellipse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Target Users</a:t>
          </a:r>
        </a:p>
      </dsp:txBody>
      <dsp:txXfrm>
        <a:off x="4940961" y="2501803"/>
        <a:ext cx="1210381" cy="1210381"/>
      </dsp:txXfrm>
    </dsp:sp>
    <dsp:sp modelId="{19B06444-E08D-4078-88D2-2911588E892A}">
      <dsp:nvSpPr>
        <dsp:cNvPr id="0" name=""/>
        <dsp:cNvSpPr/>
      </dsp:nvSpPr>
      <dsp:spPr>
        <a:xfrm rot="16200000">
          <a:off x="5287761" y="1978694"/>
          <a:ext cx="516782" cy="28079"/>
        </a:xfrm>
        <a:custGeom>
          <a:avLst/>
          <a:gdLst/>
          <a:ahLst/>
          <a:cxnLst/>
          <a:rect l="0" t="0" r="0" b="0"/>
          <a:pathLst>
            <a:path>
              <a:moveTo>
                <a:pt x="0" y="14039"/>
              </a:moveTo>
              <a:lnTo>
                <a:pt x="516782" y="140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33232" y="1979814"/>
        <a:ext cx="25839" cy="25839"/>
      </dsp:txXfrm>
    </dsp:sp>
    <dsp:sp modelId="{C2A1C2CF-9B75-4BAA-B852-1B168BE50E67}">
      <dsp:nvSpPr>
        <dsp:cNvPr id="0" name=""/>
        <dsp:cNvSpPr/>
      </dsp:nvSpPr>
      <dsp:spPr>
        <a:xfrm>
          <a:off x="4034996" y="22605"/>
          <a:ext cx="3022311" cy="1711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Education Sector</a:t>
          </a:r>
        </a:p>
      </dsp:txBody>
      <dsp:txXfrm>
        <a:off x="4477603" y="273283"/>
        <a:ext cx="2137097" cy="1210381"/>
      </dsp:txXfrm>
    </dsp:sp>
    <dsp:sp modelId="{9C54C677-A36E-4964-9C15-F6B7E4911B79}">
      <dsp:nvSpPr>
        <dsp:cNvPr id="0" name=""/>
        <dsp:cNvSpPr/>
      </dsp:nvSpPr>
      <dsp:spPr>
        <a:xfrm rot="20384226">
          <a:off x="6304585" y="2547686"/>
          <a:ext cx="1437111" cy="28079"/>
        </a:xfrm>
        <a:custGeom>
          <a:avLst/>
          <a:gdLst/>
          <a:ahLst/>
          <a:cxnLst/>
          <a:rect l="0" t="0" r="0" b="0"/>
          <a:pathLst>
            <a:path>
              <a:moveTo>
                <a:pt x="0" y="14039"/>
              </a:moveTo>
              <a:lnTo>
                <a:pt x="1437111" y="140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87213" y="2525798"/>
        <a:ext cx="71855" cy="71855"/>
      </dsp:txXfrm>
    </dsp:sp>
    <dsp:sp modelId="{38C047A0-DCD4-4A63-86A8-E7A3A3FDC371}">
      <dsp:nvSpPr>
        <dsp:cNvPr id="0" name=""/>
        <dsp:cNvSpPr/>
      </dsp:nvSpPr>
      <dsp:spPr>
        <a:xfrm>
          <a:off x="7507357" y="1022019"/>
          <a:ext cx="2736246" cy="1711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Customer Service</a:t>
          </a:r>
        </a:p>
      </dsp:txBody>
      <dsp:txXfrm>
        <a:off x="7908071" y="1272697"/>
        <a:ext cx="1934818" cy="1210381"/>
      </dsp:txXfrm>
    </dsp:sp>
    <dsp:sp modelId="{55529528-A102-43ED-99B4-71752B15D1C2}">
      <dsp:nvSpPr>
        <dsp:cNvPr id="0" name=""/>
        <dsp:cNvSpPr/>
      </dsp:nvSpPr>
      <dsp:spPr>
        <a:xfrm rot="1293156">
          <a:off x="6284820" y="3708727"/>
          <a:ext cx="1640729" cy="28079"/>
        </a:xfrm>
        <a:custGeom>
          <a:avLst/>
          <a:gdLst/>
          <a:ahLst/>
          <a:cxnLst/>
          <a:rect l="0" t="0" r="0" b="0"/>
          <a:pathLst>
            <a:path>
              <a:moveTo>
                <a:pt x="0" y="14039"/>
              </a:moveTo>
              <a:lnTo>
                <a:pt x="1640729" y="140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64166" y="3681748"/>
        <a:ext cx="82036" cy="82036"/>
      </dsp:txXfrm>
    </dsp:sp>
    <dsp:sp modelId="{ECD9670D-22B6-4D9A-A3DF-5E9C6F482CEF}">
      <dsp:nvSpPr>
        <dsp:cNvPr id="0" name=""/>
        <dsp:cNvSpPr/>
      </dsp:nvSpPr>
      <dsp:spPr>
        <a:xfrm>
          <a:off x="7622666" y="3644563"/>
          <a:ext cx="2902866" cy="1711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Healthcare &amp; therapy</a:t>
          </a:r>
        </a:p>
      </dsp:txBody>
      <dsp:txXfrm>
        <a:off x="8047781" y="3895241"/>
        <a:ext cx="2052636" cy="1210381"/>
      </dsp:txXfrm>
    </dsp:sp>
    <dsp:sp modelId="{E7776F94-0842-4604-807C-025FD385274C}">
      <dsp:nvSpPr>
        <dsp:cNvPr id="0" name=""/>
        <dsp:cNvSpPr/>
      </dsp:nvSpPr>
      <dsp:spPr>
        <a:xfrm rot="5279616">
          <a:off x="5329123" y="4204096"/>
          <a:ext cx="511911" cy="28079"/>
        </a:xfrm>
        <a:custGeom>
          <a:avLst/>
          <a:gdLst/>
          <a:ahLst/>
          <a:cxnLst/>
          <a:rect l="0" t="0" r="0" b="0"/>
          <a:pathLst>
            <a:path>
              <a:moveTo>
                <a:pt x="0" y="14039"/>
              </a:moveTo>
              <a:lnTo>
                <a:pt x="511911" y="140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72280" y="4205338"/>
        <a:ext cx="25595" cy="25595"/>
      </dsp:txXfrm>
    </dsp:sp>
    <dsp:sp modelId="{A46B4CEC-1636-4A08-AAFD-16AE69CE3A83}">
      <dsp:nvSpPr>
        <dsp:cNvPr id="0" name=""/>
        <dsp:cNvSpPr/>
      </dsp:nvSpPr>
      <dsp:spPr>
        <a:xfrm>
          <a:off x="4051915" y="4473779"/>
          <a:ext cx="3144204" cy="1711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Marketing &amp; Sales</a:t>
          </a:r>
        </a:p>
      </dsp:txBody>
      <dsp:txXfrm>
        <a:off x="4512373" y="4724457"/>
        <a:ext cx="2223288" cy="1210381"/>
      </dsp:txXfrm>
    </dsp:sp>
    <dsp:sp modelId="{FB1B1EC9-D3C6-4C69-992D-ED52E998DCAE}">
      <dsp:nvSpPr>
        <dsp:cNvPr id="0" name=""/>
        <dsp:cNvSpPr/>
      </dsp:nvSpPr>
      <dsp:spPr>
        <a:xfrm rot="9522468">
          <a:off x="3274139" y="3680926"/>
          <a:ext cx="1526669" cy="28079"/>
        </a:xfrm>
        <a:custGeom>
          <a:avLst/>
          <a:gdLst/>
          <a:ahLst/>
          <a:cxnLst/>
          <a:rect l="0" t="0" r="0" b="0"/>
          <a:pathLst>
            <a:path>
              <a:moveTo>
                <a:pt x="0" y="14039"/>
              </a:moveTo>
              <a:lnTo>
                <a:pt x="1526669" y="140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999307" y="3656799"/>
        <a:ext cx="76333" cy="76333"/>
      </dsp:txXfrm>
    </dsp:sp>
    <dsp:sp modelId="{C5258969-1369-44D1-9E75-37F69909992E}">
      <dsp:nvSpPr>
        <dsp:cNvPr id="0" name=""/>
        <dsp:cNvSpPr/>
      </dsp:nvSpPr>
      <dsp:spPr>
        <a:xfrm>
          <a:off x="477618" y="3614232"/>
          <a:ext cx="3141876" cy="1711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Media &amp; Entertainment</a:t>
          </a:r>
        </a:p>
      </dsp:txBody>
      <dsp:txXfrm>
        <a:off x="937735" y="3864910"/>
        <a:ext cx="2221642" cy="1210381"/>
      </dsp:txXfrm>
    </dsp:sp>
    <dsp:sp modelId="{A929B145-E39F-4D74-BE17-9C21BEDF7AEF}">
      <dsp:nvSpPr>
        <dsp:cNvPr id="0" name=""/>
        <dsp:cNvSpPr/>
      </dsp:nvSpPr>
      <dsp:spPr>
        <a:xfrm rot="11941650">
          <a:off x="3378253" y="2586202"/>
          <a:ext cx="1396956" cy="28079"/>
        </a:xfrm>
        <a:custGeom>
          <a:avLst/>
          <a:gdLst/>
          <a:ahLst/>
          <a:cxnLst/>
          <a:rect l="0" t="0" r="0" b="0"/>
          <a:pathLst>
            <a:path>
              <a:moveTo>
                <a:pt x="0" y="14039"/>
              </a:moveTo>
              <a:lnTo>
                <a:pt x="1396956" y="140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4041807" y="2565318"/>
        <a:ext cx="69847" cy="69847"/>
      </dsp:txXfrm>
    </dsp:sp>
    <dsp:sp modelId="{5717A948-C16E-4F3D-8FF1-998D7603CA25}">
      <dsp:nvSpPr>
        <dsp:cNvPr id="0" name=""/>
        <dsp:cNvSpPr/>
      </dsp:nvSpPr>
      <dsp:spPr>
        <a:xfrm>
          <a:off x="548845" y="1062895"/>
          <a:ext cx="3103619" cy="1711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Content Creators</a:t>
          </a:r>
        </a:p>
      </dsp:txBody>
      <dsp:txXfrm>
        <a:off x="1003359" y="1313573"/>
        <a:ext cx="2194591" cy="121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pPr algn="l">
              <a:lnSpc>
                <a:spcPct val="100000"/>
              </a:lnSpc>
            </a:pPr>
            <a:r>
              <a:rPr lang="en-US" sz="6600" b="1" dirty="0"/>
              <a:t>Avatar AI</a:t>
            </a:r>
            <a:br>
              <a:rPr lang="en-US" b="1" dirty="0"/>
            </a:b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Lifelike talking avatars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1"/>
    </mc:Choice>
    <mc:Fallback xmlns="">
      <p:transition spd="slow" advTm="6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15" y="0"/>
            <a:ext cx="1134704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PROJECT OBJECTIVE</a:t>
            </a:r>
            <a:r>
              <a:rPr lang="en-US" sz="4000" dirty="0"/>
              <a:t> </a:t>
            </a:r>
            <a:br>
              <a:rPr lang="en-US" sz="4000" dirty="0"/>
            </a:br>
            <a:br>
              <a:rPr lang="en-US" sz="2400" dirty="0"/>
            </a:br>
            <a:r>
              <a:rPr lang="en-US" sz="2400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Avatar is an</a:t>
            </a: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AI-powered system that transforms text into lifelike talking avatars. </a:t>
            </a:r>
            <a:b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combining </a:t>
            </a:r>
            <a:r>
              <a:rPr lang="en-US" sz="2400" b="1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DiffTalk</a:t>
            </a:r>
            <a:r>
              <a:rPr lang="en-US" sz="2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facial animation and </a:t>
            </a:r>
            <a:r>
              <a:rPr lang="en-US" sz="2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SMALL-E </a:t>
            </a: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speech synthesis, our project creates avatars that not only speak but also express emotions naturally.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2C508-891C-69F0-475F-8BE3D2EE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54" y="4317911"/>
            <a:ext cx="1973751" cy="1767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F050D-438E-9C7B-6866-BFFE8BB7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929" y="4317911"/>
            <a:ext cx="4450466" cy="1767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641E92-9E9B-FEE5-ED23-EA432D5DB8C3}"/>
              </a:ext>
            </a:extLst>
          </p:cNvPr>
          <p:cNvSpPr txBox="1"/>
          <p:nvPr/>
        </p:nvSpPr>
        <p:spPr>
          <a:xfrm>
            <a:off x="2073380" y="616827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7F472-BF2A-D0BB-E7CE-FF5F9DB24722}"/>
              </a:ext>
            </a:extLst>
          </p:cNvPr>
          <p:cNvSpPr txBox="1"/>
          <p:nvPr/>
        </p:nvSpPr>
        <p:spPr>
          <a:xfrm>
            <a:off x="5244896" y="6229828"/>
            <a:ext cx="260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TALKING VIDEO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8B475B-832D-1190-4DE9-C1EB35F76CD1}"/>
              </a:ext>
            </a:extLst>
          </p:cNvPr>
          <p:cNvSpPr/>
          <p:nvPr/>
        </p:nvSpPr>
        <p:spPr>
          <a:xfrm>
            <a:off x="3902180" y="5137430"/>
            <a:ext cx="1297858" cy="752168"/>
          </a:xfrm>
          <a:prstGeom prst="rightArrow">
            <a:avLst/>
          </a:prstGeom>
          <a:solidFill>
            <a:schemeClr val="accent6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09"/>
    </mc:Choice>
    <mc:Fallback xmlns="">
      <p:transition spd="slow" advTm="247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FB0D-6C60-1B4B-C7B5-78697B44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501" y="83332"/>
            <a:ext cx="5809341" cy="909482"/>
          </a:xfrm>
        </p:spPr>
        <p:txBody>
          <a:bodyPr/>
          <a:lstStyle/>
          <a:p>
            <a:r>
              <a:rPr lang="en-IN" sz="4000" b="1" dirty="0"/>
              <a:t>Project Overview</a:t>
            </a:r>
          </a:p>
        </p:txBody>
      </p:sp>
      <p:pic>
        <p:nvPicPr>
          <p:cNvPr id="23" name="Image 0">
            <a:extLst>
              <a:ext uri="{FF2B5EF4-FFF2-40B4-BE49-F238E27FC236}">
                <a16:creationId xmlns:a16="http://schemas.microsoft.com/office/drawing/2014/main" id="{50EEC114-A749-5890-B196-165869C0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1" y="1171514"/>
            <a:ext cx="944047" cy="1356955"/>
          </a:xfrm>
          <a:prstGeom prst="rect">
            <a:avLst/>
          </a:prstGeom>
        </p:spPr>
      </p:pic>
      <p:pic>
        <p:nvPicPr>
          <p:cNvPr id="24" name="Image 1">
            <a:extLst>
              <a:ext uri="{FF2B5EF4-FFF2-40B4-BE49-F238E27FC236}">
                <a16:creationId xmlns:a16="http://schemas.microsoft.com/office/drawing/2014/main" id="{B414068A-2EBF-B98C-69D5-70356A10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2" y="2675201"/>
            <a:ext cx="944047" cy="1311779"/>
          </a:xfrm>
          <a:prstGeom prst="rect">
            <a:avLst/>
          </a:prstGeom>
        </p:spPr>
      </p:pic>
      <p:pic>
        <p:nvPicPr>
          <p:cNvPr id="25" name="Image 2">
            <a:extLst>
              <a:ext uri="{FF2B5EF4-FFF2-40B4-BE49-F238E27FC236}">
                <a16:creationId xmlns:a16="http://schemas.microsoft.com/office/drawing/2014/main" id="{D393BD25-CA99-80E8-BA0D-792BDD3F2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62" y="4116105"/>
            <a:ext cx="944047" cy="1356955"/>
          </a:xfrm>
          <a:prstGeom prst="rect">
            <a:avLst/>
          </a:prstGeom>
          <a:ln>
            <a:noFill/>
          </a:ln>
        </p:spPr>
      </p:pic>
      <p:pic>
        <p:nvPicPr>
          <p:cNvPr id="26" name="Image 3">
            <a:extLst>
              <a:ext uri="{FF2B5EF4-FFF2-40B4-BE49-F238E27FC236}">
                <a16:creationId xmlns:a16="http://schemas.microsoft.com/office/drawing/2014/main" id="{06C6E8E0-DCE2-D724-58E2-04FFA6C40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62" y="5557011"/>
            <a:ext cx="944047" cy="12558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C275E6-17F2-227E-28A3-AAE3015EC029}"/>
              </a:ext>
            </a:extLst>
          </p:cNvPr>
          <p:cNvSpPr txBox="1"/>
          <p:nvPr/>
        </p:nvSpPr>
        <p:spPr>
          <a:xfrm>
            <a:off x="1936956" y="1264599"/>
            <a:ext cx="99994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Web Interface</a:t>
            </a:r>
            <a:endParaRPr lang="en-US" sz="2000" b="1" dirty="0">
              <a:solidFill>
                <a:srgbClr val="000000"/>
              </a:solidFill>
              <a:latin typeface="Barlow" panose="00000800000000000000" pitchFamily="34" charset="0"/>
              <a:ea typeface="Barlow" panose="00000800000000000000" pitchFamily="34" charset="-122"/>
              <a:cs typeface="Barlow" panose="00000800000000000000" pitchFamily="34" charset="-120"/>
            </a:endParaRPr>
          </a:p>
          <a:p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Users interact with a clean and intuitive web interface to create AI-driven talking avatars. They simply type sample text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,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 adjust avatar settings and submit it for processing. </a:t>
            </a:r>
            <a:endParaRPr lang="en-US" sz="18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67C31D-E5BF-3D71-1496-20B1896ACDD8}"/>
              </a:ext>
            </a:extLst>
          </p:cNvPr>
          <p:cNvSpPr txBox="1"/>
          <p:nvPr/>
        </p:nvSpPr>
        <p:spPr>
          <a:xfrm>
            <a:off x="1936956" y="2749404"/>
            <a:ext cx="9999406" cy="99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Speech Synthesis (SMALL E)</a:t>
            </a:r>
            <a:endParaRPr lang="en-US" sz="2000" b="1" dirty="0">
              <a:solidFill>
                <a:schemeClr val="accent6">
                  <a:lumMod val="10000"/>
                </a:schemeClr>
              </a:solidFill>
              <a:latin typeface="Barlow" panose="00000800000000000000" pitchFamily="34" charset="0"/>
              <a:ea typeface="Barlow" panose="00000800000000000000" pitchFamily="34" charset="-122"/>
              <a:cs typeface="Barlow" panose="00000800000000000000" pitchFamily="34" charset="-120"/>
            </a:endParaRPr>
          </a:p>
          <a:p>
            <a:pPr marL="0" indent="0" algn="l">
              <a:lnSpc>
                <a:spcPts val="2350"/>
              </a:lnSpc>
              <a:buNone/>
            </a:pP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We use a TTS Model which converts text into high-quality speech with realistic tone, pitch, and expression</a:t>
            </a:r>
            <a:endParaRPr 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17CFB-6830-239A-0427-E6177ED4E77E}"/>
              </a:ext>
            </a:extLst>
          </p:cNvPr>
          <p:cNvSpPr txBox="1"/>
          <p:nvPr/>
        </p:nvSpPr>
        <p:spPr>
          <a:xfrm>
            <a:off x="1936956" y="4116105"/>
            <a:ext cx="99994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pline Sans Bold" pitchFamily="34" charset="0"/>
                <a:ea typeface="Spline Sans Bold" pitchFamily="34" charset="-122"/>
                <a:cs typeface="Barlow" panose="00000800000000000000" pitchFamily="34" charset="-120"/>
              </a:rPr>
              <a:t>Video Synthesis (DIFFTALK)</a:t>
            </a:r>
            <a:endParaRPr lang="en-US" sz="2000" b="1" dirty="0">
              <a:solidFill>
                <a:srgbClr val="000000"/>
              </a:solidFill>
              <a:latin typeface="Barlow" panose="00000800000000000000" pitchFamily="34" charset="0"/>
              <a:ea typeface="Barlow" panose="00000800000000000000" pitchFamily="34" charset="-122"/>
              <a:cs typeface="Barlow" panose="00000800000000000000" pitchFamily="34" charset="-120"/>
            </a:endParaRPr>
          </a:p>
          <a:p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Another model processes speech and synchronizes lip movements with extreme accuracy. AI-generated facial expressions and head movements enhance realism and emotion. The system ensures the avatar's speech and expressions match naturally, creating a lifelike effect.</a:t>
            </a:r>
            <a:endParaRPr lang="en-US" sz="18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D1D16B-53C7-BE59-75AF-0CFE46C6075A}"/>
              </a:ext>
            </a:extLst>
          </p:cNvPr>
          <p:cNvSpPr txBox="1"/>
          <p:nvPr/>
        </p:nvSpPr>
        <p:spPr>
          <a:xfrm>
            <a:off x="1936956" y="5557011"/>
            <a:ext cx="99994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Spline Sans Bold" pitchFamily="34" charset="0"/>
                <a:ea typeface="Spline Sans Bold" pitchFamily="34" charset="-122"/>
                <a:cs typeface="Barlow" panose="00000800000000000000" pitchFamily="34" charset="-120"/>
              </a:rPr>
              <a:t>Output</a:t>
            </a:r>
            <a:endParaRPr lang="en-US" sz="2000" b="1" dirty="0">
              <a:solidFill>
                <a:schemeClr val="accent6">
                  <a:lumMod val="10000"/>
                </a:schemeClr>
              </a:solidFill>
              <a:latin typeface="Barlow" panose="00000800000000000000" pitchFamily="34" charset="0"/>
              <a:ea typeface="Barlow" panose="00000800000000000000" pitchFamily="34" charset="-122"/>
              <a:cs typeface="Barlow" panose="00000800000000000000" pitchFamily="34" charset="-120"/>
            </a:endParaRPr>
          </a:p>
          <a:p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The AI renders a smooth, high-quality video of the avatar speaking with perfect lip-sync. Users can preview, download, or share the video.</a:t>
            </a:r>
            <a:endParaRPr lang="en-US" sz="18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 </a:t>
            </a:r>
            <a:endParaRPr lang="en-US" sz="18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10"/>
    </mc:Choice>
    <mc:Fallback xmlns="">
      <p:transition spd="slow" advTm="658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626E-38D2-EC2F-0658-6821D3A3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40" y="239045"/>
            <a:ext cx="10360152" cy="914400"/>
          </a:xfrm>
        </p:spPr>
        <p:txBody>
          <a:bodyPr/>
          <a:lstStyle/>
          <a:p>
            <a:r>
              <a:rPr lang="en-IN" sz="4000" b="1" dirty="0"/>
              <a:t>PROJECT 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62A64-0D31-D818-B21A-896138405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Table Placeholder 8" descr="Architecture Diagram">
            <a:extLst>
              <a:ext uri="{FF2B5EF4-FFF2-40B4-BE49-F238E27FC236}">
                <a16:creationId xmlns:a16="http://schemas.microsoft.com/office/drawing/2014/main" id="{BD303E01-26A7-9FA6-31C5-2750855E55C8}"/>
              </a:ext>
            </a:extLst>
          </p:cNvPr>
          <p:cNvPicPr>
            <a:picLocks noGrp="1" noChangeAspect="1" noChangeArrowheads="1"/>
          </p:cNvPicPr>
          <p:nvPr>
            <p:ph type="tbl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1" y="1176491"/>
            <a:ext cx="11218607" cy="45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52"/>
    </mc:Choice>
    <mc:Fallback xmlns="">
      <p:transition spd="slow" advTm="45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7D2202-0C46-E5F1-683A-6702ACF3E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9062F06-01B3-FAD8-01A1-43EBBED52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21435"/>
              </p:ext>
            </p:extLst>
          </p:nvPr>
        </p:nvGraphicFramePr>
        <p:xfrm>
          <a:off x="475733" y="363794"/>
          <a:ext cx="10972800" cy="621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33"/>
    </mc:Choice>
    <mc:Fallback xmlns="">
      <p:transition spd="slow" advTm="994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-140162"/>
            <a:ext cx="7534656" cy="914400"/>
          </a:xfrm>
        </p:spPr>
        <p:txBody>
          <a:bodyPr/>
          <a:lstStyle/>
          <a:p>
            <a:r>
              <a:rPr lang="en-US" sz="4000" b="1" dirty="0"/>
              <a:t>TECH 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D1F81-AB12-73B3-3ACA-39F25240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37" y="1100917"/>
            <a:ext cx="5366251" cy="5442428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3D651EC1-22E5-2154-DDDF-4C4C7F296914}"/>
              </a:ext>
            </a:extLst>
          </p:cNvPr>
          <p:cNvSpPr/>
          <p:nvPr/>
        </p:nvSpPr>
        <p:spPr>
          <a:xfrm>
            <a:off x="555181" y="1814414"/>
            <a:ext cx="6993731" cy="850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00"/>
              </a:lnSpc>
              <a:buNone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CEF2009E-0B2B-1EC0-E6A1-04E0B9A4B484}"/>
              </a:ext>
            </a:extLst>
          </p:cNvPr>
          <p:cNvSpPr/>
          <p:nvPr/>
        </p:nvSpPr>
        <p:spPr>
          <a:xfrm>
            <a:off x="283312" y="1278399"/>
            <a:ext cx="3452946" cy="2328083"/>
          </a:xfrm>
          <a:prstGeom prst="roundRect">
            <a:avLst>
              <a:gd name="adj" fmla="val 3435"/>
            </a:avLst>
          </a:prstGeom>
          <a:solidFill>
            <a:schemeClr val="accent5">
              <a:lumMod val="40000"/>
              <a:lumOff val="60000"/>
            </a:schemeClr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MERN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Powers the web interface, with React.js / Next.js for a smooth user experience and Node.js &amp; Express.js handling backend logic and API requests.</a:t>
            </a:r>
            <a:endParaRPr lang="en-US" sz="1800" dirty="0"/>
          </a:p>
        </p:txBody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158834C0-D6F2-1422-ED73-19DA6E0886A6}"/>
              </a:ext>
            </a:extLst>
          </p:cNvPr>
          <p:cNvSpPr/>
          <p:nvPr/>
        </p:nvSpPr>
        <p:spPr>
          <a:xfrm>
            <a:off x="283312" y="3999669"/>
            <a:ext cx="3213926" cy="2328084"/>
          </a:xfrm>
          <a:prstGeom prst="roundRect">
            <a:avLst>
              <a:gd name="adj" fmla="val 3435"/>
            </a:avLst>
          </a:prstGeom>
          <a:solidFill>
            <a:schemeClr val="accent5">
              <a:lumMod val="40000"/>
              <a:lumOff val="60000"/>
            </a:schemeClr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serves as the core language for AI processing, integrating the models and providing various libraries.</a:t>
            </a:r>
            <a:endParaRPr lang="en-US" sz="1800" dirty="0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49E96016-9C8F-0660-C143-D178208DD797}"/>
              </a:ext>
            </a:extLst>
          </p:cNvPr>
          <p:cNvSpPr/>
          <p:nvPr/>
        </p:nvSpPr>
        <p:spPr>
          <a:xfrm>
            <a:off x="8685087" y="4107266"/>
            <a:ext cx="3392326" cy="2328083"/>
          </a:xfrm>
          <a:prstGeom prst="roundRect">
            <a:avLst>
              <a:gd name="adj" fmla="val 3435"/>
            </a:avLst>
          </a:prstGeom>
          <a:solidFill>
            <a:schemeClr val="accent5">
              <a:lumMod val="40000"/>
              <a:lumOff val="60000"/>
            </a:schemeClr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MISCELLANEOUS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ensure high performance, we use NVIDIA GPUs for fast AI inference and rendering along with cloud integration.</a:t>
            </a:r>
            <a:endParaRPr lang="en-US" sz="1800" dirty="0"/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339483AE-1C21-67D3-51C1-F80B65223B68}"/>
              </a:ext>
            </a:extLst>
          </p:cNvPr>
          <p:cNvSpPr/>
          <p:nvPr/>
        </p:nvSpPr>
        <p:spPr>
          <a:xfrm>
            <a:off x="9088653" y="1278398"/>
            <a:ext cx="2926563" cy="2328083"/>
          </a:xfrm>
          <a:prstGeom prst="roundRect">
            <a:avLst>
              <a:gd name="adj" fmla="val 3435"/>
            </a:avLst>
          </a:prstGeom>
          <a:solidFill>
            <a:schemeClr val="accent5">
              <a:lumMod val="40000"/>
              <a:lumOff val="60000"/>
            </a:schemeClr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API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Connects the MERN stack with AI models, managing speech generation and video processing.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24"/>
    </mc:Choice>
    <mc:Fallback xmlns="">
      <p:transition spd="slow" advTm="328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8678-9478-F6B7-7EA8-E6D8FF1B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OUTCOME  OF  THE 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2288-6803-5AD1-A8F2-853B8AFD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6F957-6B4C-69B1-278F-BF1DFC3F0F65}"/>
              </a:ext>
            </a:extLst>
          </p:cNvPr>
          <p:cNvSpPr txBox="1"/>
          <p:nvPr/>
        </p:nvSpPr>
        <p:spPr>
          <a:xfrm>
            <a:off x="1061885" y="2222090"/>
            <a:ext cx="9507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The AVATAR will :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Converts the text input into talking head video of the reference image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Capable of expressing emotions and syncing lip movements</a:t>
            </a:r>
          </a:p>
        </p:txBody>
      </p:sp>
    </p:spTree>
    <p:extLst>
      <p:ext uri="{BB962C8B-B14F-4D97-AF65-F5344CB8AC3E}">
        <p14:creationId xmlns:p14="http://schemas.microsoft.com/office/powerpoint/2010/main" val="30708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8"/>
    </mc:Choice>
    <mc:Fallback xmlns="">
      <p:transition spd="slow" advTm="120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9213" y="1492045"/>
            <a:ext cx="4257368" cy="3465871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88664" y="3429000"/>
            <a:ext cx="4257368" cy="2310581"/>
          </a:xfrm>
        </p:spPr>
        <p:txBody>
          <a:bodyPr anchor="ctr"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+mj-lt"/>
              </a:rPr>
              <a:t>P. Aswath  </a:t>
            </a:r>
            <a:r>
              <a:rPr lang="en-US" sz="2800" dirty="0" err="1">
                <a:latin typeface="+mj-lt"/>
              </a:rPr>
              <a:t>rEddy</a:t>
            </a:r>
            <a:endParaRPr lang="en-US" sz="28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+mj-lt"/>
              </a:rPr>
              <a:t>23BD1A055N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5"/>
    </mc:Choice>
    <mc:Fallback xmlns="">
      <p:transition spd="slow" advTm="2755"/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71af3243-3dd4-4a8d-8c0d-dd76da1f02a5"/>
    <ds:schemaRef ds:uri="16c05727-aa75-4e4a-9b5f-8a80a1165891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{FDA1F302-0463-4676-A543-551429AB6A50}tf11964407_win32</Template>
  <TotalTime>437</TotalTime>
  <Words>341</Words>
  <Application>Microsoft Office PowerPoint</Application>
  <PresentationFormat>Widescreen</PresentationFormat>
  <Paragraphs>48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Rounded MT Bold</vt:lpstr>
      <vt:lpstr>Barlow</vt:lpstr>
      <vt:lpstr>Calibri</vt:lpstr>
      <vt:lpstr>Courier New</vt:lpstr>
      <vt:lpstr>Gill Sans Nova Light</vt:lpstr>
      <vt:lpstr>Roboto</vt:lpstr>
      <vt:lpstr>Sagona Book</vt:lpstr>
      <vt:lpstr>Spline Sans Bold</vt:lpstr>
      <vt:lpstr>Wingdings</vt:lpstr>
      <vt:lpstr>Custom</vt:lpstr>
      <vt:lpstr>Avatar AI Lifelike talking avatars</vt:lpstr>
      <vt:lpstr>PROJECT OBJECTIVE   Avatar is an AI-powered system that transforms text into lifelike talking avatars.  By combining DiffTalk for facial animation and SMALL-E for speech synthesis, our project creates avatars that not only speak but also express emotions naturally. </vt:lpstr>
      <vt:lpstr>Project Overview</vt:lpstr>
      <vt:lpstr>PROJECT  ARCHITECTURE</vt:lpstr>
      <vt:lpstr>PowerPoint Presentation</vt:lpstr>
      <vt:lpstr>TECH  STACK</vt:lpstr>
      <vt:lpstr>OUTCOME  OF  THE 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Narayana Reddy</dc:creator>
  <cp:lastModifiedBy>Narayana Reddy</cp:lastModifiedBy>
  <cp:revision>10</cp:revision>
  <dcterms:created xsi:type="dcterms:W3CDTF">2024-08-29T13:05:41Z</dcterms:created>
  <dcterms:modified xsi:type="dcterms:W3CDTF">2025-05-30T10:01:23Z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