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etflixDataAnalysis_17426296762540/Top10Rating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6A3B3B5-5B01-4B3E-AF12-CA49FCCCAE3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Netflix Data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25B94CA-378F-4E68-B029-736217F05AC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3/22/2025 2:30:21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Ratings" id="2" name="slide2">
            <a:extLst>
              <a:ext uri="{FF2B5EF4-FFF2-40B4-BE49-F238E27FC236}">
                <a16:creationId xmlns:a16="http://schemas.microsoft.com/office/drawing/2014/main" id="{11F21891-9DB1-466D-A18A-D456EB166E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50" y="838200"/>
            <a:ext cx="77851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Ratings based on Directors" id="3" name="slide3">
            <a:extLst>
              <a:ext uri="{FF2B5EF4-FFF2-40B4-BE49-F238E27FC236}">
                <a16:creationId xmlns:a16="http://schemas.microsoft.com/office/drawing/2014/main" id="{B8326DC0-C93F-48E7-89EF-C0DCFC3B88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00" y="838200"/>
            <a:ext cx="7137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-wise Netflix Content Availability" id="4" name="slide4">
            <a:extLst>
              <a:ext uri="{FF2B5EF4-FFF2-40B4-BE49-F238E27FC236}">
                <a16:creationId xmlns:a16="http://schemas.microsoft.com/office/drawing/2014/main" id="{A7FDF491-8877-403C-90FE-AEB84D24E3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838200"/>
            <a:ext cx="116713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20 Most Popular Genres" id="5" name="slide5">
            <a:extLst>
              <a:ext uri="{FF2B5EF4-FFF2-40B4-BE49-F238E27FC236}">
                <a16:creationId xmlns:a16="http://schemas.microsoft.com/office/drawing/2014/main" id="{8EB041EE-72EF-48CC-9BA4-FB389B0747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838200"/>
            <a:ext cx="11658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ing Content Over Time" id="6" name="slide6">
            <a:extLst>
              <a:ext uri="{FF2B5EF4-FFF2-40B4-BE49-F238E27FC236}">
                <a16:creationId xmlns:a16="http://schemas.microsoft.com/office/drawing/2014/main" id="{D64ED4AC-7EEE-4F6F-A4F7-54383168D9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0377"/>
            <a:ext cx="12192000" cy="471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RELEASE YEAR " id="7" name="slide7">
            <a:extLst>
              <a:ext uri="{FF2B5EF4-FFF2-40B4-BE49-F238E27FC236}">
                <a16:creationId xmlns:a16="http://schemas.microsoft.com/office/drawing/2014/main" id="{A0557DA9-0418-4AD2-B812-945F0B6E9C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" y="838200"/>
            <a:ext cx="121475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2025-03-22T14:30:22Z</dcterms:created>
  <dcterms:modified xsi:type="dcterms:W3CDTF">2025-03-22T14:30:22Z</dcterms:modified>
</cp:coreProperties>
</file>