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73548"/>
            <a:ext cx="704766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face detection system is an advanced technology that detects and recognizes human faces in images or videos. It plays a crucial role in various domains, from security to entertainment and beyond.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15612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163741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161598"/>
            <a:ext cx="217372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Vivek Sharma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190042"/>
            <a:ext cx="99919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Face Detection Systems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 systems offer numerous benefits, including enhanced security, seamless user experiences, and efficient data analysis. They have become increasingly vital in today's digital age.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45525"/>
            <a:ext cx="74948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 and Brief Overview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 is the process of identifying and localizing human faces within images or videos. It involves analyzing patterns and features to distinguish faces from other objects.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0835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8158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70158" y="2662476"/>
            <a:ext cx="5400913" cy="545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94"/>
              </a:lnSpc>
              <a:buNone/>
            </a:pPr>
            <a:r>
              <a:rPr lang="en-US" sz="3436" b="1" spc="-10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Face Detection Works</a:t>
            </a:r>
            <a:endParaRPr lang="en-US" sz="3436" dirty="0"/>
          </a:p>
        </p:txBody>
      </p:sp>
      <p:sp>
        <p:nvSpPr>
          <p:cNvPr id="6" name="Shape 3"/>
          <p:cNvSpPr/>
          <p:nvPr/>
        </p:nvSpPr>
        <p:spPr>
          <a:xfrm>
            <a:off x="7297698" y="3469600"/>
            <a:ext cx="34885" cy="4279106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7511415" y="3784818"/>
            <a:ext cx="610791" cy="3488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7118747" y="3605927"/>
            <a:ext cx="392668" cy="392668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51978" y="3638669"/>
            <a:ext cx="126087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77"/>
              </a:lnSpc>
              <a:buNone/>
            </a:pPr>
            <a:r>
              <a:rPr lang="en-US" sz="2061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061" dirty="0"/>
          </a:p>
        </p:txBody>
      </p:sp>
      <p:sp>
        <p:nvSpPr>
          <p:cNvPr id="10" name="Text 7"/>
          <p:cNvSpPr/>
          <p:nvPr/>
        </p:nvSpPr>
        <p:spPr>
          <a:xfrm>
            <a:off x="8274963" y="3644027"/>
            <a:ext cx="2185630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47"/>
              </a:lnSpc>
              <a:buNone/>
            </a:pPr>
            <a:r>
              <a:rPr lang="en-US" sz="1718" b="1" spc="-5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Detection Algorithms</a:t>
            </a:r>
            <a:endParaRPr lang="en-US" sz="1718" dirty="0"/>
          </a:p>
        </p:txBody>
      </p:sp>
      <p:sp>
        <p:nvSpPr>
          <p:cNvPr id="11" name="Text 8"/>
          <p:cNvSpPr/>
          <p:nvPr/>
        </p:nvSpPr>
        <p:spPr>
          <a:xfrm>
            <a:off x="8274963" y="4091107"/>
            <a:ext cx="3185160" cy="11168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99"/>
              </a:lnSpc>
              <a:buNone/>
            </a:pPr>
            <a:r>
              <a:rPr lang="en-US" sz="1374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Various algorithms, such as Viola-Jones and Histogram of Oriented Gradients, are used to identify facial features and detect faces accurately.</a:t>
            </a:r>
            <a:endParaRPr lang="en-US" sz="1374" dirty="0"/>
          </a:p>
        </p:txBody>
      </p:sp>
      <p:sp>
        <p:nvSpPr>
          <p:cNvPr id="12" name="Shape 9"/>
          <p:cNvSpPr/>
          <p:nvPr/>
        </p:nvSpPr>
        <p:spPr>
          <a:xfrm>
            <a:off x="6507956" y="4657308"/>
            <a:ext cx="610791" cy="3488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7118747" y="4478417"/>
            <a:ext cx="392668" cy="392668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32928" y="4511159"/>
            <a:ext cx="164187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77"/>
              </a:lnSpc>
              <a:buNone/>
            </a:pPr>
            <a:r>
              <a:rPr lang="en-US" sz="2061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061" dirty="0"/>
          </a:p>
        </p:txBody>
      </p:sp>
      <p:sp>
        <p:nvSpPr>
          <p:cNvPr id="15" name="Text 12"/>
          <p:cNvSpPr/>
          <p:nvPr/>
        </p:nvSpPr>
        <p:spPr>
          <a:xfrm>
            <a:off x="4609981" y="4516517"/>
            <a:ext cx="1745218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147"/>
              </a:lnSpc>
              <a:buNone/>
            </a:pPr>
            <a:r>
              <a:rPr lang="en-US" sz="1718" b="1" spc="-5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Techniques</a:t>
            </a:r>
            <a:endParaRPr lang="en-US" sz="1718" dirty="0"/>
          </a:p>
        </p:txBody>
      </p:sp>
      <p:sp>
        <p:nvSpPr>
          <p:cNvPr id="16" name="Text 13"/>
          <p:cNvSpPr/>
          <p:nvPr/>
        </p:nvSpPr>
        <p:spPr>
          <a:xfrm>
            <a:off x="3170158" y="4963597"/>
            <a:ext cx="3185041" cy="11168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199"/>
              </a:lnSpc>
              <a:buNone/>
            </a:pPr>
            <a:r>
              <a:rPr lang="en-US" sz="1374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 techniques include Haar cascades, convolutional neural networks (CNNs), and deep learning models trained on large face datasets.</a:t>
            </a:r>
            <a:endParaRPr lang="en-US" sz="1374" dirty="0"/>
          </a:p>
        </p:txBody>
      </p:sp>
      <p:sp>
        <p:nvSpPr>
          <p:cNvPr id="17" name="Shape 14"/>
          <p:cNvSpPr/>
          <p:nvPr/>
        </p:nvSpPr>
        <p:spPr>
          <a:xfrm>
            <a:off x="7511415" y="5871984"/>
            <a:ext cx="610791" cy="3488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7118747" y="5693093"/>
            <a:ext cx="392668" cy="392668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835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29118" y="5725835"/>
            <a:ext cx="171807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77"/>
              </a:lnSpc>
              <a:buNone/>
            </a:pPr>
            <a:r>
              <a:rPr lang="en-US" sz="2061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061" dirty="0"/>
          </a:p>
        </p:txBody>
      </p:sp>
      <p:sp>
        <p:nvSpPr>
          <p:cNvPr id="20" name="Text 17"/>
          <p:cNvSpPr/>
          <p:nvPr/>
        </p:nvSpPr>
        <p:spPr>
          <a:xfrm>
            <a:off x="8274963" y="5731193"/>
            <a:ext cx="2755940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47"/>
              </a:lnSpc>
              <a:buNone/>
            </a:pPr>
            <a:r>
              <a:rPr lang="en-US" sz="1718" b="1" spc="-5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and Limitations</a:t>
            </a:r>
            <a:endParaRPr lang="en-US" sz="1718" dirty="0"/>
          </a:p>
        </p:txBody>
      </p:sp>
      <p:sp>
        <p:nvSpPr>
          <p:cNvPr id="21" name="Text 18"/>
          <p:cNvSpPr/>
          <p:nvPr/>
        </p:nvSpPr>
        <p:spPr>
          <a:xfrm>
            <a:off x="8274963" y="6178272"/>
            <a:ext cx="3185160" cy="1396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99"/>
              </a:lnSpc>
              <a:buNone/>
            </a:pPr>
            <a:r>
              <a:rPr lang="en-US" sz="1374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Despite advancements, face detection can be affected by factors like lighting conditions, occlusions, and pose variations, posing challenges to accurate detection in certain scenarios.</a:t>
            </a:r>
            <a:endParaRPr lang="en-US" sz="1374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50570"/>
            <a:ext cx="78820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Face Detection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1778198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014180"/>
            <a:ext cx="54558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Biometric Identification and Authentication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258353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 enables secure and convenient biometric authentication methods, such as unlocking devices and granting access to restricted areas.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3752493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9181" y="3988475"/>
            <a:ext cx="43732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Surveillance and Security Systems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69181" y="4557832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detecting faces in surveillance footage, facial recognition systems can support law enforcement, enhance security measures, and assist in public safety.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726787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962769"/>
            <a:ext cx="43358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Emotion Recognition and Analysis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653212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 algorithms can analyze facial expressions and emotions, making them valuable tools for research, marketing, and personalized user experiences.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59769"/>
            <a:ext cx="72996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and Considerations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1609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3202662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237309"/>
            <a:ext cx="46552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Security and Convenience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 systems provide both heightened security measures and convenient user experiences by replacing traditional authentication methods.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504" y="495490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989552"/>
            <a:ext cx="53200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Privacy Concerns and Ethical Implications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5589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face detection technology raises concerns about privacy, personal data protection, and potential misuse, demanding careful consideration and regulation.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383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85442" y="705564"/>
            <a:ext cx="9459516" cy="12446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20" b="1" spc="-1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Current Advancements and Future Trends</a:t>
            </a:r>
            <a:endParaRPr lang="en-US" sz="392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442" y="2348508"/>
            <a:ext cx="4580453" cy="283083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85442" y="5428178"/>
            <a:ext cx="4547830" cy="311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60" b="1" spc="-5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and Artificial Intelligence</a:t>
            </a:r>
            <a:endParaRPr lang="en-US" sz="1960" dirty="0"/>
          </a:p>
        </p:txBody>
      </p:sp>
      <p:sp>
        <p:nvSpPr>
          <p:cNvPr id="7" name="Text 4"/>
          <p:cNvSpPr/>
          <p:nvPr/>
        </p:nvSpPr>
        <p:spPr>
          <a:xfrm>
            <a:off x="2585442" y="5938361"/>
            <a:ext cx="4580453" cy="12744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09"/>
              </a:lnSpc>
              <a:buNone/>
            </a:pPr>
            <a:r>
              <a:rPr lang="en-US" sz="1568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Advancements in deep learning algorithms, coupled with artificial intelligence, are significantly improving face detection accuracy and enabling more robust systems.</a:t>
            </a:r>
            <a:endParaRPr lang="en-US" sz="1568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04" y="2348508"/>
            <a:ext cx="4580453" cy="283083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64504" y="5428178"/>
            <a:ext cx="4580453" cy="6222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60" b="1" spc="-5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Detection and Improved Accuracy</a:t>
            </a:r>
            <a:endParaRPr lang="en-US" sz="1960" dirty="0"/>
          </a:p>
        </p:txBody>
      </p:sp>
      <p:sp>
        <p:nvSpPr>
          <p:cNvPr id="10" name="Text 6"/>
          <p:cNvSpPr/>
          <p:nvPr/>
        </p:nvSpPr>
        <p:spPr>
          <a:xfrm>
            <a:off x="7464504" y="6249472"/>
            <a:ext cx="4580453" cy="12744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09"/>
              </a:lnSpc>
              <a:buNone/>
            </a:pPr>
            <a:r>
              <a:rPr lang="en-US" sz="1568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face detection systems, capable of processing vast amounts of data quickly, are paving the way for enhanced surveillance, interactive applications, and seamless user experiences.</a:t>
            </a:r>
            <a:endParaRPr lang="en-US" sz="1568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597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1609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3202662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237309"/>
            <a:ext cx="25011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Recap of Key Points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 systems enable various applications, enhance security measures, and offer convenience while raising privacy concerns.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504" y="495490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989552"/>
            <a:ext cx="67302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Potential Future Developments and Impact on Society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5589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Continued advancements in face detection technology may reshape various industries, influence societal norms, and require careful ethical considerations.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2023-11-26T11:35:35Z</dcterms:created>
  <dcterms:modified xsi:type="dcterms:W3CDTF">2023-11-26T11:35:35Z</dcterms:modified>
</cp:coreProperties>
</file>