
<file path=[Content_Types].xml><?xml version="1.0" encoding="utf-8"?>
<Types xmlns="http://schemas.openxmlformats.org/package/2006/content-types">
  <Default Extension="jfif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74" r:id="rId4"/>
    <p:sldId id="257" r:id="rId5"/>
    <p:sldId id="266" r:id="rId6"/>
    <p:sldId id="259" r:id="rId7"/>
    <p:sldId id="258" r:id="rId8"/>
    <p:sldId id="265" r:id="rId9"/>
    <p:sldId id="261" r:id="rId10"/>
    <p:sldId id="267" r:id="rId11"/>
    <p:sldId id="263" r:id="rId12"/>
    <p:sldId id="271" r:id="rId13"/>
    <p:sldId id="273" r:id="rId14"/>
    <p:sldId id="272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79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820928" cy="2114296"/>
          </a:xfrm>
          <a:custGeom>
            <a:avLst/>
            <a:gdLst/>
            <a:ahLst/>
            <a:cxnLst/>
            <a:rect l="l" t="t" r="r" b="b"/>
            <a:pathLst>
              <a:path w="1026160" h="2642870">
                <a:moveTo>
                  <a:pt x="1025853" y="2048812"/>
                </a:moveTo>
                <a:lnTo>
                  <a:pt x="1025853" y="0"/>
                </a:lnTo>
                <a:lnTo>
                  <a:pt x="0" y="0"/>
                </a:lnTo>
                <a:lnTo>
                  <a:pt x="0" y="2642270"/>
                </a:lnTo>
                <a:lnTo>
                  <a:pt x="1025853" y="2048812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17" name="bg object 17"/>
          <p:cNvSpPr/>
          <p:nvPr/>
        </p:nvSpPr>
        <p:spPr>
          <a:xfrm>
            <a:off x="0" y="2814803"/>
            <a:ext cx="820928" cy="2598420"/>
          </a:xfrm>
          <a:custGeom>
            <a:avLst/>
            <a:gdLst/>
            <a:ahLst/>
            <a:cxnLst/>
            <a:rect l="l" t="t" r="r" b="b"/>
            <a:pathLst>
              <a:path w="1026160" h="3248025">
                <a:moveTo>
                  <a:pt x="1025853" y="2656420"/>
                </a:moveTo>
                <a:lnTo>
                  <a:pt x="1025853" y="591415"/>
                </a:lnTo>
                <a:lnTo>
                  <a:pt x="0" y="0"/>
                </a:lnTo>
                <a:lnTo>
                  <a:pt x="0" y="3247637"/>
                </a:lnTo>
                <a:lnTo>
                  <a:pt x="1025853" y="265642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18" name="bg object 18"/>
          <p:cNvSpPr/>
          <p:nvPr/>
        </p:nvSpPr>
        <p:spPr>
          <a:xfrm>
            <a:off x="0" y="6113988"/>
            <a:ext cx="820928" cy="2115820"/>
          </a:xfrm>
          <a:custGeom>
            <a:avLst/>
            <a:gdLst/>
            <a:ahLst/>
            <a:cxnLst/>
            <a:rect l="l" t="t" r="r" b="b"/>
            <a:pathLst>
              <a:path w="1026160" h="2644775">
                <a:moveTo>
                  <a:pt x="1025853" y="2644515"/>
                </a:moveTo>
                <a:lnTo>
                  <a:pt x="1025853" y="593543"/>
                </a:lnTo>
                <a:lnTo>
                  <a:pt x="0" y="0"/>
                </a:lnTo>
                <a:lnTo>
                  <a:pt x="0" y="2644515"/>
                </a:lnTo>
                <a:lnTo>
                  <a:pt x="1025853" y="26445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19" name="bg object 19"/>
          <p:cNvSpPr/>
          <p:nvPr/>
        </p:nvSpPr>
        <p:spPr>
          <a:xfrm>
            <a:off x="13343676" y="2497073"/>
            <a:ext cx="1286764" cy="4457700"/>
          </a:xfrm>
          <a:custGeom>
            <a:avLst/>
            <a:gdLst/>
            <a:ahLst/>
            <a:cxnLst/>
            <a:rect l="l" t="t" r="r" b="b"/>
            <a:pathLst>
              <a:path w="1608455" h="5572125">
                <a:moveTo>
                  <a:pt x="1608404" y="5572115"/>
                </a:moveTo>
                <a:lnTo>
                  <a:pt x="0" y="2786057"/>
                </a:lnTo>
                <a:lnTo>
                  <a:pt x="1608404" y="0"/>
                </a:lnTo>
                <a:lnTo>
                  <a:pt x="1608404" y="55721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05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24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8" y="1127999"/>
            <a:ext cx="7948852" cy="2543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</a:t>
            </a:r>
            <a:r>
              <a:rPr lang="en-US" sz="5249" b="1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 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5249" b="1">
                <a:solidFill>
                  <a:srgbClr val="3333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Dyslexify 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5249" b="1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Web </a:t>
            </a: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Application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This web application is 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designed to provide a supportive environment for individuals with dyslexia</a:t>
            </a: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. It offers various features like image to speech recognition, text to speech recognition, a JavaScript extension, and Lexi Virtual Assistant.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6438781" y="5877163"/>
            <a:ext cx="116919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.a</a:t>
            </a:r>
            <a:endParaRPr lang="en-US" sz="115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06E966D-428C-D63B-6073-6FEB5CB9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B0C5D7FA-22C4-608D-78A9-93447C68B0F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1702B66F-75BE-C986-8054-9FAB3D6F4485}"/>
              </a:ext>
            </a:extLst>
          </p:cNvPr>
          <p:cNvSpPr txBox="1">
            <a:spLocks/>
          </p:cNvSpPr>
          <p:nvPr/>
        </p:nvSpPr>
        <p:spPr>
          <a:xfrm>
            <a:off x="531528" y="2107807"/>
            <a:ext cx="13567343" cy="43949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4275" marR="546735" algn="just">
              <a:lnSpc>
                <a:spcPct val="131300"/>
              </a:lnSpc>
              <a:spcBef>
                <a:spcPts val="95"/>
              </a:spcBef>
            </a:pPr>
            <a:r>
              <a:rPr lang="en-IN" sz="24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AI: </a:t>
            </a:r>
            <a:r>
              <a:rPr lang="en-IN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Dyslexify uses machine learning and AI technologies such as to develop its features, such as image-to-speech recognition, text-to-speech recognition, and personalized reading experience. </a:t>
            </a:r>
          </a:p>
          <a:p>
            <a:pPr marL="841375" marR="546735" indent="0" algn="just">
              <a:lnSpc>
                <a:spcPct val="131300"/>
              </a:lnSpc>
              <a:spcBef>
                <a:spcPts val="95"/>
              </a:spcBef>
              <a:buNone/>
            </a:pPr>
            <a:endParaRPr lang="en-IN" sz="240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4275" marR="546735" algn="just">
              <a:lnSpc>
                <a:spcPct val="131300"/>
              </a:lnSpc>
              <a:spcBef>
                <a:spcPts val="95"/>
              </a:spcBef>
            </a:pPr>
            <a:r>
              <a:rPr lang="en-IN" sz="2400" b="1" i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IN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Flask, React </a:t>
            </a:r>
          </a:p>
          <a:p>
            <a:pPr marL="841375" marR="546735" indent="0" algn="just">
              <a:lnSpc>
                <a:spcPct val="131300"/>
              </a:lnSpc>
              <a:spcBef>
                <a:spcPts val="95"/>
              </a:spcBef>
              <a:buNone/>
            </a:pPr>
            <a:endParaRPr lang="en-IN" sz="24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4275" marR="546735" algn="just">
              <a:lnSpc>
                <a:spcPct val="131300"/>
              </a:lnSpc>
              <a:spcBef>
                <a:spcPts val="95"/>
              </a:spcBef>
            </a:pPr>
            <a:r>
              <a:rPr lang="en-IN" sz="24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 </a:t>
            </a:r>
            <a:r>
              <a:rPr lang="en-IN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Javascript </a:t>
            </a:r>
          </a:p>
          <a:p>
            <a:pPr marL="1184275" marR="546735" algn="just">
              <a:lnSpc>
                <a:spcPct val="131300"/>
              </a:lnSpc>
              <a:spcBef>
                <a:spcPts val="95"/>
              </a:spcBef>
            </a:pPr>
            <a:endParaRPr lang="en-IN" sz="240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4275" marR="546735" algn="just">
              <a:lnSpc>
                <a:spcPct val="131300"/>
              </a:lnSpc>
              <a:spcBef>
                <a:spcPts val="95"/>
              </a:spcBef>
            </a:pPr>
            <a:r>
              <a:rPr lang="en-IN" sz="2400" b="1" i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 and Integrations: </a:t>
            </a:r>
            <a:r>
              <a:rPr lang="en-IN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OpenAI, GPT 3.5 3D </a:t>
            </a: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98F39202-140D-6B2C-73A3-FBD455FD3269}"/>
              </a:ext>
            </a:extLst>
          </p:cNvPr>
          <p:cNvSpPr txBox="1">
            <a:spLocks/>
          </p:cNvSpPr>
          <p:nvPr/>
        </p:nvSpPr>
        <p:spPr>
          <a:xfrm>
            <a:off x="4050663" y="711246"/>
            <a:ext cx="6529071" cy="685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370" b="1" spc="-320">
                <a:latin typeface="Nunito" pitchFamily="2" charset="0"/>
              </a:rPr>
              <a:t>T</a:t>
            </a:r>
            <a:r>
              <a:rPr lang="en-IN" sz="4370" b="1" spc="-170">
                <a:latin typeface="Nunito" pitchFamily="2" charset="0"/>
              </a:rPr>
              <a:t>EC</a:t>
            </a:r>
            <a:r>
              <a:rPr lang="en-IN" sz="4370" b="1" spc="-65">
                <a:latin typeface="Nunito" pitchFamily="2" charset="0"/>
              </a:rPr>
              <a:t>H</a:t>
            </a:r>
            <a:r>
              <a:rPr lang="en-IN" sz="4370" b="1" spc="-5">
                <a:latin typeface="Nunito" pitchFamily="2" charset="0"/>
              </a:rPr>
              <a:t>N</a:t>
            </a:r>
            <a:r>
              <a:rPr lang="en-IN" sz="4370" b="1" spc="-55">
                <a:latin typeface="Nunito" pitchFamily="2" charset="0"/>
              </a:rPr>
              <a:t>O</a:t>
            </a:r>
            <a:r>
              <a:rPr lang="en-IN" sz="4370" b="1" spc="-180">
                <a:latin typeface="Nunito" pitchFamily="2" charset="0"/>
              </a:rPr>
              <a:t>L</a:t>
            </a:r>
            <a:r>
              <a:rPr lang="en-IN" sz="4370" b="1" spc="-55">
                <a:latin typeface="Nunito" pitchFamily="2" charset="0"/>
              </a:rPr>
              <a:t>O</a:t>
            </a:r>
            <a:r>
              <a:rPr lang="en-IN" sz="4370" b="1" spc="-130">
                <a:latin typeface="Nunito" pitchFamily="2" charset="0"/>
              </a:rPr>
              <a:t>G</a:t>
            </a:r>
            <a:r>
              <a:rPr lang="en-IN" sz="4370" b="1" spc="60">
                <a:latin typeface="Nunito" pitchFamily="2" charset="0"/>
              </a:rPr>
              <a:t>I</a:t>
            </a:r>
            <a:r>
              <a:rPr lang="en-IN" sz="4370" b="1" spc="-170">
                <a:latin typeface="Nunito" pitchFamily="2" charset="0"/>
              </a:rPr>
              <a:t>E</a:t>
            </a:r>
            <a:r>
              <a:rPr lang="en-IN" sz="4370" b="1" spc="215">
                <a:latin typeface="Nunito" pitchFamily="2" charset="0"/>
              </a:rPr>
              <a:t>S</a:t>
            </a:r>
            <a:r>
              <a:rPr lang="en-IN" sz="4370" b="1" spc="-229">
                <a:latin typeface="Nunito" pitchFamily="2" charset="0"/>
              </a:rPr>
              <a:t> </a:t>
            </a:r>
            <a:r>
              <a:rPr lang="en-IN" sz="4370" b="1" spc="-100">
                <a:latin typeface="Nunito" pitchFamily="2" charset="0"/>
              </a:rPr>
              <a:t>U</a:t>
            </a:r>
            <a:r>
              <a:rPr lang="en-IN" sz="4370" b="1" spc="210">
                <a:latin typeface="Nunito" pitchFamily="2" charset="0"/>
              </a:rPr>
              <a:t>S</a:t>
            </a:r>
            <a:r>
              <a:rPr lang="en-IN" sz="4370" b="1" spc="-170">
                <a:latin typeface="Nunito" pitchFamily="2" charset="0"/>
              </a:rPr>
              <a:t>E</a:t>
            </a:r>
            <a:r>
              <a:rPr lang="en-IN" sz="4370" b="1" spc="25">
                <a:latin typeface="Nunito" pitchFamily="2" charset="0"/>
              </a:rPr>
              <a:t>D</a:t>
            </a:r>
            <a:endParaRPr lang="en-IN" sz="4370" b="1">
              <a:latin typeface="Nunito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FF743-7AF1-2C6A-A5AE-68626BC5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0798"/>
            <a:ext cx="146304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3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833199" y="934760"/>
            <a:ext cx="68062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</a:t>
            </a:r>
            <a:r>
              <a:rPr lang="en-US" sz="4374" b="1" dirty="0">
                <a:solidFill>
                  <a:srgbClr val="3333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Next Steps</a:t>
            </a:r>
            <a:endParaRPr lang="en-US" sz="4374" dirty="0">
              <a:solidFill>
                <a:srgbClr val="3333FF"/>
              </a:solidFill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Evaluate</a:t>
            </a:r>
            <a:endParaRPr lang="en-US" sz="2400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Assess the effectiveness of the application based on user feedback and performance metrics.</a:t>
            </a:r>
            <a:endParaRPr lang="en-US" sz="24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Expand</a:t>
            </a:r>
            <a:endParaRPr lang="en-US" sz="2400" dirty="0"/>
          </a:p>
        </p:txBody>
      </p:sp>
      <p:sp>
        <p:nvSpPr>
          <p:cNvPr id="11" name="Text 5"/>
          <p:cNvSpPr/>
          <p:nvPr/>
        </p:nvSpPr>
        <p:spPr>
          <a:xfrm>
            <a:off x="2277428" y="4442459"/>
            <a:ext cx="7971472" cy="9334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opportunities to expand the application's </a:t>
            </a:r>
            <a:r>
              <a:rPr lang="en-US" sz="240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features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240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and 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accessibility.</a:t>
            </a:r>
            <a:endParaRPr lang="en-US" sz="24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31244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Community Engagement</a:t>
            </a:r>
            <a:endParaRPr lang="en-US" sz="2400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Encourage community involvement and feedback </a:t>
            </a:r>
            <a:r>
              <a:rPr lang="en-US" sz="240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for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240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continuous 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improvement.</a:t>
            </a:r>
            <a:endParaRPr lang="en-US" sz="2400" dirty="0"/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52C3CFC2-2744-A1EF-6FC2-00AF08127279}"/>
              </a:ext>
            </a:extLst>
          </p:cNvPr>
          <p:cNvGrpSpPr/>
          <p:nvPr/>
        </p:nvGrpSpPr>
        <p:grpSpPr>
          <a:xfrm>
            <a:off x="11075948" y="3523456"/>
            <a:ext cx="2618105" cy="1993900"/>
            <a:chOff x="14481576" y="1126376"/>
            <a:chExt cx="2618105" cy="1993900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9250E19A-81C6-8F63-9428-CAD8B0541143}"/>
                </a:ext>
              </a:extLst>
            </p:cNvPr>
            <p:cNvSpPr/>
            <p:nvPr/>
          </p:nvSpPr>
          <p:spPr>
            <a:xfrm>
              <a:off x="15790251" y="2949809"/>
              <a:ext cx="635" cy="3810"/>
            </a:xfrm>
            <a:custGeom>
              <a:avLst/>
              <a:gdLst/>
              <a:ahLst/>
              <a:cxnLst/>
              <a:rect l="l" t="t" r="r" b="b"/>
              <a:pathLst>
                <a:path w="634" h="3810">
                  <a:moveTo>
                    <a:pt x="0" y="3781"/>
                  </a:moveTo>
                  <a:lnTo>
                    <a:pt x="185" y="1874"/>
                  </a:lnTo>
                  <a:lnTo>
                    <a:pt x="327" y="0"/>
                  </a:lnTo>
                  <a:lnTo>
                    <a:pt x="185" y="1907"/>
                  </a:lnTo>
                  <a:lnTo>
                    <a:pt x="0" y="3781"/>
                  </a:lnTo>
                  <a:close/>
                </a:path>
              </a:pathLst>
            </a:custGeom>
            <a:solidFill>
              <a:srgbClr val="2D3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D496B6BC-6778-28D4-5699-C0471E7CC8BC}"/>
                </a:ext>
              </a:extLst>
            </p:cNvPr>
            <p:cNvSpPr/>
            <p:nvPr/>
          </p:nvSpPr>
          <p:spPr>
            <a:xfrm>
              <a:off x="14481576" y="1126376"/>
              <a:ext cx="2618105" cy="1993900"/>
            </a:xfrm>
            <a:custGeom>
              <a:avLst/>
              <a:gdLst/>
              <a:ahLst/>
              <a:cxnLst/>
              <a:rect l="l" t="t" r="r" b="b"/>
              <a:pathLst>
                <a:path w="2618105" h="1993900">
                  <a:moveTo>
                    <a:pt x="1375310" y="76200"/>
                  </a:moveTo>
                  <a:lnTo>
                    <a:pt x="1363900" y="63500"/>
                  </a:lnTo>
                  <a:lnTo>
                    <a:pt x="1352009" y="63500"/>
                  </a:lnTo>
                  <a:lnTo>
                    <a:pt x="1345878" y="50800"/>
                  </a:lnTo>
                  <a:lnTo>
                    <a:pt x="1306056" y="38100"/>
                  </a:lnTo>
                  <a:lnTo>
                    <a:pt x="1263176" y="25400"/>
                  </a:lnTo>
                  <a:lnTo>
                    <a:pt x="1122288" y="25400"/>
                  </a:lnTo>
                  <a:lnTo>
                    <a:pt x="1168172" y="0"/>
                  </a:lnTo>
                  <a:lnTo>
                    <a:pt x="1317507" y="0"/>
                  </a:lnTo>
                  <a:lnTo>
                    <a:pt x="1363485" y="25400"/>
                  </a:lnTo>
                  <a:lnTo>
                    <a:pt x="1369944" y="38100"/>
                  </a:lnTo>
                  <a:lnTo>
                    <a:pt x="1569427" y="38100"/>
                  </a:lnTo>
                  <a:lnTo>
                    <a:pt x="1589665" y="50800"/>
                  </a:lnTo>
                  <a:lnTo>
                    <a:pt x="1427809" y="50800"/>
                  </a:lnTo>
                  <a:lnTo>
                    <a:pt x="1379955" y="63500"/>
                  </a:lnTo>
                  <a:lnTo>
                    <a:pt x="1375310" y="76200"/>
                  </a:lnTo>
                  <a:close/>
                </a:path>
                <a:path w="2618105" h="1993900">
                  <a:moveTo>
                    <a:pt x="1569427" y="38100"/>
                  </a:moveTo>
                  <a:lnTo>
                    <a:pt x="1373584" y="38100"/>
                  </a:lnTo>
                  <a:lnTo>
                    <a:pt x="1461259" y="12700"/>
                  </a:lnTo>
                  <a:lnTo>
                    <a:pt x="1505909" y="12700"/>
                  </a:lnTo>
                  <a:lnTo>
                    <a:pt x="1549188" y="25400"/>
                  </a:lnTo>
                  <a:lnTo>
                    <a:pt x="1569427" y="38100"/>
                  </a:lnTo>
                  <a:close/>
                </a:path>
                <a:path w="2618105" h="1993900">
                  <a:moveTo>
                    <a:pt x="152134" y="800100"/>
                  </a:moveTo>
                  <a:lnTo>
                    <a:pt x="101215" y="800100"/>
                  </a:lnTo>
                  <a:lnTo>
                    <a:pt x="105849" y="787400"/>
                  </a:lnTo>
                  <a:lnTo>
                    <a:pt x="117729" y="787400"/>
                  </a:lnTo>
                  <a:lnTo>
                    <a:pt x="123248" y="774700"/>
                  </a:lnTo>
                  <a:lnTo>
                    <a:pt x="124701" y="736600"/>
                  </a:lnTo>
                  <a:lnTo>
                    <a:pt x="132753" y="698500"/>
                  </a:lnTo>
                  <a:lnTo>
                    <a:pt x="147099" y="647700"/>
                  </a:lnTo>
                  <a:lnTo>
                    <a:pt x="167427" y="609600"/>
                  </a:lnTo>
                  <a:lnTo>
                    <a:pt x="193432" y="558800"/>
                  </a:lnTo>
                  <a:lnTo>
                    <a:pt x="224803" y="520700"/>
                  </a:lnTo>
                  <a:lnTo>
                    <a:pt x="254449" y="495300"/>
                  </a:lnTo>
                  <a:lnTo>
                    <a:pt x="286284" y="457200"/>
                  </a:lnTo>
                  <a:lnTo>
                    <a:pt x="319878" y="431800"/>
                  </a:lnTo>
                  <a:lnTo>
                    <a:pt x="354806" y="419100"/>
                  </a:lnTo>
                  <a:lnTo>
                    <a:pt x="355986" y="406400"/>
                  </a:lnTo>
                  <a:lnTo>
                    <a:pt x="356664" y="406400"/>
                  </a:lnTo>
                  <a:lnTo>
                    <a:pt x="367217" y="393700"/>
                  </a:lnTo>
                  <a:lnTo>
                    <a:pt x="378982" y="368300"/>
                  </a:lnTo>
                  <a:lnTo>
                    <a:pt x="391922" y="355600"/>
                  </a:lnTo>
                  <a:lnTo>
                    <a:pt x="405998" y="342900"/>
                  </a:lnTo>
                  <a:lnTo>
                    <a:pt x="432466" y="292100"/>
                  </a:lnTo>
                  <a:lnTo>
                    <a:pt x="469379" y="254000"/>
                  </a:lnTo>
                  <a:lnTo>
                    <a:pt x="514649" y="228600"/>
                  </a:lnTo>
                  <a:lnTo>
                    <a:pt x="566188" y="215900"/>
                  </a:lnTo>
                  <a:lnTo>
                    <a:pt x="580572" y="203200"/>
                  </a:lnTo>
                  <a:lnTo>
                    <a:pt x="596326" y="190500"/>
                  </a:lnTo>
                  <a:lnTo>
                    <a:pt x="630244" y="190500"/>
                  </a:lnTo>
                  <a:lnTo>
                    <a:pt x="655628" y="165100"/>
                  </a:lnTo>
                  <a:lnTo>
                    <a:pt x="686989" y="127000"/>
                  </a:lnTo>
                  <a:lnTo>
                    <a:pt x="723628" y="101600"/>
                  </a:lnTo>
                  <a:lnTo>
                    <a:pt x="764851" y="76200"/>
                  </a:lnTo>
                  <a:lnTo>
                    <a:pt x="809961" y="63500"/>
                  </a:lnTo>
                  <a:lnTo>
                    <a:pt x="858260" y="38100"/>
                  </a:lnTo>
                  <a:lnTo>
                    <a:pt x="905778" y="25400"/>
                  </a:lnTo>
                  <a:lnTo>
                    <a:pt x="1043059" y="25400"/>
                  </a:lnTo>
                  <a:lnTo>
                    <a:pt x="1084790" y="38100"/>
                  </a:lnTo>
                  <a:lnTo>
                    <a:pt x="1176558" y="38100"/>
                  </a:lnTo>
                  <a:lnTo>
                    <a:pt x="1136977" y="50800"/>
                  </a:lnTo>
                  <a:lnTo>
                    <a:pt x="975148" y="50800"/>
                  </a:lnTo>
                  <a:lnTo>
                    <a:pt x="812849" y="88900"/>
                  </a:lnTo>
                  <a:lnTo>
                    <a:pt x="764000" y="114300"/>
                  </a:lnTo>
                  <a:lnTo>
                    <a:pt x="720839" y="139700"/>
                  </a:lnTo>
                  <a:lnTo>
                    <a:pt x="684465" y="177800"/>
                  </a:lnTo>
                  <a:lnTo>
                    <a:pt x="655982" y="203200"/>
                  </a:lnTo>
                  <a:lnTo>
                    <a:pt x="688310" y="228600"/>
                  </a:lnTo>
                  <a:lnTo>
                    <a:pt x="593346" y="228600"/>
                  </a:lnTo>
                  <a:lnTo>
                    <a:pt x="583653" y="241300"/>
                  </a:lnTo>
                  <a:lnTo>
                    <a:pt x="574953" y="241300"/>
                  </a:lnTo>
                  <a:lnTo>
                    <a:pt x="529025" y="254000"/>
                  </a:lnTo>
                  <a:lnTo>
                    <a:pt x="488765" y="279400"/>
                  </a:lnTo>
                  <a:lnTo>
                    <a:pt x="456161" y="317500"/>
                  </a:lnTo>
                  <a:lnTo>
                    <a:pt x="433201" y="355600"/>
                  </a:lnTo>
                  <a:lnTo>
                    <a:pt x="431857" y="368300"/>
                  </a:lnTo>
                  <a:lnTo>
                    <a:pt x="428993" y="368300"/>
                  </a:lnTo>
                  <a:lnTo>
                    <a:pt x="393538" y="406400"/>
                  </a:lnTo>
                  <a:lnTo>
                    <a:pt x="382752" y="431800"/>
                  </a:lnTo>
                  <a:lnTo>
                    <a:pt x="378926" y="431800"/>
                  </a:lnTo>
                  <a:lnTo>
                    <a:pt x="373713" y="444500"/>
                  </a:lnTo>
                  <a:lnTo>
                    <a:pt x="340037" y="457200"/>
                  </a:lnTo>
                  <a:lnTo>
                    <a:pt x="307598" y="482600"/>
                  </a:lnTo>
                  <a:lnTo>
                    <a:pt x="276833" y="508000"/>
                  </a:lnTo>
                  <a:lnTo>
                    <a:pt x="248180" y="546100"/>
                  </a:lnTo>
                  <a:lnTo>
                    <a:pt x="214599" y="584200"/>
                  </a:lnTo>
                  <a:lnTo>
                    <a:pt x="187894" y="635000"/>
                  </a:lnTo>
                  <a:lnTo>
                    <a:pt x="168523" y="685800"/>
                  </a:lnTo>
                  <a:lnTo>
                    <a:pt x="156942" y="723900"/>
                  </a:lnTo>
                  <a:lnTo>
                    <a:pt x="153610" y="774700"/>
                  </a:lnTo>
                  <a:lnTo>
                    <a:pt x="265156" y="774700"/>
                  </a:lnTo>
                  <a:lnTo>
                    <a:pt x="152134" y="800100"/>
                  </a:lnTo>
                  <a:close/>
                </a:path>
                <a:path w="2618105" h="1993900">
                  <a:moveTo>
                    <a:pt x="1176558" y="38100"/>
                  </a:moveTo>
                  <a:lnTo>
                    <a:pt x="1104167" y="38100"/>
                  </a:lnTo>
                  <a:lnTo>
                    <a:pt x="1109807" y="25400"/>
                  </a:lnTo>
                  <a:lnTo>
                    <a:pt x="1219317" y="25400"/>
                  </a:lnTo>
                  <a:lnTo>
                    <a:pt x="1176558" y="38100"/>
                  </a:lnTo>
                  <a:close/>
                </a:path>
                <a:path w="2618105" h="1993900">
                  <a:moveTo>
                    <a:pt x="1133960" y="63500"/>
                  </a:moveTo>
                  <a:lnTo>
                    <a:pt x="1026844" y="63500"/>
                  </a:lnTo>
                  <a:lnTo>
                    <a:pt x="975148" y="50800"/>
                  </a:lnTo>
                  <a:lnTo>
                    <a:pt x="1136977" y="50800"/>
                  </a:lnTo>
                  <a:lnTo>
                    <a:pt x="1133960" y="63500"/>
                  </a:lnTo>
                  <a:close/>
                </a:path>
                <a:path w="2618105" h="1993900">
                  <a:moveTo>
                    <a:pt x="1628191" y="88900"/>
                  </a:moveTo>
                  <a:lnTo>
                    <a:pt x="1581521" y="88900"/>
                  </a:lnTo>
                  <a:lnTo>
                    <a:pt x="1572430" y="76200"/>
                  </a:lnTo>
                  <a:lnTo>
                    <a:pt x="1526728" y="50800"/>
                  </a:lnTo>
                  <a:lnTo>
                    <a:pt x="1589665" y="50800"/>
                  </a:lnTo>
                  <a:lnTo>
                    <a:pt x="1600002" y="63500"/>
                  </a:lnTo>
                  <a:lnTo>
                    <a:pt x="1609891" y="63500"/>
                  </a:lnTo>
                  <a:lnTo>
                    <a:pt x="1619299" y="76200"/>
                  </a:lnTo>
                  <a:lnTo>
                    <a:pt x="1628191" y="88900"/>
                  </a:lnTo>
                  <a:close/>
                </a:path>
                <a:path w="2618105" h="1993900">
                  <a:moveTo>
                    <a:pt x="1110802" y="488922"/>
                  </a:moveTo>
                  <a:lnTo>
                    <a:pt x="1075129" y="63500"/>
                  </a:lnTo>
                  <a:lnTo>
                    <a:pt x="1096528" y="63500"/>
                  </a:lnTo>
                  <a:lnTo>
                    <a:pt x="1132649" y="482600"/>
                  </a:lnTo>
                  <a:lnTo>
                    <a:pt x="1117457" y="482600"/>
                  </a:lnTo>
                  <a:lnTo>
                    <a:pt x="1115078" y="487537"/>
                  </a:lnTo>
                  <a:lnTo>
                    <a:pt x="1110802" y="488922"/>
                  </a:lnTo>
                  <a:close/>
                </a:path>
                <a:path w="2618105" h="1993900">
                  <a:moveTo>
                    <a:pt x="1207945" y="519610"/>
                  </a:moveTo>
                  <a:lnTo>
                    <a:pt x="1201377" y="508000"/>
                  </a:lnTo>
                  <a:lnTo>
                    <a:pt x="1194768" y="505373"/>
                  </a:lnTo>
                  <a:lnTo>
                    <a:pt x="1606114" y="114300"/>
                  </a:lnTo>
                  <a:lnTo>
                    <a:pt x="1598368" y="101600"/>
                  </a:lnTo>
                  <a:lnTo>
                    <a:pt x="1590169" y="88900"/>
                  </a:lnTo>
                  <a:lnTo>
                    <a:pt x="1629032" y="88900"/>
                  </a:lnTo>
                  <a:lnTo>
                    <a:pt x="1680550" y="76200"/>
                  </a:lnTo>
                  <a:lnTo>
                    <a:pt x="1733279" y="76200"/>
                  </a:lnTo>
                  <a:lnTo>
                    <a:pt x="1784687" y="88900"/>
                  </a:lnTo>
                  <a:lnTo>
                    <a:pt x="1832239" y="101600"/>
                  </a:lnTo>
                  <a:lnTo>
                    <a:pt x="1683230" y="101600"/>
                  </a:lnTo>
                  <a:lnTo>
                    <a:pt x="1638650" y="114300"/>
                  </a:lnTo>
                  <a:lnTo>
                    <a:pt x="1642813" y="127000"/>
                  </a:lnTo>
                  <a:lnTo>
                    <a:pt x="1619207" y="127000"/>
                  </a:lnTo>
                  <a:lnTo>
                    <a:pt x="1207945" y="519610"/>
                  </a:lnTo>
                  <a:close/>
                </a:path>
                <a:path w="2618105" h="1993900">
                  <a:moveTo>
                    <a:pt x="2212141" y="605265"/>
                  </a:moveTo>
                  <a:lnTo>
                    <a:pt x="2198102" y="581158"/>
                  </a:lnTo>
                  <a:lnTo>
                    <a:pt x="2305551" y="508000"/>
                  </a:lnTo>
                  <a:lnTo>
                    <a:pt x="2298729" y="469900"/>
                  </a:lnTo>
                  <a:lnTo>
                    <a:pt x="2281275" y="431800"/>
                  </a:lnTo>
                  <a:lnTo>
                    <a:pt x="2254183" y="381000"/>
                  </a:lnTo>
                  <a:lnTo>
                    <a:pt x="2218447" y="342900"/>
                  </a:lnTo>
                  <a:lnTo>
                    <a:pt x="2175058" y="304800"/>
                  </a:lnTo>
                  <a:lnTo>
                    <a:pt x="2125011" y="266700"/>
                  </a:lnTo>
                  <a:lnTo>
                    <a:pt x="2071339" y="241300"/>
                  </a:lnTo>
                  <a:lnTo>
                    <a:pt x="1963319" y="215900"/>
                  </a:lnTo>
                  <a:lnTo>
                    <a:pt x="1879158" y="215900"/>
                  </a:lnTo>
                  <a:lnTo>
                    <a:pt x="1867487" y="190500"/>
                  </a:lnTo>
                  <a:lnTo>
                    <a:pt x="1852723" y="165100"/>
                  </a:lnTo>
                  <a:lnTo>
                    <a:pt x="1835095" y="152400"/>
                  </a:lnTo>
                  <a:lnTo>
                    <a:pt x="1814829" y="127000"/>
                  </a:lnTo>
                  <a:lnTo>
                    <a:pt x="1773587" y="114300"/>
                  </a:lnTo>
                  <a:lnTo>
                    <a:pt x="1728965" y="101600"/>
                  </a:lnTo>
                  <a:lnTo>
                    <a:pt x="1832239" y="101600"/>
                  </a:lnTo>
                  <a:lnTo>
                    <a:pt x="1853735" y="127000"/>
                  </a:lnTo>
                  <a:lnTo>
                    <a:pt x="1872735" y="139700"/>
                  </a:lnTo>
                  <a:lnTo>
                    <a:pt x="1889050" y="165100"/>
                  </a:lnTo>
                  <a:lnTo>
                    <a:pt x="1902492" y="190500"/>
                  </a:lnTo>
                  <a:lnTo>
                    <a:pt x="1995403" y="190500"/>
                  </a:lnTo>
                  <a:lnTo>
                    <a:pt x="2043854" y="203200"/>
                  </a:lnTo>
                  <a:lnTo>
                    <a:pt x="2092357" y="228600"/>
                  </a:lnTo>
                  <a:lnTo>
                    <a:pt x="2139951" y="241300"/>
                  </a:lnTo>
                  <a:lnTo>
                    <a:pt x="2184553" y="279400"/>
                  </a:lnTo>
                  <a:lnTo>
                    <a:pt x="2224343" y="304800"/>
                  </a:lnTo>
                  <a:lnTo>
                    <a:pt x="2258850" y="342900"/>
                  </a:lnTo>
                  <a:lnTo>
                    <a:pt x="2287599" y="381000"/>
                  </a:lnTo>
                  <a:lnTo>
                    <a:pt x="2310117" y="419100"/>
                  </a:lnTo>
                  <a:lnTo>
                    <a:pt x="2325931" y="457200"/>
                  </a:lnTo>
                  <a:lnTo>
                    <a:pt x="2334568" y="495300"/>
                  </a:lnTo>
                  <a:lnTo>
                    <a:pt x="2336251" y="495300"/>
                  </a:lnTo>
                  <a:lnTo>
                    <a:pt x="2354253" y="508000"/>
                  </a:lnTo>
                  <a:lnTo>
                    <a:pt x="2371681" y="508000"/>
                  </a:lnTo>
                  <a:lnTo>
                    <a:pt x="2388482" y="520700"/>
                  </a:lnTo>
                  <a:lnTo>
                    <a:pt x="2404602" y="533400"/>
                  </a:lnTo>
                  <a:lnTo>
                    <a:pt x="2326710" y="533400"/>
                  </a:lnTo>
                  <a:lnTo>
                    <a:pt x="2322599" y="546100"/>
                  </a:lnTo>
                  <a:lnTo>
                    <a:pt x="2301245" y="546100"/>
                  </a:lnTo>
                  <a:lnTo>
                    <a:pt x="2212141" y="605265"/>
                  </a:lnTo>
                  <a:close/>
                </a:path>
                <a:path w="2618105" h="1993900">
                  <a:moveTo>
                    <a:pt x="1740053" y="498137"/>
                  </a:moveTo>
                  <a:lnTo>
                    <a:pt x="1619207" y="127000"/>
                  </a:lnTo>
                  <a:lnTo>
                    <a:pt x="1642813" y="127000"/>
                  </a:lnTo>
                  <a:lnTo>
                    <a:pt x="1761672" y="489574"/>
                  </a:lnTo>
                  <a:lnTo>
                    <a:pt x="1743688" y="495300"/>
                  </a:lnTo>
                  <a:lnTo>
                    <a:pt x="1740053" y="498137"/>
                  </a:lnTo>
                  <a:close/>
                </a:path>
                <a:path w="2618105" h="1993900">
                  <a:moveTo>
                    <a:pt x="1820490" y="494417"/>
                  </a:moveTo>
                  <a:lnTo>
                    <a:pt x="1801655" y="488387"/>
                  </a:lnTo>
                  <a:lnTo>
                    <a:pt x="1879912" y="215900"/>
                  </a:lnTo>
                  <a:lnTo>
                    <a:pt x="1912088" y="215900"/>
                  </a:lnTo>
                  <a:lnTo>
                    <a:pt x="1918500" y="228600"/>
                  </a:lnTo>
                  <a:lnTo>
                    <a:pt x="1896055" y="228600"/>
                  </a:lnTo>
                  <a:lnTo>
                    <a:pt x="1820490" y="494417"/>
                  </a:lnTo>
                  <a:close/>
                </a:path>
                <a:path w="2618105" h="1993900">
                  <a:moveTo>
                    <a:pt x="649184" y="584200"/>
                  </a:moveTo>
                  <a:lnTo>
                    <a:pt x="627780" y="584200"/>
                  </a:lnTo>
                  <a:lnTo>
                    <a:pt x="627326" y="228600"/>
                  </a:lnTo>
                  <a:lnTo>
                    <a:pt x="648725" y="228600"/>
                  </a:lnTo>
                  <a:lnTo>
                    <a:pt x="649184" y="584200"/>
                  </a:lnTo>
                  <a:close/>
                </a:path>
                <a:path w="2618105" h="1993900">
                  <a:moveTo>
                    <a:pt x="1045323" y="532060"/>
                  </a:moveTo>
                  <a:lnTo>
                    <a:pt x="648725" y="228600"/>
                  </a:lnTo>
                  <a:lnTo>
                    <a:pt x="688310" y="228600"/>
                  </a:lnTo>
                  <a:lnTo>
                    <a:pt x="1054355" y="516202"/>
                  </a:lnTo>
                  <a:lnTo>
                    <a:pt x="1045323" y="532060"/>
                  </a:lnTo>
                  <a:close/>
                </a:path>
                <a:path w="2618105" h="1993900">
                  <a:moveTo>
                    <a:pt x="2063079" y="565209"/>
                  </a:moveTo>
                  <a:lnTo>
                    <a:pt x="1896055" y="228600"/>
                  </a:lnTo>
                  <a:lnTo>
                    <a:pt x="1918500" y="228600"/>
                  </a:lnTo>
                  <a:lnTo>
                    <a:pt x="2084438" y="557255"/>
                  </a:lnTo>
                  <a:lnTo>
                    <a:pt x="2079574" y="558800"/>
                  </a:lnTo>
                  <a:lnTo>
                    <a:pt x="2072125" y="558800"/>
                  </a:lnTo>
                  <a:lnTo>
                    <a:pt x="2070476" y="562335"/>
                  </a:lnTo>
                  <a:lnTo>
                    <a:pt x="2063079" y="565209"/>
                  </a:lnTo>
                  <a:close/>
                </a:path>
                <a:path w="2618105" h="1993900">
                  <a:moveTo>
                    <a:pt x="1169422" y="495300"/>
                  </a:moveTo>
                  <a:lnTo>
                    <a:pt x="1111337" y="495300"/>
                  </a:lnTo>
                  <a:lnTo>
                    <a:pt x="1115078" y="487537"/>
                  </a:lnTo>
                  <a:lnTo>
                    <a:pt x="1130310" y="482600"/>
                  </a:lnTo>
                  <a:lnTo>
                    <a:pt x="1169422" y="495300"/>
                  </a:lnTo>
                  <a:close/>
                </a:path>
                <a:path w="2618105" h="1993900">
                  <a:moveTo>
                    <a:pt x="1799670" y="495300"/>
                  </a:moveTo>
                  <a:lnTo>
                    <a:pt x="1763549" y="495300"/>
                  </a:lnTo>
                  <a:lnTo>
                    <a:pt x="1761672" y="489574"/>
                  </a:lnTo>
                  <a:lnTo>
                    <a:pt x="1783582" y="482600"/>
                  </a:lnTo>
                  <a:lnTo>
                    <a:pt x="1801655" y="488387"/>
                  </a:lnTo>
                  <a:lnTo>
                    <a:pt x="1799670" y="495300"/>
                  </a:lnTo>
                  <a:close/>
                </a:path>
                <a:path w="2618105" h="1993900">
                  <a:moveTo>
                    <a:pt x="2336251" y="495300"/>
                  </a:moveTo>
                  <a:lnTo>
                    <a:pt x="2334568" y="495300"/>
                  </a:lnTo>
                  <a:lnTo>
                    <a:pt x="2340754" y="482600"/>
                  </a:lnTo>
                  <a:lnTo>
                    <a:pt x="2336251" y="495300"/>
                  </a:lnTo>
                  <a:close/>
                </a:path>
                <a:path w="2618105" h="1993900">
                  <a:moveTo>
                    <a:pt x="1111337" y="495300"/>
                  </a:moveTo>
                  <a:lnTo>
                    <a:pt x="1110802" y="488922"/>
                  </a:lnTo>
                  <a:lnTo>
                    <a:pt x="1115078" y="487537"/>
                  </a:lnTo>
                  <a:lnTo>
                    <a:pt x="1111337" y="495300"/>
                  </a:lnTo>
                  <a:close/>
                </a:path>
                <a:path w="2618105" h="1993900">
                  <a:moveTo>
                    <a:pt x="1197503" y="520700"/>
                  </a:moveTo>
                  <a:lnTo>
                    <a:pt x="1060079" y="520700"/>
                  </a:lnTo>
                  <a:lnTo>
                    <a:pt x="1054355" y="516202"/>
                  </a:lnTo>
                  <a:lnTo>
                    <a:pt x="1059026" y="508000"/>
                  </a:lnTo>
                  <a:lnTo>
                    <a:pt x="1091127" y="495300"/>
                  </a:lnTo>
                  <a:lnTo>
                    <a:pt x="1110802" y="488922"/>
                  </a:lnTo>
                  <a:lnTo>
                    <a:pt x="1111337" y="495300"/>
                  </a:lnTo>
                  <a:lnTo>
                    <a:pt x="1169422" y="495300"/>
                  </a:lnTo>
                  <a:lnTo>
                    <a:pt x="1194768" y="505373"/>
                  </a:lnTo>
                  <a:lnTo>
                    <a:pt x="1192006" y="508000"/>
                  </a:lnTo>
                  <a:lnTo>
                    <a:pt x="1197503" y="520700"/>
                  </a:lnTo>
                  <a:close/>
                </a:path>
                <a:path w="2618105" h="1993900">
                  <a:moveTo>
                    <a:pt x="1839444" y="508000"/>
                  </a:moveTo>
                  <a:lnTo>
                    <a:pt x="1743264" y="508000"/>
                  </a:lnTo>
                  <a:lnTo>
                    <a:pt x="1749702" y="495300"/>
                  </a:lnTo>
                  <a:lnTo>
                    <a:pt x="1820239" y="495300"/>
                  </a:lnTo>
                  <a:lnTo>
                    <a:pt x="1820490" y="494417"/>
                  </a:lnTo>
                  <a:lnTo>
                    <a:pt x="1823244" y="495300"/>
                  </a:lnTo>
                  <a:lnTo>
                    <a:pt x="1839444" y="508000"/>
                  </a:lnTo>
                  <a:close/>
                </a:path>
                <a:path w="2618105" h="1993900">
                  <a:moveTo>
                    <a:pt x="1885317" y="597808"/>
                  </a:moveTo>
                  <a:lnTo>
                    <a:pt x="1880076" y="596900"/>
                  </a:lnTo>
                  <a:lnTo>
                    <a:pt x="1686356" y="596900"/>
                  </a:lnTo>
                  <a:lnTo>
                    <a:pt x="1686356" y="584200"/>
                  </a:lnTo>
                  <a:lnTo>
                    <a:pt x="1687143" y="584200"/>
                  </a:lnTo>
                  <a:lnTo>
                    <a:pt x="1683253" y="584092"/>
                  </a:lnTo>
                  <a:lnTo>
                    <a:pt x="1689255" y="546100"/>
                  </a:lnTo>
                  <a:lnTo>
                    <a:pt x="1711160" y="520700"/>
                  </a:lnTo>
                  <a:lnTo>
                    <a:pt x="1740053" y="498137"/>
                  </a:lnTo>
                  <a:lnTo>
                    <a:pt x="1743264" y="508000"/>
                  </a:lnTo>
                  <a:lnTo>
                    <a:pt x="1839444" y="508000"/>
                  </a:lnTo>
                  <a:lnTo>
                    <a:pt x="1855644" y="520700"/>
                  </a:lnTo>
                  <a:lnTo>
                    <a:pt x="1877494" y="546100"/>
                  </a:lnTo>
                  <a:lnTo>
                    <a:pt x="1885508" y="596900"/>
                  </a:lnTo>
                  <a:lnTo>
                    <a:pt x="1885317" y="597808"/>
                  </a:lnTo>
                  <a:close/>
                </a:path>
                <a:path w="2618105" h="1993900">
                  <a:moveTo>
                    <a:pt x="1206804" y="520700"/>
                  </a:moveTo>
                  <a:lnTo>
                    <a:pt x="1197503" y="520700"/>
                  </a:lnTo>
                  <a:lnTo>
                    <a:pt x="1192006" y="508000"/>
                  </a:lnTo>
                  <a:lnTo>
                    <a:pt x="1194768" y="505373"/>
                  </a:lnTo>
                  <a:lnTo>
                    <a:pt x="1201377" y="508000"/>
                  </a:lnTo>
                  <a:lnTo>
                    <a:pt x="1207945" y="519610"/>
                  </a:lnTo>
                  <a:lnTo>
                    <a:pt x="1206804" y="520700"/>
                  </a:lnTo>
                  <a:close/>
                </a:path>
                <a:path w="2618105" h="1993900">
                  <a:moveTo>
                    <a:pt x="1050789" y="533400"/>
                  </a:moveTo>
                  <a:lnTo>
                    <a:pt x="1047073" y="533400"/>
                  </a:lnTo>
                  <a:lnTo>
                    <a:pt x="1045323" y="532060"/>
                  </a:lnTo>
                  <a:lnTo>
                    <a:pt x="1054355" y="516202"/>
                  </a:lnTo>
                  <a:lnTo>
                    <a:pt x="1060079" y="520700"/>
                  </a:lnTo>
                  <a:lnTo>
                    <a:pt x="1055139" y="520700"/>
                  </a:lnTo>
                  <a:lnTo>
                    <a:pt x="1050789" y="533400"/>
                  </a:lnTo>
                  <a:close/>
                </a:path>
                <a:path w="2618105" h="1993900">
                  <a:moveTo>
                    <a:pt x="1215747" y="533400"/>
                  </a:moveTo>
                  <a:lnTo>
                    <a:pt x="1050789" y="533400"/>
                  </a:lnTo>
                  <a:lnTo>
                    <a:pt x="1055139" y="520700"/>
                  </a:lnTo>
                  <a:lnTo>
                    <a:pt x="1206804" y="520700"/>
                  </a:lnTo>
                  <a:lnTo>
                    <a:pt x="1207945" y="519610"/>
                  </a:lnTo>
                  <a:lnTo>
                    <a:pt x="1215747" y="533400"/>
                  </a:lnTo>
                  <a:close/>
                </a:path>
                <a:path w="2618105" h="1993900">
                  <a:moveTo>
                    <a:pt x="1032061" y="597126"/>
                  </a:moveTo>
                  <a:lnTo>
                    <a:pt x="1029357" y="584200"/>
                  </a:lnTo>
                  <a:lnTo>
                    <a:pt x="1037328" y="546100"/>
                  </a:lnTo>
                  <a:lnTo>
                    <a:pt x="1045323" y="532060"/>
                  </a:lnTo>
                  <a:lnTo>
                    <a:pt x="1047073" y="533400"/>
                  </a:lnTo>
                  <a:lnTo>
                    <a:pt x="1215747" y="533400"/>
                  </a:lnTo>
                  <a:lnTo>
                    <a:pt x="1222931" y="546100"/>
                  </a:lnTo>
                  <a:lnTo>
                    <a:pt x="1228202" y="571500"/>
                  </a:lnTo>
                  <a:lnTo>
                    <a:pt x="1226618" y="571500"/>
                  </a:lnTo>
                  <a:lnTo>
                    <a:pt x="1226935" y="584200"/>
                  </a:lnTo>
                  <a:lnTo>
                    <a:pt x="1227110" y="584200"/>
                  </a:lnTo>
                  <a:lnTo>
                    <a:pt x="1226804" y="596900"/>
                  </a:lnTo>
                  <a:lnTo>
                    <a:pt x="1033434" y="596900"/>
                  </a:lnTo>
                  <a:lnTo>
                    <a:pt x="1032061" y="597126"/>
                  </a:lnTo>
                  <a:close/>
                </a:path>
                <a:path w="2618105" h="1993900">
                  <a:moveTo>
                    <a:pt x="2208224" y="1144879"/>
                  </a:moveTo>
                  <a:lnTo>
                    <a:pt x="2203780" y="1122787"/>
                  </a:lnTo>
                  <a:lnTo>
                    <a:pt x="2550147" y="1028700"/>
                  </a:lnTo>
                  <a:lnTo>
                    <a:pt x="2562059" y="990600"/>
                  </a:lnTo>
                  <a:lnTo>
                    <a:pt x="2560730" y="939800"/>
                  </a:lnTo>
                  <a:lnTo>
                    <a:pt x="2546868" y="889000"/>
                  </a:lnTo>
                  <a:lnTo>
                    <a:pt x="2521177" y="850900"/>
                  </a:lnTo>
                  <a:lnTo>
                    <a:pt x="2484364" y="812800"/>
                  </a:lnTo>
                  <a:lnTo>
                    <a:pt x="2472025" y="812800"/>
                  </a:lnTo>
                  <a:lnTo>
                    <a:pt x="2461369" y="800100"/>
                  </a:lnTo>
                  <a:lnTo>
                    <a:pt x="2455740" y="800100"/>
                  </a:lnTo>
                  <a:lnTo>
                    <a:pt x="2447467" y="787400"/>
                  </a:lnTo>
                  <a:lnTo>
                    <a:pt x="2451467" y="774700"/>
                  </a:lnTo>
                  <a:lnTo>
                    <a:pt x="2464432" y="723900"/>
                  </a:lnTo>
                  <a:lnTo>
                    <a:pt x="2463680" y="685800"/>
                  </a:lnTo>
                  <a:lnTo>
                    <a:pt x="2450018" y="635000"/>
                  </a:lnTo>
                  <a:lnTo>
                    <a:pt x="2424253" y="596900"/>
                  </a:lnTo>
                  <a:lnTo>
                    <a:pt x="2387192" y="558800"/>
                  </a:lnTo>
                  <a:lnTo>
                    <a:pt x="2372937" y="546100"/>
                  </a:lnTo>
                  <a:lnTo>
                    <a:pt x="2358066" y="546100"/>
                  </a:lnTo>
                  <a:lnTo>
                    <a:pt x="2342637" y="533400"/>
                  </a:lnTo>
                  <a:lnTo>
                    <a:pt x="2404602" y="533400"/>
                  </a:lnTo>
                  <a:lnTo>
                    <a:pt x="2440347" y="558800"/>
                  </a:lnTo>
                  <a:lnTo>
                    <a:pt x="2467711" y="596900"/>
                  </a:lnTo>
                  <a:lnTo>
                    <a:pt x="2486207" y="647700"/>
                  </a:lnTo>
                  <a:lnTo>
                    <a:pt x="2495344" y="685800"/>
                  </a:lnTo>
                  <a:lnTo>
                    <a:pt x="2494634" y="736600"/>
                  </a:lnTo>
                  <a:lnTo>
                    <a:pt x="2483588" y="774700"/>
                  </a:lnTo>
                  <a:lnTo>
                    <a:pt x="2490637" y="787400"/>
                  </a:lnTo>
                  <a:lnTo>
                    <a:pt x="2502135" y="787400"/>
                  </a:lnTo>
                  <a:lnTo>
                    <a:pt x="2538545" y="825500"/>
                  </a:lnTo>
                  <a:lnTo>
                    <a:pt x="2566171" y="863600"/>
                  </a:lnTo>
                  <a:lnTo>
                    <a:pt x="2584525" y="901700"/>
                  </a:lnTo>
                  <a:lnTo>
                    <a:pt x="2593118" y="952500"/>
                  </a:lnTo>
                  <a:lnTo>
                    <a:pt x="2591465" y="1003300"/>
                  </a:lnTo>
                  <a:lnTo>
                    <a:pt x="2579076" y="1041400"/>
                  </a:lnTo>
                  <a:lnTo>
                    <a:pt x="2579273" y="1052615"/>
                  </a:lnTo>
                  <a:lnTo>
                    <a:pt x="2579339" y="1054100"/>
                  </a:lnTo>
                  <a:lnTo>
                    <a:pt x="2579190" y="1066800"/>
                  </a:lnTo>
                  <a:lnTo>
                    <a:pt x="2548103" y="1066800"/>
                  </a:lnTo>
                  <a:lnTo>
                    <a:pt x="2548088" y="1067032"/>
                  </a:lnTo>
                  <a:lnTo>
                    <a:pt x="2520315" y="1079500"/>
                  </a:lnTo>
                  <a:lnTo>
                    <a:pt x="2456811" y="1079500"/>
                  </a:lnTo>
                  <a:lnTo>
                    <a:pt x="2208224" y="1144879"/>
                  </a:lnTo>
                  <a:close/>
                </a:path>
                <a:path w="2618105" h="1993900">
                  <a:moveTo>
                    <a:pt x="2192477" y="571500"/>
                  </a:moveTo>
                  <a:lnTo>
                    <a:pt x="2066201" y="571500"/>
                  </a:lnTo>
                  <a:lnTo>
                    <a:pt x="2070476" y="562335"/>
                  </a:lnTo>
                  <a:lnTo>
                    <a:pt x="2079574" y="558800"/>
                  </a:lnTo>
                  <a:lnTo>
                    <a:pt x="2085218" y="558800"/>
                  </a:lnTo>
                  <a:lnTo>
                    <a:pt x="2084438" y="557255"/>
                  </a:lnTo>
                  <a:lnTo>
                    <a:pt x="2119579" y="546100"/>
                  </a:lnTo>
                  <a:lnTo>
                    <a:pt x="2159649" y="558800"/>
                  </a:lnTo>
                  <a:lnTo>
                    <a:pt x="2192477" y="571500"/>
                  </a:lnTo>
                  <a:close/>
                </a:path>
                <a:path w="2618105" h="1993900">
                  <a:moveTo>
                    <a:pt x="2153394" y="1068793"/>
                  </a:moveTo>
                  <a:lnTo>
                    <a:pt x="2150968" y="1066800"/>
                  </a:lnTo>
                  <a:lnTo>
                    <a:pt x="2132984" y="1060748"/>
                  </a:lnTo>
                  <a:lnTo>
                    <a:pt x="2301245" y="546100"/>
                  </a:lnTo>
                  <a:lnTo>
                    <a:pt x="2322599" y="546100"/>
                  </a:lnTo>
                  <a:lnTo>
                    <a:pt x="2153394" y="1068793"/>
                  </a:lnTo>
                  <a:close/>
                </a:path>
                <a:path w="2618105" h="1993900">
                  <a:moveTo>
                    <a:pt x="2222817" y="647700"/>
                  </a:moveTo>
                  <a:lnTo>
                    <a:pt x="2023085" y="647700"/>
                  </a:lnTo>
                  <a:lnTo>
                    <a:pt x="2023533" y="635000"/>
                  </a:lnTo>
                  <a:lnTo>
                    <a:pt x="2024703" y="635000"/>
                  </a:lnTo>
                  <a:lnTo>
                    <a:pt x="2026659" y="622300"/>
                  </a:lnTo>
                  <a:lnTo>
                    <a:pt x="2022308" y="621546"/>
                  </a:lnTo>
                  <a:lnTo>
                    <a:pt x="2024843" y="609600"/>
                  </a:lnTo>
                  <a:lnTo>
                    <a:pt x="2046889" y="571500"/>
                  </a:lnTo>
                  <a:lnTo>
                    <a:pt x="2063079" y="565209"/>
                  </a:lnTo>
                  <a:lnTo>
                    <a:pt x="2066201" y="571500"/>
                  </a:lnTo>
                  <a:lnTo>
                    <a:pt x="2192477" y="571500"/>
                  </a:lnTo>
                  <a:lnTo>
                    <a:pt x="2198102" y="581158"/>
                  </a:lnTo>
                  <a:lnTo>
                    <a:pt x="2193636" y="584200"/>
                  </a:lnTo>
                  <a:lnTo>
                    <a:pt x="2198259" y="596900"/>
                  </a:lnTo>
                  <a:lnTo>
                    <a:pt x="2202281" y="596900"/>
                  </a:lnTo>
                  <a:lnTo>
                    <a:pt x="2205614" y="609600"/>
                  </a:lnTo>
                  <a:lnTo>
                    <a:pt x="2214665" y="609600"/>
                  </a:lnTo>
                  <a:lnTo>
                    <a:pt x="2222817" y="647700"/>
                  </a:lnTo>
                  <a:close/>
                </a:path>
                <a:path w="2618105" h="1993900">
                  <a:moveTo>
                    <a:pt x="1228211" y="571543"/>
                  </a:moveTo>
                  <a:lnTo>
                    <a:pt x="1226618" y="571500"/>
                  </a:lnTo>
                  <a:lnTo>
                    <a:pt x="1228202" y="571500"/>
                  </a:lnTo>
                  <a:close/>
                </a:path>
                <a:path w="2618105" h="1993900">
                  <a:moveTo>
                    <a:pt x="1681230" y="596900"/>
                  </a:moveTo>
                  <a:lnTo>
                    <a:pt x="1228202" y="596900"/>
                  </a:lnTo>
                  <a:lnTo>
                    <a:pt x="1230837" y="584200"/>
                  </a:lnTo>
                  <a:lnTo>
                    <a:pt x="1228211" y="571543"/>
                  </a:lnTo>
                  <a:lnTo>
                    <a:pt x="1683253" y="584092"/>
                  </a:lnTo>
                  <a:lnTo>
                    <a:pt x="1681230" y="596900"/>
                  </a:lnTo>
                  <a:close/>
                </a:path>
                <a:path w="2618105" h="1993900">
                  <a:moveTo>
                    <a:pt x="1783582" y="698500"/>
                  </a:moveTo>
                  <a:lnTo>
                    <a:pt x="1762885" y="691911"/>
                  </a:lnTo>
                  <a:lnTo>
                    <a:pt x="1764784" y="685800"/>
                  </a:lnTo>
                  <a:lnTo>
                    <a:pt x="1743688" y="685800"/>
                  </a:lnTo>
                  <a:lnTo>
                    <a:pt x="1711160" y="660400"/>
                  </a:lnTo>
                  <a:lnTo>
                    <a:pt x="1689255" y="635000"/>
                  </a:lnTo>
                  <a:lnTo>
                    <a:pt x="1681230" y="596900"/>
                  </a:lnTo>
                  <a:lnTo>
                    <a:pt x="1683253" y="584092"/>
                  </a:lnTo>
                  <a:lnTo>
                    <a:pt x="1687143" y="584200"/>
                  </a:lnTo>
                  <a:lnTo>
                    <a:pt x="1686356" y="584200"/>
                  </a:lnTo>
                  <a:lnTo>
                    <a:pt x="1686356" y="596900"/>
                  </a:lnTo>
                  <a:lnTo>
                    <a:pt x="1880076" y="596900"/>
                  </a:lnTo>
                  <a:lnTo>
                    <a:pt x="1879661" y="609600"/>
                  </a:lnTo>
                  <a:lnTo>
                    <a:pt x="1878459" y="609600"/>
                  </a:lnTo>
                  <a:lnTo>
                    <a:pt x="1876502" y="622300"/>
                  </a:lnTo>
                  <a:lnTo>
                    <a:pt x="1880037" y="622912"/>
                  </a:lnTo>
                  <a:lnTo>
                    <a:pt x="1877494" y="635000"/>
                  </a:lnTo>
                  <a:lnTo>
                    <a:pt x="1855644" y="660400"/>
                  </a:lnTo>
                  <a:lnTo>
                    <a:pt x="1823244" y="685800"/>
                  </a:lnTo>
                  <a:lnTo>
                    <a:pt x="1744379" y="685800"/>
                  </a:lnTo>
                  <a:lnTo>
                    <a:pt x="1744316" y="686000"/>
                  </a:lnTo>
                  <a:lnTo>
                    <a:pt x="1822620" y="686000"/>
                  </a:lnTo>
                  <a:lnTo>
                    <a:pt x="1783582" y="698500"/>
                  </a:lnTo>
                  <a:close/>
                </a:path>
                <a:path w="2618105" h="1993900">
                  <a:moveTo>
                    <a:pt x="545287" y="690795"/>
                  </a:moveTo>
                  <a:lnTo>
                    <a:pt x="541750" y="673100"/>
                  </a:lnTo>
                  <a:lnTo>
                    <a:pt x="549365" y="635000"/>
                  </a:lnTo>
                  <a:lnTo>
                    <a:pt x="570128" y="609600"/>
                  </a:lnTo>
                  <a:lnTo>
                    <a:pt x="600915" y="584200"/>
                  </a:lnTo>
                  <a:lnTo>
                    <a:pt x="627780" y="584200"/>
                  </a:lnTo>
                  <a:lnTo>
                    <a:pt x="627803" y="601680"/>
                  </a:lnTo>
                  <a:lnTo>
                    <a:pt x="609909" y="609600"/>
                  </a:lnTo>
                  <a:lnTo>
                    <a:pt x="586398" y="622300"/>
                  </a:lnTo>
                  <a:lnTo>
                    <a:pt x="570507" y="647700"/>
                  </a:lnTo>
                  <a:lnTo>
                    <a:pt x="564668" y="673100"/>
                  </a:lnTo>
                  <a:lnTo>
                    <a:pt x="567636" y="686008"/>
                  </a:lnTo>
                  <a:lnTo>
                    <a:pt x="545287" y="690795"/>
                  </a:lnTo>
                  <a:close/>
                </a:path>
                <a:path w="2618105" h="1993900">
                  <a:moveTo>
                    <a:pt x="707423" y="650789"/>
                  </a:moveTo>
                  <a:lnTo>
                    <a:pt x="706713" y="647700"/>
                  </a:lnTo>
                  <a:lnTo>
                    <a:pt x="690820" y="622300"/>
                  </a:lnTo>
                  <a:lnTo>
                    <a:pt x="667306" y="609600"/>
                  </a:lnTo>
                  <a:lnTo>
                    <a:pt x="649207" y="601591"/>
                  </a:lnTo>
                  <a:lnTo>
                    <a:pt x="649184" y="584200"/>
                  </a:lnTo>
                  <a:lnTo>
                    <a:pt x="676348" y="584200"/>
                  </a:lnTo>
                  <a:lnTo>
                    <a:pt x="707244" y="609600"/>
                  </a:lnTo>
                  <a:lnTo>
                    <a:pt x="728113" y="635000"/>
                  </a:lnTo>
                  <a:lnTo>
                    <a:pt x="730521" y="646971"/>
                  </a:lnTo>
                  <a:lnTo>
                    <a:pt x="707423" y="650789"/>
                  </a:lnTo>
                  <a:close/>
                </a:path>
                <a:path w="2618105" h="1993900">
                  <a:moveTo>
                    <a:pt x="574663" y="705142"/>
                  </a:moveTo>
                  <a:lnTo>
                    <a:pt x="570507" y="698500"/>
                  </a:lnTo>
                  <a:lnTo>
                    <a:pt x="567636" y="686008"/>
                  </a:lnTo>
                  <a:lnTo>
                    <a:pt x="627894" y="673100"/>
                  </a:lnTo>
                  <a:lnTo>
                    <a:pt x="627803" y="601680"/>
                  </a:lnTo>
                  <a:lnTo>
                    <a:pt x="638605" y="596900"/>
                  </a:lnTo>
                  <a:lnTo>
                    <a:pt x="649207" y="601591"/>
                  </a:lnTo>
                  <a:lnTo>
                    <a:pt x="649282" y="660400"/>
                  </a:lnTo>
                  <a:lnTo>
                    <a:pt x="709633" y="660400"/>
                  </a:lnTo>
                  <a:lnTo>
                    <a:pt x="712552" y="673100"/>
                  </a:lnTo>
                  <a:lnTo>
                    <a:pt x="711542" y="677492"/>
                  </a:lnTo>
                  <a:lnTo>
                    <a:pt x="671687" y="685800"/>
                  </a:lnTo>
                  <a:lnTo>
                    <a:pt x="640616" y="685800"/>
                  </a:lnTo>
                  <a:lnTo>
                    <a:pt x="627865" y="698500"/>
                  </a:lnTo>
                  <a:lnTo>
                    <a:pt x="604221" y="698500"/>
                  </a:lnTo>
                  <a:lnTo>
                    <a:pt x="574663" y="705142"/>
                  </a:lnTo>
                  <a:close/>
                </a:path>
                <a:path w="2618105" h="1993900">
                  <a:moveTo>
                    <a:pt x="1034779" y="610116"/>
                  </a:moveTo>
                  <a:lnTo>
                    <a:pt x="1032061" y="597126"/>
                  </a:lnTo>
                  <a:lnTo>
                    <a:pt x="1033434" y="596900"/>
                  </a:lnTo>
                  <a:lnTo>
                    <a:pt x="1033958" y="596900"/>
                  </a:lnTo>
                  <a:lnTo>
                    <a:pt x="1035215" y="609600"/>
                  </a:lnTo>
                  <a:lnTo>
                    <a:pt x="1037259" y="609600"/>
                  </a:lnTo>
                  <a:lnTo>
                    <a:pt x="1034779" y="610116"/>
                  </a:lnTo>
                  <a:close/>
                </a:path>
                <a:path w="2618105" h="1993900">
                  <a:moveTo>
                    <a:pt x="1105404" y="677727"/>
                  </a:moveTo>
                  <a:lnTo>
                    <a:pt x="1091127" y="673100"/>
                  </a:lnTo>
                  <a:lnTo>
                    <a:pt x="1059026" y="660400"/>
                  </a:lnTo>
                  <a:lnTo>
                    <a:pt x="1037328" y="622300"/>
                  </a:lnTo>
                  <a:lnTo>
                    <a:pt x="1034779" y="610116"/>
                  </a:lnTo>
                  <a:lnTo>
                    <a:pt x="1037259" y="609600"/>
                  </a:lnTo>
                  <a:lnTo>
                    <a:pt x="1035215" y="609600"/>
                  </a:lnTo>
                  <a:lnTo>
                    <a:pt x="1033958" y="596900"/>
                  </a:lnTo>
                  <a:lnTo>
                    <a:pt x="1228202" y="596900"/>
                  </a:lnTo>
                  <a:lnTo>
                    <a:pt x="1222931" y="622300"/>
                  </a:lnTo>
                  <a:lnTo>
                    <a:pt x="1215747" y="635000"/>
                  </a:lnTo>
                  <a:lnTo>
                    <a:pt x="1208968" y="635000"/>
                  </a:lnTo>
                  <a:lnTo>
                    <a:pt x="1204804" y="647700"/>
                  </a:lnTo>
                  <a:lnTo>
                    <a:pt x="1200017" y="647700"/>
                  </a:lnTo>
                  <a:lnTo>
                    <a:pt x="1194705" y="660400"/>
                  </a:lnTo>
                  <a:lnTo>
                    <a:pt x="1196753" y="662237"/>
                  </a:lnTo>
                  <a:lnTo>
                    <a:pt x="1169422" y="673100"/>
                  </a:lnTo>
                  <a:lnTo>
                    <a:pt x="1106036" y="673100"/>
                  </a:lnTo>
                  <a:lnTo>
                    <a:pt x="1105404" y="677727"/>
                  </a:lnTo>
                  <a:close/>
                </a:path>
                <a:path w="2618105" h="1993900">
                  <a:moveTo>
                    <a:pt x="1880037" y="622912"/>
                  </a:moveTo>
                  <a:lnTo>
                    <a:pt x="1876502" y="622300"/>
                  </a:lnTo>
                  <a:lnTo>
                    <a:pt x="1878459" y="609600"/>
                  </a:lnTo>
                  <a:lnTo>
                    <a:pt x="1879661" y="609600"/>
                  </a:lnTo>
                  <a:lnTo>
                    <a:pt x="1880076" y="596900"/>
                  </a:lnTo>
                  <a:lnTo>
                    <a:pt x="1885317" y="597808"/>
                  </a:lnTo>
                  <a:lnTo>
                    <a:pt x="1880037" y="622912"/>
                  </a:lnTo>
                  <a:close/>
                </a:path>
                <a:path w="2618105" h="1993900">
                  <a:moveTo>
                    <a:pt x="735649" y="672467"/>
                  </a:moveTo>
                  <a:lnTo>
                    <a:pt x="730521" y="646971"/>
                  </a:lnTo>
                  <a:lnTo>
                    <a:pt x="1032061" y="597126"/>
                  </a:lnTo>
                  <a:lnTo>
                    <a:pt x="1034779" y="610116"/>
                  </a:lnTo>
                  <a:lnTo>
                    <a:pt x="735649" y="672467"/>
                  </a:lnTo>
                  <a:close/>
                </a:path>
                <a:path w="2618105" h="1993900">
                  <a:moveTo>
                    <a:pt x="2016982" y="646642"/>
                  </a:moveTo>
                  <a:lnTo>
                    <a:pt x="1880037" y="622912"/>
                  </a:lnTo>
                  <a:lnTo>
                    <a:pt x="1885317" y="597808"/>
                  </a:lnTo>
                  <a:lnTo>
                    <a:pt x="2022308" y="621546"/>
                  </a:lnTo>
                  <a:lnTo>
                    <a:pt x="2016982" y="646642"/>
                  </a:lnTo>
                  <a:close/>
                </a:path>
                <a:path w="2618105" h="1993900">
                  <a:moveTo>
                    <a:pt x="649282" y="660400"/>
                  </a:moveTo>
                  <a:lnTo>
                    <a:pt x="649207" y="601591"/>
                  </a:lnTo>
                  <a:lnTo>
                    <a:pt x="667306" y="609600"/>
                  </a:lnTo>
                  <a:lnTo>
                    <a:pt x="690820" y="622300"/>
                  </a:lnTo>
                  <a:lnTo>
                    <a:pt x="706713" y="647700"/>
                  </a:lnTo>
                  <a:lnTo>
                    <a:pt x="707423" y="650789"/>
                  </a:lnTo>
                  <a:lnTo>
                    <a:pt x="649282" y="660400"/>
                  </a:lnTo>
                  <a:close/>
                </a:path>
                <a:path w="2618105" h="1993900">
                  <a:moveTo>
                    <a:pt x="567636" y="686008"/>
                  </a:moveTo>
                  <a:lnTo>
                    <a:pt x="570507" y="647700"/>
                  </a:lnTo>
                  <a:lnTo>
                    <a:pt x="609909" y="609600"/>
                  </a:lnTo>
                  <a:lnTo>
                    <a:pt x="627803" y="601680"/>
                  </a:lnTo>
                  <a:lnTo>
                    <a:pt x="627894" y="673100"/>
                  </a:lnTo>
                  <a:lnTo>
                    <a:pt x="567636" y="686008"/>
                  </a:lnTo>
                  <a:close/>
                </a:path>
                <a:path w="2618105" h="1993900">
                  <a:moveTo>
                    <a:pt x="2214665" y="609600"/>
                  </a:moveTo>
                  <a:lnTo>
                    <a:pt x="2205614" y="609600"/>
                  </a:lnTo>
                  <a:lnTo>
                    <a:pt x="2212141" y="605265"/>
                  </a:lnTo>
                  <a:lnTo>
                    <a:pt x="2214665" y="609600"/>
                  </a:lnTo>
                  <a:close/>
                </a:path>
                <a:path w="2618105" h="1993900">
                  <a:moveTo>
                    <a:pt x="2023085" y="647700"/>
                  </a:moveTo>
                  <a:lnTo>
                    <a:pt x="2016982" y="646642"/>
                  </a:lnTo>
                  <a:lnTo>
                    <a:pt x="2022308" y="621546"/>
                  </a:lnTo>
                  <a:lnTo>
                    <a:pt x="2026659" y="622300"/>
                  </a:lnTo>
                  <a:lnTo>
                    <a:pt x="2024703" y="635000"/>
                  </a:lnTo>
                  <a:lnTo>
                    <a:pt x="2023533" y="635000"/>
                  </a:lnTo>
                  <a:lnTo>
                    <a:pt x="2023085" y="647700"/>
                  </a:lnTo>
                  <a:close/>
                </a:path>
                <a:path w="2618105" h="1993900">
                  <a:moveTo>
                    <a:pt x="1196753" y="662237"/>
                  </a:moveTo>
                  <a:lnTo>
                    <a:pt x="1194705" y="660400"/>
                  </a:lnTo>
                  <a:lnTo>
                    <a:pt x="1200017" y="647700"/>
                  </a:lnTo>
                  <a:lnTo>
                    <a:pt x="1204804" y="647700"/>
                  </a:lnTo>
                  <a:lnTo>
                    <a:pt x="1208968" y="635000"/>
                  </a:lnTo>
                  <a:lnTo>
                    <a:pt x="1213423" y="639107"/>
                  </a:lnTo>
                  <a:lnTo>
                    <a:pt x="1201377" y="660400"/>
                  </a:lnTo>
                  <a:lnTo>
                    <a:pt x="1196753" y="662237"/>
                  </a:lnTo>
                  <a:close/>
                </a:path>
                <a:path w="2618105" h="1993900">
                  <a:moveTo>
                    <a:pt x="1213423" y="639107"/>
                  </a:moveTo>
                  <a:lnTo>
                    <a:pt x="1208968" y="635000"/>
                  </a:lnTo>
                  <a:lnTo>
                    <a:pt x="1215747" y="635000"/>
                  </a:lnTo>
                  <a:lnTo>
                    <a:pt x="1213423" y="639107"/>
                  </a:lnTo>
                  <a:close/>
                </a:path>
                <a:path w="2618105" h="1993900">
                  <a:moveTo>
                    <a:pt x="1562318" y="990298"/>
                  </a:moveTo>
                  <a:lnTo>
                    <a:pt x="1196753" y="662237"/>
                  </a:lnTo>
                  <a:lnTo>
                    <a:pt x="1201377" y="660400"/>
                  </a:lnTo>
                  <a:lnTo>
                    <a:pt x="1213423" y="639107"/>
                  </a:lnTo>
                  <a:lnTo>
                    <a:pt x="1576915" y="974275"/>
                  </a:lnTo>
                  <a:lnTo>
                    <a:pt x="1572506" y="977900"/>
                  </a:lnTo>
                  <a:lnTo>
                    <a:pt x="1562318" y="990298"/>
                  </a:lnTo>
                  <a:close/>
                </a:path>
                <a:path w="2618105" h="1993900">
                  <a:moveTo>
                    <a:pt x="2034277" y="702104"/>
                  </a:moveTo>
                  <a:lnTo>
                    <a:pt x="2024843" y="685800"/>
                  </a:lnTo>
                  <a:lnTo>
                    <a:pt x="2016757" y="647700"/>
                  </a:lnTo>
                  <a:lnTo>
                    <a:pt x="2016982" y="646642"/>
                  </a:lnTo>
                  <a:lnTo>
                    <a:pt x="2023085" y="647700"/>
                  </a:lnTo>
                  <a:lnTo>
                    <a:pt x="2222817" y="647700"/>
                  </a:lnTo>
                  <a:lnTo>
                    <a:pt x="2214665" y="685800"/>
                  </a:lnTo>
                  <a:lnTo>
                    <a:pt x="2207269" y="698500"/>
                  </a:lnTo>
                  <a:lnTo>
                    <a:pt x="2038550" y="698500"/>
                  </a:lnTo>
                  <a:lnTo>
                    <a:pt x="2034277" y="702104"/>
                  </a:lnTo>
                  <a:close/>
                </a:path>
                <a:path w="2618105" h="1993900">
                  <a:moveTo>
                    <a:pt x="709633" y="660400"/>
                  </a:moveTo>
                  <a:lnTo>
                    <a:pt x="649282" y="660400"/>
                  </a:lnTo>
                  <a:lnTo>
                    <a:pt x="707423" y="650789"/>
                  </a:lnTo>
                  <a:lnTo>
                    <a:pt x="709633" y="660400"/>
                  </a:lnTo>
                  <a:close/>
                </a:path>
                <a:path w="2618105" h="1993900">
                  <a:moveTo>
                    <a:pt x="726859" y="713490"/>
                  </a:moveTo>
                  <a:lnTo>
                    <a:pt x="704390" y="702213"/>
                  </a:lnTo>
                  <a:lnTo>
                    <a:pt x="706713" y="698500"/>
                  </a:lnTo>
                  <a:lnTo>
                    <a:pt x="711542" y="677492"/>
                  </a:lnTo>
                  <a:lnTo>
                    <a:pt x="735649" y="672467"/>
                  </a:lnTo>
                  <a:lnTo>
                    <a:pt x="735776" y="673100"/>
                  </a:lnTo>
                  <a:lnTo>
                    <a:pt x="728113" y="711200"/>
                  </a:lnTo>
                  <a:lnTo>
                    <a:pt x="726859" y="713490"/>
                  </a:lnTo>
                  <a:close/>
                </a:path>
                <a:path w="2618105" h="1993900">
                  <a:moveTo>
                    <a:pt x="1109172" y="678948"/>
                  </a:moveTo>
                  <a:lnTo>
                    <a:pt x="1105404" y="677727"/>
                  </a:lnTo>
                  <a:lnTo>
                    <a:pt x="1106036" y="673100"/>
                  </a:lnTo>
                  <a:lnTo>
                    <a:pt x="1109172" y="678948"/>
                  </a:lnTo>
                  <a:close/>
                </a:path>
                <a:path w="2618105" h="1993900">
                  <a:moveTo>
                    <a:pt x="1130310" y="685800"/>
                  </a:moveTo>
                  <a:lnTo>
                    <a:pt x="1109172" y="678948"/>
                  </a:lnTo>
                  <a:lnTo>
                    <a:pt x="1106036" y="673100"/>
                  </a:lnTo>
                  <a:lnTo>
                    <a:pt x="1169422" y="673100"/>
                  </a:lnTo>
                  <a:lnTo>
                    <a:pt x="1130310" y="685800"/>
                  </a:lnTo>
                  <a:close/>
                </a:path>
                <a:path w="2618105" h="1993900">
                  <a:moveTo>
                    <a:pt x="704390" y="702213"/>
                  </a:moveTo>
                  <a:lnTo>
                    <a:pt x="671687" y="685800"/>
                  </a:lnTo>
                  <a:lnTo>
                    <a:pt x="711542" y="677492"/>
                  </a:lnTo>
                  <a:lnTo>
                    <a:pt x="706713" y="698500"/>
                  </a:lnTo>
                  <a:lnTo>
                    <a:pt x="704390" y="702213"/>
                  </a:lnTo>
                  <a:close/>
                </a:path>
                <a:path w="2618105" h="1993900">
                  <a:moveTo>
                    <a:pt x="1109632" y="808389"/>
                  </a:moveTo>
                  <a:lnTo>
                    <a:pt x="1088530" y="801279"/>
                  </a:lnTo>
                  <a:lnTo>
                    <a:pt x="1105404" y="677727"/>
                  </a:lnTo>
                  <a:lnTo>
                    <a:pt x="1109172" y="678948"/>
                  </a:lnTo>
                  <a:lnTo>
                    <a:pt x="1112845" y="685800"/>
                  </a:lnTo>
                  <a:lnTo>
                    <a:pt x="1127206" y="685800"/>
                  </a:lnTo>
                  <a:lnTo>
                    <a:pt x="1109632" y="808389"/>
                  </a:lnTo>
                  <a:close/>
                </a:path>
                <a:path w="2618105" h="1993900">
                  <a:moveTo>
                    <a:pt x="667306" y="749300"/>
                  </a:moveTo>
                  <a:lnTo>
                    <a:pt x="609909" y="749300"/>
                  </a:lnTo>
                  <a:lnTo>
                    <a:pt x="594057" y="732173"/>
                  </a:lnTo>
                  <a:lnTo>
                    <a:pt x="640616" y="685800"/>
                  </a:lnTo>
                  <a:lnTo>
                    <a:pt x="696681" y="714533"/>
                  </a:lnTo>
                  <a:lnTo>
                    <a:pt x="690820" y="723900"/>
                  </a:lnTo>
                  <a:lnTo>
                    <a:pt x="667306" y="749300"/>
                  </a:lnTo>
                  <a:close/>
                </a:path>
                <a:path w="2618105" h="1993900">
                  <a:moveTo>
                    <a:pt x="696681" y="714533"/>
                  </a:moveTo>
                  <a:lnTo>
                    <a:pt x="640616" y="685800"/>
                  </a:lnTo>
                  <a:lnTo>
                    <a:pt x="671687" y="685800"/>
                  </a:lnTo>
                  <a:lnTo>
                    <a:pt x="704390" y="702213"/>
                  </a:lnTo>
                  <a:lnTo>
                    <a:pt x="696681" y="714533"/>
                  </a:lnTo>
                  <a:close/>
                </a:path>
                <a:path w="2618105" h="1993900">
                  <a:moveTo>
                    <a:pt x="1681281" y="954473"/>
                  </a:moveTo>
                  <a:lnTo>
                    <a:pt x="1678881" y="952500"/>
                  </a:lnTo>
                  <a:lnTo>
                    <a:pt x="1660037" y="952500"/>
                  </a:lnTo>
                  <a:lnTo>
                    <a:pt x="1744316" y="686000"/>
                  </a:lnTo>
                  <a:lnTo>
                    <a:pt x="1762885" y="691911"/>
                  </a:lnTo>
                  <a:lnTo>
                    <a:pt x="1681281" y="954473"/>
                  </a:lnTo>
                  <a:close/>
                </a:path>
                <a:path w="2618105" h="1993900">
                  <a:moveTo>
                    <a:pt x="265156" y="774700"/>
                  </a:moveTo>
                  <a:lnTo>
                    <a:pt x="153610" y="774700"/>
                  </a:lnTo>
                  <a:lnTo>
                    <a:pt x="545287" y="690795"/>
                  </a:lnTo>
                  <a:lnTo>
                    <a:pt x="549294" y="710844"/>
                  </a:lnTo>
                  <a:lnTo>
                    <a:pt x="265156" y="774700"/>
                  </a:lnTo>
                  <a:close/>
                </a:path>
                <a:path w="2618105" h="1993900">
                  <a:moveTo>
                    <a:pt x="583307" y="718958"/>
                  </a:moveTo>
                  <a:lnTo>
                    <a:pt x="574663" y="705142"/>
                  </a:lnTo>
                  <a:lnTo>
                    <a:pt x="604221" y="698500"/>
                  </a:lnTo>
                  <a:lnTo>
                    <a:pt x="583307" y="718958"/>
                  </a:lnTo>
                  <a:close/>
                </a:path>
                <a:path w="2618105" h="1993900">
                  <a:moveTo>
                    <a:pt x="594057" y="732173"/>
                  </a:moveTo>
                  <a:lnTo>
                    <a:pt x="586398" y="723900"/>
                  </a:lnTo>
                  <a:lnTo>
                    <a:pt x="583307" y="718958"/>
                  </a:lnTo>
                  <a:lnTo>
                    <a:pt x="604221" y="698500"/>
                  </a:lnTo>
                  <a:lnTo>
                    <a:pt x="627865" y="698500"/>
                  </a:lnTo>
                  <a:lnTo>
                    <a:pt x="594057" y="732173"/>
                  </a:lnTo>
                  <a:close/>
                </a:path>
                <a:path w="2618105" h="1993900">
                  <a:moveTo>
                    <a:pt x="2159649" y="749300"/>
                  </a:moveTo>
                  <a:lnTo>
                    <a:pt x="2079574" y="749300"/>
                  </a:lnTo>
                  <a:lnTo>
                    <a:pt x="2049576" y="725988"/>
                  </a:lnTo>
                  <a:lnTo>
                    <a:pt x="2052124" y="723900"/>
                  </a:lnTo>
                  <a:lnTo>
                    <a:pt x="2047031" y="711200"/>
                  </a:lnTo>
                  <a:lnTo>
                    <a:pt x="2042474" y="711200"/>
                  </a:lnTo>
                  <a:lnTo>
                    <a:pt x="2038550" y="698500"/>
                  </a:lnTo>
                  <a:lnTo>
                    <a:pt x="2207269" y="698500"/>
                  </a:lnTo>
                  <a:lnTo>
                    <a:pt x="2192477" y="723900"/>
                  </a:lnTo>
                  <a:lnTo>
                    <a:pt x="2159649" y="749300"/>
                  </a:lnTo>
                  <a:close/>
                </a:path>
                <a:path w="2618105" h="1993900">
                  <a:moveTo>
                    <a:pt x="1722798" y="993745"/>
                  </a:moveTo>
                  <a:lnTo>
                    <a:pt x="1709777" y="977900"/>
                  </a:lnTo>
                  <a:lnTo>
                    <a:pt x="1708536" y="976879"/>
                  </a:lnTo>
                  <a:lnTo>
                    <a:pt x="2034277" y="702104"/>
                  </a:lnTo>
                  <a:lnTo>
                    <a:pt x="2046889" y="723900"/>
                  </a:lnTo>
                  <a:lnTo>
                    <a:pt x="2049576" y="725988"/>
                  </a:lnTo>
                  <a:lnTo>
                    <a:pt x="1722798" y="993745"/>
                  </a:lnTo>
                  <a:close/>
                </a:path>
                <a:path w="2618105" h="1993900">
                  <a:moveTo>
                    <a:pt x="563925" y="737917"/>
                  </a:moveTo>
                  <a:lnTo>
                    <a:pt x="549365" y="711200"/>
                  </a:lnTo>
                  <a:lnTo>
                    <a:pt x="549294" y="710844"/>
                  </a:lnTo>
                  <a:lnTo>
                    <a:pt x="574663" y="705142"/>
                  </a:lnTo>
                  <a:lnTo>
                    <a:pt x="583307" y="718958"/>
                  </a:lnTo>
                  <a:lnTo>
                    <a:pt x="563925" y="737917"/>
                  </a:lnTo>
                  <a:close/>
                </a:path>
                <a:path w="2618105" h="1993900">
                  <a:moveTo>
                    <a:pt x="994777" y="867303"/>
                  </a:moveTo>
                  <a:lnTo>
                    <a:pt x="719798" y="726380"/>
                  </a:lnTo>
                  <a:lnTo>
                    <a:pt x="726859" y="713490"/>
                  </a:lnTo>
                  <a:lnTo>
                    <a:pt x="1004403" y="852790"/>
                  </a:lnTo>
                  <a:lnTo>
                    <a:pt x="995522" y="863600"/>
                  </a:lnTo>
                  <a:lnTo>
                    <a:pt x="994777" y="867303"/>
                  </a:lnTo>
                  <a:close/>
                </a:path>
                <a:path w="2618105" h="1993900">
                  <a:moveTo>
                    <a:pt x="707244" y="749300"/>
                  </a:moveTo>
                  <a:lnTo>
                    <a:pt x="667306" y="749300"/>
                  </a:lnTo>
                  <a:lnTo>
                    <a:pt x="690820" y="723900"/>
                  </a:lnTo>
                  <a:lnTo>
                    <a:pt x="696681" y="714533"/>
                  </a:lnTo>
                  <a:lnTo>
                    <a:pt x="719798" y="726380"/>
                  </a:lnTo>
                  <a:lnTo>
                    <a:pt x="707244" y="749300"/>
                  </a:lnTo>
                  <a:close/>
                </a:path>
                <a:path w="2618105" h="1993900">
                  <a:moveTo>
                    <a:pt x="638605" y="774700"/>
                  </a:moveTo>
                  <a:lnTo>
                    <a:pt x="600915" y="762000"/>
                  </a:lnTo>
                  <a:lnTo>
                    <a:pt x="574890" y="751264"/>
                  </a:lnTo>
                  <a:lnTo>
                    <a:pt x="594057" y="732173"/>
                  </a:lnTo>
                  <a:lnTo>
                    <a:pt x="609909" y="749300"/>
                  </a:lnTo>
                  <a:lnTo>
                    <a:pt x="707244" y="749300"/>
                  </a:lnTo>
                  <a:lnTo>
                    <a:pt x="676348" y="762000"/>
                  </a:lnTo>
                  <a:lnTo>
                    <a:pt x="638605" y="774700"/>
                  </a:lnTo>
                  <a:close/>
                </a:path>
                <a:path w="2618105" h="1993900">
                  <a:moveTo>
                    <a:pt x="156091" y="1168400"/>
                  </a:moveTo>
                  <a:lnTo>
                    <a:pt x="99565" y="1168400"/>
                  </a:lnTo>
                  <a:lnTo>
                    <a:pt x="92657" y="1155700"/>
                  </a:lnTo>
                  <a:lnTo>
                    <a:pt x="136822" y="1155700"/>
                  </a:lnTo>
                  <a:lnTo>
                    <a:pt x="563925" y="737917"/>
                  </a:lnTo>
                  <a:lnTo>
                    <a:pt x="570128" y="749300"/>
                  </a:lnTo>
                  <a:lnTo>
                    <a:pt x="574890" y="751264"/>
                  </a:lnTo>
                  <a:lnTo>
                    <a:pt x="156091" y="1168400"/>
                  </a:lnTo>
                  <a:close/>
                </a:path>
                <a:path w="2618105" h="1993900">
                  <a:moveTo>
                    <a:pt x="116953" y="1143000"/>
                  </a:moveTo>
                  <a:lnTo>
                    <a:pt x="74034" y="1143000"/>
                  </a:lnTo>
                  <a:lnTo>
                    <a:pt x="42603" y="1104900"/>
                  </a:lnTo>
                  <a:lnTo>
                    <a:pt x="19361" y="1066800"/>
                  </a:lnTo>
                  <a:lnTo>
                    <a:pt x="4946" y="1028700"/>
                  </a:lnTo>
                  <a:lnTo>
                    <a:pt x="0" y="977900"/>
                  </a:lnTo>
                  <a:lnTo>
                    <a:pt x="6624" y="927100"/>
                  </a:lnTo>
                  <a:lnTo>
                    <a:pt x="25769" y="876300"/>
                  </a:lnTo>
                  <a:lnTo>
                    <a:pt x="56338" y="838200"/>
                  </a:lnTo>
                  <a:lnTo>
                    <a:pt x="97237" y="800100"/>
                  </a:lnTo>
                  <a:lnTo>
                    <a:pt x="140648" y="800100"/>
                  </a:lnTo>
                  <a:lnTo>
                    <a:pt x="139107" y="812800"/>
                  </a:lnTo>
                  <a:lnTo>
                    <a:pt x="125806" y="812800"/>
                  </a:lnTo>
                  <a:lnTo>
                    <a:pt x="121926" y="825500"/>
                  </a:lnTo>
                  <a:lnTo>
                    <a:pt x="115379" y="825500"/>
                  </a:lnTo>
                  <a:lnTo>
                    <a:pt x="79716" y="850900"/>
                  </a:lnTo>
                  <a:lnTo>
                    <a:pt x="53044" y="889000"/>
                  </a:lnTo>
                  <a:lnTo>
                    <a:pt x="36332" y="939800"/>
                  </a:lnTo>
                  <a:lnTo>
                    <a:pt x="30547" y="977900"/>
                  </a:lnTo>
                  <a:lnTo>
                    <a:pt x="34842" y="1016000"/>
                  </a:lnTo>
                  <a:lnTo>
                    <a:pt x="47354" y="1054100"/>
                  </a:lnTo>
                  <a:lnTo>
                    <a:pt x="67520" y="1092200"/>
                  </a:lnTo>
                  <a:lnTo>
                    <a:pt x="94778" y="1117600"/>
                  </a:lnTo>
                  <a:lnTo>
                    <a:pt x="96734" y="1117600"/>
                  </a:lnTo>
                  <a:lnTo>
                    <a:pt x="101390" y="1130300"/>
                  </a:lnTo>
                  <a:lnTo>
                    <a:pt x="111571" y="1130300"/>
                  </a:lnTo>
                  <a:lnTo>
                    <a:pt x="116953" y="1143000"/>
                  </a:lnTo>
                  <a:close/>
                </a:path>
                <a:path w="2618105" h="1993900">
                  <a:moveTo>
                    <a:pt x="1025064" y="863159"/>
                  </a:moveTo>
                  <a:lnTo>
                    <a:pt x="1004403" y="852790"/>
                  </a:lnTo>
                  <a:lnTo>
                    <a:pt x="1016391" y="838200"/>
                  </a:lnTo>
                  <a:lnTo>
                    <a:pt x="1047287" y="812800"/>
                  </a:lnTo>
                  <a:lnTo>
                    <a:pt x="1085030" y="800100"/>
                  </a:lnTo>
                  <a:lnTo>
                    <a:pt x="1088530" y="801279"/>
                  </a:lnTo>
                  <a:lnTo>
                    <a:pt x="1085222" y="825500"/>
                  </a:lnTo>
                  <a:lnTo>
                    <a:pt x="1085030" y="825500"/>
                  </a:lnTo>
                  <a:lnTo>
                    <a:pt x="1056200" y="838200"/>
                  </a:lnTo>
                  <a:lnTo>
                    <a:pt x="1032700" y="850900"/>
                  </a:lnTo>
                  <a:lnTo>
                    <a:pt x="1025064" y="863159"/>
                  </a:lnTo>
                  <a:close/>
                </a:path>
                <a:path w="2618105" h="1993900">
                  <a:moveTo>
                    <a:pt x="1149139" y="968804"/>
                  </a:moveTo>
                  <a:lnTo>
                    <a:pt x="1136527" y="952801"/>
                  </a:lnTo>
                  <a:lnTo>
                    <a:pt x="1137084" y="952500"/>
                  </a:lnTo>
                  <a:lnTo>
                    <a:pt x="1152870" y="927100"/>
                  </a:lnTo>
                  <a:lnTo>
                    <a:pt x="1158661" y="901700"/>
                  </a:lnTo>
                  <a:lnTo>
                    <a:pt x="1152870" y="876300"/>
                  </a:lnTo>
                  <a:lnTo>
                    <a:pt x="1137084" y="850900"/>
                  </a:lnTo>
                  <a:lnTo>
                    <a:pt x="1113678" y="838200"/>
                  </a:lnTo>
                  <a:lnTo>
                    <a:pt x="1105855" y="834732"/>
                  </a:lnTo>
                  <a:lnTo>
                    <a:pt x="1109632" y="808389"/>
                  </a:lnTo>
                  <a:lnTo>
                    <a:pt x="1122720" y="812800"/>
                  </a:lnTo>
                  <a:lnTo>
                    <a:pt x="1153507" y="838200"/>
                  </a:lnTo>
                  <a:lnTo>
                    <a:pt x="1174270" y="863600"/>
                  </a:lnTo>
                  <a:lnTo>
                    <a:pt x="1181885" y="901700"/>
                  </a:lnTo>
                  <a:lnTo>
                    <a:pt x="1174270" y="939800"/>
                  </a:lnTo>
                  <a:lnTo>
                    <a:pt x="1153507" y="965200"/>
                  </a:lnTo>
                  <a:lnTo>
                    <a:pt x="1149139" y="968804"/>
                  </a:lnTo>
                  <a:close/>
                </a:path>
                <a:path w="2618105" h="1993900">
                  <a:moveTo>
                    <a:pt x="1076549" y="889000"/>
                  </a:moveTo>
                  <a:lnTo>
                    <a:pt x="1025064" y="863159"/>
                  </a:lnTo>
                  <a:lnTo>
                    <a:pt x="1032700" y="850900"/>
                  </a:lnTo>
                  <a:lnTo>
                    <a:pt x="1056200" y="838200"/>
                  </a:lnTo>
                  <a:lnTo>
                    <a:pt x="1085030" y="825500"/>
                  </a:lnTo>
                  <a:lnTo>
                    <a:pt x="1085211" y="825580"/>
                  </a:lnTo>
                  <a:lnTo>
                    <a:pt x="1076549" y="889000"/>
                  </a:lnTo>
                  <a:close/>
                </a:path>
                <a:path w="2618105" h="1993900">
                  <a:moveTo>
                    <a:pt x="1085211" y="825580"/>
                  </a:moveTo>
                  <a:lnTo>
                    <a:pt x="1085030" y="825500"/>
                  </a:lnTo>
                  <a:lnTo>
                    <a:pt x="1085222" y="825500"/>
                  </a:lnTo>
                  <a:close/>
                </a:path>
                <a:path w="2618105" h="1993900">
                  <a:moveTo>
                    <a:pt x="1098075" y="889000"/>
                  </a:moveTo>
                  <a:lnTo>
                    <a:pt x="1076549" y="889000"/>
                  </a:lnTo>
                  <a:lnTo>
                    <a:pt x="1085211" y="825580"/>
                  </a:lnTo>
                  <a:lnTo>
                    <a:pt x="1105855" y="834732"/>
                  </a:lnTo>
                  <a:lnTo>
                    <a:pt x="1098075" y="889000"/>
                  </a:lnTo>
                  <a:close/>
                </a:path>
                <a:path w="2618105" h="1993900">
                  <a:moveTo>
                    <a:pt x="1136527" y="952801"/>
                  </a:moveTo>
                  <a:lnTo>
                    <a:pt x="1096255" y="901700"/>
                  </a:lnTo>
                  <a:lnTo>
                    <a:pt x="1105855" y="834732"/>
                  </a:lnTo>
                  <a:lnTo>
                    <a:pt x="1113678" y="838200"/>
                  </a:lnTo>
                  <a:lnTo>
                    <a:pt x="1137084" y="850900"/>
                  </a:lnTo>
                  <a:lnTo>
                    <a:pt x="1152870" y="876300"/>
                  </a:lnTo>
                  <a:lnTo>
                    <a:pt x="1158661" y="901700"/>
                  </a:lnTo>
                  <a:lnTo>
                    <a:pt x="1152870" y="927100"/>
                  </a:lnTo>
                  <a:lnTo>
                    <a:pt x="1137084" y="952500"/>
                  </a:lnTo>
                  <a:lnTo>
                    <a:pt x="1136527" y="952801"/>
                  </a:lnTo>
                  <a:close/>
                </a:path>
                <a:path w="2618105" h="1993900">
                  <a:moveTo>
                    <a:pt x="1030779" y="949416"/>
                  </a:moveTo>
                  <a:lnTo>
                    <a:pt x="1016922" y="927169"/>
                  </a:lnTo>
                  <a:lnTo>
                    <a:pt x="1061893" y="901700"/>
                  </a:lnTo>
                  <a:lnTo>
                    <a:pt x="1016403" y="878386"/>
                  </a:lnTo>
                  <a:lnTo>
                    <a:pt x="1016879" y="876300"/>
                  </a:lnTo>
                  <a:lnTo>
                    <a:pt x="1025064" y="863159"/>
                  </a:lnTo>
                  <a:lnTo>
                    <a:pt x="1076549" y="889000"/>
                  </a:lnTo>
                  <a:lnTo>
                    <a:pt x="1098075" y="889000"/>
                  </a:lnTo>
                  <a:lnTo>
                    <a:pt x="1096255" y="901700"/>
                  </a:lnTo>
                  <a:lnTo>
                    <a:pt x="1106263" y="914400"/>
                  </a:lnTo>
                  <a:lnTo>
                    <a:pt x="1085358" y="914400"/>
                  </a:lnTo>
                  <a:lnTo>
                    <a:pt x="1067211" y="939800"/>
                  </a:lnTo>
                  <a:lnTo>
                    <a:pt x="1049139" y="939800"/>
                  </a:lnTo>
                  <a:lnTo>
                    <a:pt x="1030779" y="949416"/>
                  </a:lnTo>
                  <a:close/>
                </a:path>
                <a:path w="2618105" h="1993900">
                  <a:moveTo>
                    <a:pt x="995429" y="939341"/>
                  </a:moveTo>
                  <a:lnTo>
                    <a:pt x="987859" y="901700"/>
                  </a:lnTo>
                  <a:lnTo>
                    <a:pt x="994777" y="867303"/>
                  </a:lnTo>
                  <a:lnTo>
                    <a:pt x="1016403" y="878386"/>
                  </a:lnTo>
                  <a:lnTo>
                    <a:pt x="1011083" y="901700"/>
                  </a:lnTo>
                  <a:lnTo>
                    <a:pt x="1016879" y="927100"/>
                  </a:lnTo>
                  <a:lnTo>
                    <a:pt x="995429" y="939341"/>
                  </a:lnTo>
                  <a:close/>
                </a:path>
                <a:path w="2618105" h="1993900">
                  <a:moveTo>
                    <a:pt x="1016922" y="927169"/>
                  </a:moveTo>
                  <a:lnTo>
                    <a:pt x="1011083" y="901700"/>
                  </a:lnTo>
                  <a:lnTo>
                    <a:pt x="1016403" y="878386"/>
                  </a:lnTo>
                  <a:lnTo>
                    <a:pt x="1061893" y="901700"/>
                  </a:lnTo>
                  <a:lnTo>
                    <a:pt x="1016922" y="927169"/>
                  </a:lnTo>
                  <a:close/>
                </a:path>
                <a:path w="2618105" h="1993900">
                  <a:moveTo>
                    <a:pt x="1085030" y="977900"/>
                  </a:moveTo>
                  <a:lnTo>
                    <a:pt x="1056200" y="965200"/>
                  </a:lnTo>
                  <a:lnTo>
                    <a:pt x="1051051" y="962417"/>
                  </a:lnTo>
                  <a:lnTo>
                    <a:pt x="1085358" y="914400"/>
                  </a:lnTo>
                  <a:lnTo>
                    <a:pt x="1121093" y="961176"/>
                  </a:lnTo>
                  <a:lnTo>
                    <a:pt x="1113678" y="965200"/>
                  </a:lnTo>
                  <a:lnTo>
                    <a:pt x="1085030" y="977900"/>
                  </a:lnTo>
                  <a:close/>
                </a:path>
                <a:path w="2618105" h="1993900">
                  <a:moveTo>
                    <a:pt x="1121093" y="961176"/>
                  </a:moveTo>
                  <a:lnTo>
                    <a:pt x="1085358" y="914400"/>
                  </a:lnTo>
                  <a:lnTo>
                    <a:pt x="1106263" y="914400"/>
                  </a:lnTo>
                  <a:lnTo>
                    <a:pt x="1136527" y="952801"/>
                  </a:lnTo>
                  <a:lnTo>
                    <a:pt x="1121093" y="961176"/>
                  </a:lnTo>
                  <a:close/>
                </a:path>
                <a:path w="2618105" h="1993900">
                  <a:moveTo>
                    <a:pt x="626624" y="1137254"/>
                  </a:moveTo>
                  <a:lnTo>
                    <a:pt x="624526" y="1130300"/>
                  </a:lnTo>
                  <a:lnTo>
                    <a:pt x="619266" y="1120696"/>
                  </a:lnTo>
                  <a:lnTo>
                    <a:pt x="815221" y="1041400"/>
                  </a:lnTo>
                  <a:lnTo>
                    <a:pt x="995429" y="939341"/>
                  </a:lnTo>
                  <a:lnTo>
                    <a:pt x="995522" y="939800"/>
                  </a:lnTo>
                  <a:lnTo>
                    <a:pt x="1011653" y="959433"/>
                  </a:lnTo>
                  <a:lnTo>
                    <a:pt x="830904" y="1054100"/>
                  </a:lnTo>
                  <a:lnTo>
                    <a:pt x="831717" y="1066800"/>
                  </a:lnTo>
                  <a:lnTo>
                    <a:pt x="810062" y="1066800"/>
                  </a:lnTo>
                  <a:lnTo>
                    <a:pt x="626624" y="1137254"/>
                  </a:lnTo>
                  <a:close/>
                </a:path>
                <a:path w="2618105" h="1993900">
                  <a:moveTo>
                    <a:pt x="1037694" y="955198"/>
                  </a:moveTo>
                  <a:lnTo>
                    <a:pt x="1032700" y="952500"/>
                  </a:lnTo>
                  <a:lnTo>
                    <a:pt x="1030779" y="949416"/>
                  </a:lnTo>
                  <a:lnTo>
                    <a:pt x="1049139" y="939800"/>
                  </a:lnTo>
                  <a:lnTo>
                    <a:pt x="1037694" y="955198"/>
                  </a:lnTo>
                  <a:close/>
                </a:path>
                <a:path w="2618105" h="1993900">
                  <a:moveTo>
                    <a:pt x="1051051" y="962417"/>
                  </a:moveTo>
                  <a:lnTo>
                    <a:pt x="1037694" y="955198"/>
                  </a:lnTo>
                  <a:lnTo>
                    <a:pt x="1049139" y="939800"/>
                  </a:lnTo>
                  <a:lnTo>
                    <a:pt x="1067211" y="939800"/>
                  </a:lnTo>
                  <a:lnTo>
                    <a:pt x="1051051" y="962417"/>
                  </a:lnTo>
                  <a:close/>
                </a:path>
                <a:path w="2618105" h="1993900">
                  <a:moveTo>
                    <a:pt x="1025000" y="972277"/>
                  </a:moveTo>
                  <a:lnTo>
                    <a:pt x="1016391" y="965200"/>
                  </a:lnTo>
                  <a:lnTo>
                    <a:pt x="1011653" y="959433"/>
                  </a:lnTo>
                  <a:lnTo>
                    <a:pt x="1030779" y="949416"/>
                  </a:lnTo>
                  <a:lnTo>
                    <a:pt x="1032700" y="952500"/>
                  </a:lnTo>
                  <a:lnTo>
                    <a:pt x="1037694" y="955198"/>
                  </a:lnTo>
                  <a:lnTo>
                    <a:pt x="1025000" y="972277"/>
                  </a:lnTo>
                  <a:close/>
                </a:path>
                <a:path w="2618105" h="1993900">
                  <a:moveTo>
                    <a:pt x="1592515" y="988659"/>
                  </a:moveTo>
                  <a:lnTo>
                    <a:pt x="1576915" y="974275"/>
                  </a:lnTo>
                  <a:lnTo>
                    <a:pt x="1603403" y="952500"/>
                  </a:lnTo>
                  <a:lnTo>
                    <a:pt x="1660037" y="952500"/>
                  </a:lnTo>
                  <a:lnTo>
                    <a:pt x="1656021" y="965200"/>
                  </a:lnTo>
                  <a:lnTo>
                    <a:pt x="1641142" y="965200"/>
                  </a:lnTo>
                  <a:lnTo>
                    <a:pt x="1612436" y="977900"/>
                  </a:lnTo>
                  <a:lnTo>
                    <a:pt x="1592515" y="988659"/>
                  </a:lnTo>
                  <a:close/>
                </a:path>
                <a:path w="2618105" h="1993900">
                  <a:moveTo>
                    <a:pt x="1692691" y="990244"/>
                  </a:moveTo>
                  <a:lnTo>
                    <a:pt x="1673401" y="979826"/>
                  </a:lnTo>
                  <a:lnTo>
                    <a:pt x="1681281" y="954473"/>
                  </a:lnTo>
                  <a:lnTo>
                    <a:pt x="1708536" y="976879"/>
                  </a:lnTo>
                  <a:lnTo>
                    <a:pt x="1692691" y="990244"/>
                  </a:lnTo>
                  <a:close/>
                </a:path>
                <a:path w="2618105" h="1993900">
                  <a:moveTo>
                    <a:pt x="1133869" y="977900"/>
                  </a:moveTo>
                  <a:lnTo>
                    <a:pt x="1085030" y="977900"/>
                  </a:lnTo>
                  <a:lnTo>
                    <a:pt x="1113678" y="965200"/>
                  </a:lnTo>
                  <a:lnTo>
                    <a:pt x="1121093" y="961176"/>
                  </a:lnTo>
                  <a:lnTo>
                    <a:pt x="1133869" y="977900"/>
                  </a:lnTo>
                  <a:close/>
                </a:path>
                <a:path w="2618105" h="1993900">
                  <a:moveTo>
                    <a:pt x="1085030" y="1003300"/>
                  </a:moveTo>
                  <a:lnTo>
                    <a:pt x="1047287" y="990600"/>
                  </a:lnTo>
                  <a:lnTo>
                    <a:pt x="1036973" y="982121"/>
                  </a:lnTo>
                  <a:lnTo>
                    <a:pt x="1051051" y="962417"/>
                  </a:lnTo>
                  <a:lnTo>
                    <a:pt x="1056200" y="965200"/>
                  </a:lnTo>
                  <a:lnTo>
                    <a:pt x="1085030" y="977900"/>
                  </a:lnTo>
                  <a:lnTo>
                    <a:pt x="1133869" y="977900"/>
                  </a:lnTo>
                  <a:lnTo>
                    <a:pt x="1135510" y="980048"/>
                  </a:lnTo>
                  <a:lnTo>
                    <a:pt x="1122720" y="990600"/>
                  </a:lnTo>
                  <a:lnTo>
                    <a:pt x="1085030" y="1003300"/>
                  </a:lnTo>
                  <a:close/>
                </a:path>
                <a:path w="2618105" h="1993900">
                  <a:moveTo>
                    <a:pt x="1635939" y="1028700"/>
                  </a:moveTo>
                  <a:lnTo>
                    <a:pt x="1592515" y="988659"/>
                  </a:lnTo>
                  <a:lnTo>
                    <a:pt x="1612436" y="977900"/>
                  </a:lnTo>
                  <a:lnTo>
                    <a:pt x="1641142" y="965200"/>
                  </a:lnTo>
                  <a:lnTo>
                    <a:pt x="1654194" y="970977"/>
                  </a:lnTo>
                  <a:lnTo>
                    <a:pt x="1635939" y="1028700"/>
                  </a:lnTo>
                  <a:close/>
                </a:path>
                <a:path w="2618105" h="1993900">
                  <a:moveTo>
                    <a:pt x="1654194" y="970977"/>
                  </a:moveTo>
                  <a:lnTo>
                    <a:pt x="1641142" y="965200"/>
                  </a:lnTo>
                  <a:lnTo>
                    <a:pt x="1656021" y="965200"/>
                  </a:lnTo>
                  <a:lnTo>
                    <a:pt x="1654194" y="970977"/>
                  </a:lnTo>
                  <a:close/>
                </a:path>
                <a:path w="2618105" h="1993900">
                  <a:moveTo>
                    <a:pt x="1215737" y="1299106"/>
                  </a:moveTo>
                  <a:lnTo>
                    <a:pt x="1206750" y="1295400"/>
                  </a:lnTo>
                  <a:lnTo>
                    <a:pt x="1196934" y="1292093"/>
                  </a:lnTo>
                  <a:lnTo>
                    <a:pt x="1259996" y="1143000"/>
                  </a:lnTo>
                  <a:lnTo>
                    <a:pt x="1135510" y="980048"/>
                  </a:lnTo>
                  <a:lnTo>
                    <a:pt x="1149139" y="968804"/>
                  </a:lnTo>
                  <a:lnTo>
                    <a:pt x="1276412" y="1130300"/>
                  </a:lnTo>
                  <a:lnTo>
                    <a:pt x="1359669" y="1130300"/>
                  </a:lnTo>
                  <a:lnTo>
                    <a:pt x="1313232" y="1143000"/>
                  </a:lnTo>
                  <a:lnTo>
                    <a:pt x="1358136" y="1155700"/>
                  </a:lnTo>
                  <a:lnTo>
                    <a:pt x="1278445" y="1155700"/>
                  </a:lnTo>
                  <a:lnTo>
                    <a:pt x="1215737" y="1299106"/>
                  </a:lnTo>
                  <a:close/>
                </a:path>
                <a:path w="2618105" h="1993900">
                  <a:moveTo>
                    <a:pt x="1680139" y="1028700"/>
                  </a:moveTo>
                  <a:lnTo>
                    <a:pt x="1635939" y="1028700"/>
                  </a:lnTo>
                  <a:lnTo>
                    <a:pt x="1654194" y="970977"/>
                  </a:lnTo>
                  <a:lnTo>
                    <a:pt x="1669834" y="977900"/>
                  </a:lnTo>
                  <a:lnTo>
                    <a:pt x="1673401" y="979826"/>
                  </a:lnTo>
                  <a:lnTo>
                    <a:pt x="1662159" y="1016000"/>
                  </a:lnTo>
                  <a:lnTo>
                    <a:pt x="1695638" y="1016000"/>
                  </a:lnTo>
                  <a:lnTo>
                    <a:pt x="1680139" y="1028700"/>
                  </a:lnTo>
                  <a:close/>
                </a:path>
                <a:path w="2618105" h="1993900">
                  <a:moveTo>
                    <a:pt x="896276" y="1179046"/>
                  </a:moveTo>
                  <a:lnTo>
                    <a:pt x="877158" y="1171188"/>
                  </a:lnTo>
                  <a:lnTo>
                    <a:pt x="1025000" y="972277"/>
                  </a:lnTo>
                  <a:lnTo>
                    <a:pt x="1036973" y="982121"/>
                  </a:lnTo>
                  <a:lnTo>
                    <a:pt x="896276" y="1179046"/>
                  </a:lnTo>
                  <a:close/>
                </a:path>
                <a:path w="2618105" h="1993900">
                  <a:moveTo>
                    <a:pt x="1662159" y="1016000"/>
                  </a:moveTo>
                  <a:lnTo>
                    <a:pt x="1673401" y="979826"/>
                  </a:lnTo>
                  <a:lnTo>
                    <a:pt x="1692691" y="990244"/>
                  </a:lnTo>
                  <a:lnTo>
                    <a:pt x="1662159" y="1016000"/>
                  </a:lnTo>
                  <a:close/>
                </a:path>
                <a:path w="2618105" h="1993900">
                  <a:moveTo>
                    <a:pt x="1571921" y="1072251"/>
                  </a:moveTo>
                  <a:lnTo>
                    <a:pt x="1569184" y="1054385"/>
                  </a:lnTo>
                  <a:lnTo>
                    <a:pt x="1619261" y="1041400"/>
                  </a:lnTo>
                  <a:lnTo>
                    <a:pt x="1579477" y="1005697"/>
                  </a:lnTo>
                  <a:lnTo>
                    <a:pt x="1588922" y="990600"/>
                  </a:lnTo>
                  <a:lnTo>
                    <a:pt x="1592515" y="988659"/>
                  </a:lnTo>
                  <a:lnTo>
                    <a:pt x="1635939" y="1028700"/>
                  </a:lnTo>
                  <a:lnTo>
                    <a:pt x="1680139" y="1028700"/>
                  </a:lnTo>
                  <a:lnTo>
                    <a:pt x="1664640" y="1041400"/>
                  </a:lnTo>
                  <a:lnTo>
                    <a:pt x="1713369" y="1052615"/>
                  </a:lnTo>
                  <a:lnTo>
                    <a:pt x="1713142" y="1054100"/>
                  </a:lnTo>
                  <a:lnTo>
                    <a:pt x="1638289" y="1054100"/>
                  </a:lnTo>
                  <a:lnTo>
                    <a:pt x="1571921" y="1072251"/>
                  </a:lnTo>
                  <a:close/>
                </a:path>
                <a:path w="2618105" h="1993900">
                  <a:moveTo>
                    <a:pt x="1695638" y="1016000"/>
                  </a:moveTo>
                  <a:lnTo>
                    <a:pt x="1662159" y="1016000"/>
                  </a:lnTo>
                  <a:lnTo>
                    <a:pt x="1692691" y="990244"/>
                  </a:lnTo>
                  <a:lnTo>
                    <a:pt x="1693349" y="990600"/>
                  </a:lnTo>
                  <a:lnTo>
                    <a:pt x="1704634" y="1008629"/>
                  </a:lnTo>
                  <a:lnTo>
                    <a:pt x="1695638" y="1016000"/>
                  </a:lnTo>
                  <a:close/>
                </a:path>
                <a:path w="2618105" h="1993900">
                  <a:moveTo>
                    <a:pt x="1547703" y="1059955"/>
                  </a:moveTo>
                  <a:lnTo>
                    <a:pt x="1543970" y="1041400"/>
                  </a:lnTo>
                  <a:lnTo>
                    <a:pt x="1551635" y="1003300"/>
                  </a:lnTo>
                  <a:lnTo>
                    <a:pt x="1562318" y="990298"/>
                  </a:lnTo>
                  <a:lnTo>
                    <a:pt x="1579477" y="1005697"/>
                  </a:lnTo>
                  <a:lnTo>
                    <a:pt x="1573032" y="1016000"/>
                  </a:lnTo>
                  <a:lnTo>
                    <a:pt x="1567195" y="1041400"/>
                  </a:lnTo>
                  <a:lnTo>
                    <a:pt x="1569184" y="1054385"/>
                  </a:lnTo>
                  <a:lnTo>
                    <a:pt x="1547703" y="1059955"/>
                  </a:lnTo>
                  <a:close/>
                </a:path>
                <a:path w="2618105" h="1993900">
                  <a:moveTo>
                    <a:pt x="1735053" y="1057605"/>
                  </a:moveTo>
                  <a:lnTo>
                    <a:pt x="1713369" y="1052615"/>
                  </a:lnTo>
                  <a:lnTo>
                    <a:pt x="1715089" y="1041400"/>
                  </a:lnTo>
                  <a:lnTo>
                    <a:pt x="1709247" y="1016000"/>
                  </a:lnTo>
                  <a:lnTo>
                    <a:pt x="1704634" y="1008629"/>
                  </a:lnTo>
                  <a:lnTo>
                    <a:pt x="1722798" y="993745"/>
                  </a:lnTo>
                  <a:lnTo>
                    <a:pt x="1730649" y="1003300"/>
                  </a:lnTo>
                  <a:lnTo>
                    <a:pt x="1738313" y="1041400"/>
                  </a:lnTo>
                  <a:lnTo>
                    <a:pt x="1735053" y="1057605"/>
                  </a:lnTo>
                  <a:close/>
                </a:path>
                <a:path w="2618105" h="1993900">
                  <a:moveTo>
                    <a:pt x="1569184" y="1054385"/>
                  </a:moveTo>
                  <a:lnTo>
                    <a:pt x="1567195" y="1041400"/>
                  </a:lnTo>
                  <a:lnTo>
                    <a:pt x="1573032" y="1016000"/>
                  </a:lnTo>
                  <a:lnTo>
                    <a:pt x="1579477" y="1005697"/>
                  </a:lnTo>
                  <a:lnTo>
                    <a:pt x="1619261" y="1041400"/>
                  </a:lnTo>
                  <a:lnTo>
                    <a:pt x="1569184" y="1054385"/>
                  </a:lnTo>
                  <a:close/>
                </a:path>
                <a:path w="2618105" h="1993900">
                  <a:moveTo>
                    <a:pt x="1713369" y="1052615"/>
                  </a:moveTo>
                  <a:lnTo>
                    <a:pt x="1664640" y="1041400"/>
                  </a:lnTo>
                  <a:lnTo>
                    <a:pt x="1704634" y="1008629"/>
                  </a:lnTo>
                  <a:lnTo>
                    <a:pt x="1709247" y="1016000"/>
                  </a:lnTo>
                  <a:lnTo>
                    <a:pt x="1715089" y="1041400"/>
                  </a:lnTo>
                  <a:lnTo>
                    <a:pt x="1713369" y="1052615"/>
                  </a:lnTo>
                  <a:close/>
                </a:path>
                <a:path w="2618105" h="1993900">
                  <a:moveTo>
                    <a:pt x="1669834" y="1117600"/>
                  </a:moveTo>
                  <a:lnTo>
                    <a:pt x="1612436" y="1117600"/>
                  </a:lnTo>
                  <a:lnTo>
                    <a:pt x="1588922" y="1092200"/>
                  </a:lnTo>
                  <a:lnTo>
                    <a:pt x="1573032" y="1079500"/>
                  </a:lnTo>
                  <a:lnTo>
                    <a:pt x="1571921" y="1072251"/>
                  </a:lnTo>
                  <a:lnTo>
                    <a:pt x="1638289" y="1054100"/>
                  </a:lnTo>
                  <a:lnTo>
                    <a:pt x="1646344" y="1066800"/>
                  </a:lnTo>
                  <a:lnTo>
                    <a:pt x="1703897" y="1066800"/>
                  </a:lnTo>
                  <a:lnTo>
                    <a:pt x="1710947" y="1068412"/>
                  </a:lnTo>
                  <a:lnTo>
                    <a:pt x="1709247" y="1079500"/>
                  </a:lnTo>
                  <a:lnTo>
                    <a:pt x="1693349" y="1092200"/>
                  </a:lnTo>
                  <a:lnTo>
                    <a:pt x="1669834" y="1117600"/>
                  </a:lnTo>
                  <a:close/>
                </a:path>
                <a:path w="2618105" h="1993900">
                  <a:moveTo>
                    <a:pt x="1646344" y="1066800"/>
                  </a:moveTo>
                  <a:lnTo>
                    <a:pt x="1638289" y="1054100"/>
                  </a:lnTo>
                  <a:lnTo>
                    <a:pt x="1648388" y="1054100"/>
                  </a:lnTo>
                  <a:lnTo>
                    <a:pt x="1646344" y="1066800"/>
                  </a:lnTo>
                  <a:close/>
                </a:path>
                <a:path w="2618105" h="1993900">
                  <a:moveTo>
                    <a:pt x="1703897" y="1066800"/>
                  </a:moveTo>
                  <a:lnTo>
                    <a:pt x="1646344" y="1066800"/>
                  </a:lnTo>
                  <a:lnTo>
                    <a:pt x="1648388" y="1054100"/>
                  </a:lnTo>
                  <a:lnTo>
                    <a:pt x="1703897" y="1066800"/>
                  </a:lnTo>
                  <a:close/>
                </a:path>
                <a:path w="2618105" h="1993900">
                  <a:moveTo>
                    <a:pt x="1710947" y="1068412"/>
                  </a:moveTo>
                  <a:lnTo>
                    <a:pt x="1648388" y="1054100"/>
                  </a:lnTo>
                  <a:lnTo>
                    <a:pt x="1713142" y="1054100"/>
                  </a:lnTo>
                  <a:lnTo>
                    <a:pt x="1710947" y="1068412"/>
                  </a:lnTo>
                  <a:close/>
                </a:path>
                <a:path w="2618105" h="1993900">
                  <a:moveTo>
                    <a:pt x="2045848" y="1129134"/>
                  </a:moveTo>
                  <a:lnTo>
                    <a:pt x="2022738" y="1123815"/>
                  </a:lnTo>
                  <a:lnTo>
                    <a:pt x="2023980" y="1117600"/>
                  </a:lnTo>
                  <a:lnTo>
                    <a:pt x="2044747" y="1092200"/>
                  </a:lnTo>
                  <a:lnTo>
                    <a:pt x="2075538" y="1066800"/>
                  </a:lnTo>
                  <a:lnTo>
                    <a:pt x="2113229" y="1054100"/>
                  </a:lnTo>
                  <a:lnTo>
                    <a:pt x="2132984" y="1060748"/>
                  </a:lnTo>
                  <a:lnTo>
                    <a:pt x="2126853" y="1079500"/>
                  </a:lnTo>
                  <a:lnTo>
                    <a:pt x="2113229" y="1079500"/>
                  </a:lnTo>
                  <a:lnTo>
                    <a:pt x="2084523" y="1092200"/>
                  </a:lnTo>
                  <a:lnTo>
                    <a:pt x="2061010" y="1104900"/>
                  </a:lnTo>
                  <a:lnTo>
                    <a:pt x="2045848" y="1129134"/>
                  </a:lnTo>
                  <a:close/>
                </a:path>
                <a:path w="2618105" h="1993900">
                  <a:moveTo>
                    <a:pt x="2019692" y="1139050"/>
                  </a:moveTo>
                  <a:lnTo>
                    <a:pt x="1731914" y="1073210"/>
                  </a:lnTo>
                  <a:lnTo>
                    <a:pt x="1735053" y="1057605"/>
                  </a:lnTo>
                  <a:lnTo>
                    <a:pt x="2022738" y="1123815"/>
                  </a:lnTo>
                  <a:lnTo>
                    <a:pt x="2019692" y="1139050"/>
                  </a:lnTo>
                  <a:close/>
                </a:path>
                <a:path w="2618105" h="1993900">
                  <a:moveTo>
                    <a:pt x="1359669" y="1130300"/>
                  </a:moveTo>
                  <a:lnTo>
                    <a:pt x="1276412" y="1130300"/>
                  </a:lnTo>
                  <a:lnTo>
                    <a:pt x="1547703" y="1059955"/>
                  </a:lnTo>
                  <a:lnTo>
                    <a:pt x="1551310" y="1077887"/>
                  </a:lnTo>
                  <a:lnTo>
                    <a:pt x="1359669" y="1130300"/>
                  </a:lnTo>
                  <a:close/>
                </a:path>
                <a:path w="2618105" h="1993900">
                  <a:moveTo>
                    <a:pt x="438800" y="1158868"/>
                  </a:moveTo>
                  <a:lnTo>
                    <a:pt x="438163" y="1155700"/>
                  </a:lnTo>
                  <a:lnTo>
                    <a:pt x="445821" y="1130300"/>
                  </a:lnTo>
                  <a:lnTo>
                    <a:pt x="466657" y="1092200"/>
                  </a:lnTo>
                  <a:lnTo>
                    <a:pt x="497462" y="1066800"/>
                  </a:lnTo>
                  <a:lnTo>
                    <a:pt x="572766" y="1066800"/>
                  </a:lnTo>
                  <a:lnTo>
                    <a:pt x="603658" y="1092200"/>
                  </a:lnTo>
                  <a:lnTo>
                    <a:pt x="506375" y="1092200"/>
                  </a:lnTo>
                  <a:lnTo>
                    <a:pt x="482966" y="1104900"/>
                  </a:lnTo>
                  <a:lnTo>
                    <a:pt x="467178" y="1130300"/>
                  </a:lnTo>
                  <a:lnTo>
                    <a:pt x="461387" y="1155700"/>
                  </a:lnTo>
                  <a:lnTo>
                    <a:pt x="461751" y="1158094"/>
                  </a:lnTo>
                  <a:lnTo>
                    <a:pt x="438800" y="1158868"/>
                  </a:lnTo>
                  <a:close/>
                </a:path>
                <a:path w="2618105" h="1993900">
                  <a:moveTo>
                    <a:pt x="816174" y="1161245"/>
                  </a:moveTo>
                  <a:lnTo>
                    <a:pt x="810062" y="1066800"/>
                  </a:lnTo>
                  <a:lnTo>
                    <a:pt x="831717" y="1066800"/>
                  </a:lnTo>
                  <a:lnTo>
                    <a:pt x="837408" y="1155700"/>
                  </a:lnTo>
                  <a:lnTo>
                    <a:pt x="832631" y="1155700"/>
                  </a:lnTo>
                  <a:lnTo>
                    <a:pt x="816174" y="1161245"/>
                  </a:lnTo>
                  <a:close/>
                </a:path>
                <a:path w="2618105" h="1993900">
                  <a:moveTo>
                    <a:pt x="2548088" y="1067032"/>
                  </a:moveTo>
                  <a:lnTo>
                    <a:pt x="2548103" y="1066800"/>
                  </a:lnTo>
                  <a:lnTo>
                    <a:pt x="2548606" y="1066800"/>
                  </a:lnTo>
                  <a:lnTo>
                    <a:pt x="2548088" y="1067032"/>
                  </a:lnTo>
                  <a:close/>
                </a:path>
                <a:path w="2618105" h="1993900">
                  <a:moveTo>
                    <a:pt x="2576814" y="1092200"/>
                  </a:moveTo>
                  <a:lnTo>
                    <a:pt x="2546690" y="1092200"/>
                  </a:lnTo>
                  <a:lnTo>
                    <a:pt x="2546580" y="1079500"/>
                  </a:lnTo>
                  <a:lnTo>
                    <a:pt x="2547294" y="1079500"/>
                  </a:lnTo>
                  <a:lnTo>
                    <a:pt x="2548088" y="1067032"/>
                  </a:lnTo>
                  <a:lnTo>
                    <a:pt x="2548606" y="1066800"/>
                  </a:lnTo>
                  <a:lnTo>
                    <a:pt x="2579190" y="1066800"/>
                  </a:lnTo>
                  <a:lnTo>
                    <a:pt x="2578541" y="1079500"/>
                  </a:lnTo>
                  <a:lnTo>
                    <a:pt x="2576814" y="1092200"/>
                  </a:lnTo>
                  <a:close/>
                </a:path>
                <a:path w="2618105" h="1993900">
                  <a:moveTo>
                    <a:pt x="1709777" y="1117600"/>
                  </a:moveTo>
                  <a:lnTo>
                    <a:pt x="1669834" y="1117600"/>
                  </a:lnTo>
                  <a:lnTo>
                    <a:pt x="1693349" y="1092200"/>
                  </a:lnTo>
                  <a:lnTo>
                    <a:pt x="1709247" y="1079500"/>
                  </a:lnTo>
                  <a:lnTo>
                    <a:pt x="1710947" y="1068412"/>
                  </a:lnTo>
                  <a:lnTo>
                    <a:pt x="1731914" y="1073210"/>
                  </a:lnTo>
                  <a:lnTo>
                    <a:pt x="1730649" y="1079500"/>
                  </a:lnTo>
                  <a:lnTo>
                    <a:pt x="1709777" y="1117600"/>
                  </a:lnTo>
                  <a:close/>
                </a:path>
                <a:path w="2618105" h="1993900">
                  <a:moveTo>
                    <a:pt x="2180578" y="1129090"/>
                  </a:moveTo>
                  <a:lnTo>
                    <a:pt x="2165437" y="1104900"/>
                  </a:lnTo>
                  <a:lnTo>
                    <a:pt x="2145237" y="1093990"/>
                  </a:lnTo>
                  <a:lnTo>
                    <a:pt x="2153394" y="1068793"/>
                  </a:lnTo>
                  <a:lnTo>
                    <a:pt x="2181865" y="1092200"/>
                  </a:lnTo>
                  <a:lnTo>
                    <a:pt x="2202737" y="1117600"/>
                  </a:lnTo>
                  <a:lnTo>
                    <a:pt x="2203780" y="1122787"/>
                  </a:lnTo>
                  <a:lnTo>
                    <a:pt x="2180578" y="1129090"/>
                  </a:lnTo>
                  <a:close/>
                </a:path>
                <a:path w="2618105" h="1993900">
                  <a:moveTo>
                    <a:pt x="1641142" y="1143000"/>
                  </a:moveTo>
                  <a:lnTo>
                    <a:pt x="1603403" y="1130300"/>
                  </a:lnTo>
                  <a:lnTo>
                    <a:pt x="1572506" y="1117600"/>
                  </a:lnTo>
                  <a:lnTo>
                    <a:pt x="1551635" y="1079500"/>
                  </a:lnTo>
                  <a:lnTo>
                    <a:pt x="1551310" y="1077887"/>
                  </a:lnTo>
                  <a:lnTo>
                    <a:pt x="1571921" y="1072251"/>
                  </a:lnTo>
                  <a:lnTo>
                    <a:pt x="1573032" y="1079500"/>
                  </a:lnTo>
                  <a:lnTo>
                    <a:pt x="1588922" y="1092200"/>
                  </a:lnTo>
                  <a:lnTo>
                    <a:pt x="1612436" y="1117600"/>
                  </a:lnTo>
                  <a:lnTo>
                    <a:pt x="1709777" y="1117600"/>
                  </a:lnTo>
                  <a:lnTo>
                    <a:pt x="1678881" y="1130300"/>
                  </a:lnTo>
                  <a:lnTo>
                    <a:pt x="1641142" y="1143000"/>
                  </a:lnTo>
                  <a:close/>
                </a:path>
                <a:path w="2618105" h="1993900">
                  <a:moveTo>
                    <a:pt x="2106093" y="1143000"/>
                  </a:moveTo>
                  <a:lnTo>
                    <a:pt x="2045848" y="1129134"/>
                  </a:lnTo>
                  <a:lnTo>
                    <a:pt x="2061010" y="1104900"/>
                  </a:lnTo>
                  <a:lnTo>
                    <a:pt x="2084523" y="1092200"/>
                  </a:lnTo>
                  <a:lnTo>
                    <a:pt x="2113229" y="1079500"/>
                  </a:lnTo>
                  <a:lnTo>
                    <a:pt x="2125131" y="1084768"/>
                  </a:lnTo>
                  <a:lnTo>
                    <a:pt x="2106093" y="1143000"/>
                  </a:lnTo>
                  <a:close/>
                </a:path>
                <a:path w="2618105" h="1993900">
                  <a:moveTo>
                    <a:pt x="2125131" y="1084768"/>
                  </a:moveTo>
                  <a:lnTo>
                    <a:pt x="2113229" y="1079500"/>
                  </a:lnTo>
                  <a:lnTo>
                    <a:pt x="2126853" y="1079500"/>
                  </a:lnTo>
                  <a:lnTo>
                    <a:pt x="2125131" y="1084768"/>
                  </a:lnTo>
                  <a:close/>
                </a:path>
                <a:path w="2618105" h="1993900">
                  <a:moveTo>
                    <a:pt x="2124248" y="1257300"/>
                  </a:moveTo>
                  <a:lnTo>
                    <a:pt x="2113229" y="1257300"/>
                  </a:lnTo>
                  <a:lnTo>
                    <a:pt x="2150968" y="1244600"/>
                  </a:lnTo>
                  <a:lnTo>
                    <a:pt x="2181865" y="1219200"/>
                  </a:lnTo>
                  <a:lnTo>
                    <a:pt x="2197569" y="1200089"/>
                  </a:lnTo>
                  <a:lnTo>
                    <a:pt x="2456811" y="1079500"/>
                  </a:lnTo>
                  <a:lnTo>
                    <a:pt x="2520315" y="1079500"/>
                  </a:lnTo>
                  <a:lnTo>
                    <a:pt x="2124248" y="1257300"/>
                  </a:lnTo>
                  <a:close/>
                </a:path>
                <a:path w="2618105" h="1993900">
                  <a:moveTo>
                    <a:pt x="2129372" y="1143000"/>
                  </a:moveTo>
                  <a:lnTo>
                    <a:pt x="2106093" y="1143000"/>
                  </a:lnTo>
                  <a:lnTo>
                    <a:pt x="2125131" y="1084768"/>
                  </a:lnTo>
                  <a:lnTo>
                    <a:pt x="2141922" y="1092200"/>
                  </a:lnTo>
                  <a:lnTo>
                    <a:pt x="2145237" y="1093990"/>
                  </a:lnTo>
                  <a:lnTo>
                    <a:pt x="2129372" y="1143000"/>
                  </a:lnTo>
                  <a:close/>
                </a:path>
                <a:path w="2618105" h="1993900">
                  <a:moveTo>
                    <a:pt x="461751" y="1158094"/>
                  </a:moveTo>
                  <a:lnTo>
                    <a:pt x="461387" y="1155700"/>
                  </a:lnTo>
                  <a:lnTo>
                    <a:pt x="467178" y="1130300"/>
                  </a:lnTo>
                  <a:lnTo>
                    <a:pt x="482966" y="1104900"/>
                  </a:lnTo>
                  <a:lnTo>
                    <a:pt x="506375" y="1092200"/>
                  </a:lnTo>
                  <a:lnTo>
                    <a:pt x="563853" y="1092200"/>
                  </a:lnTo>
                  <a:lnTo>
                    <a:pt x="587349" y="1104900"/>
                  </a:lnTo>
                  <a:lnTo>
                    <a:pt x="601632" y="1127832"/>
                  </a:lnTo>
                  <a:lnTo>
                    <a:pt x="532766" y="1155700"/>
                  </a:lnTo>
                  <a:lnTo>
                    <a:pt x="461751" y="1158094"/>
                  </a:lnTo>
                  <a:close/>
                </a:path>
                <a:path w="2618105" h="1993900">
                  <a:moveTo>
                    <a:pt x="601632" y="1127832"/>
                  </a:moveTo>
                  <a:lnTo>
                    <a:pt x="587349" y="1104900"/>
                  </a:lnTo>
                  <a:lnTo>
                    <a:pt x="563853" y="1092200"/>
                  </a:lnTo>
                  <a:lnTo>
                    <a:pt x="603658" y="1092200"/>
                  </a:lnTo>
                  <a:lnTo>
                    <a:pt x="619266" y="1120696"/>
                  </a:lnTo>
                  <a:lnTo>
                    <a:pt x="601632" y="1127832"/>
                  </a:lnTo>
                  <a:close/>
                </a:path>
                <a:path w="2618105" h="1993900">
                  <a:moveTo>
                    <a:pt x="2423983" y="1625600"/>
                  </a:moveTo>
                  <a:lnTo>
                    <a:pt x="2357618" y="1625600"/>
                  </a:lnTo>
                  <a:lnTo>
                    <a:pt x="2374602" y="1612900"/>
                  </a:lnTo>
                  <a:lnTo>
                    <a:pt x="2391355" y="1600200"/>
                  </a:lnTo>
                  <a:lnTo>
                    <a:pt x="2407523" y="1600200"/>
                  </a:lnTo>
                  <a:lnTo>
                    <a:pt x="2422756" y="1587500"/>
                  </a:lnTo>
                  <a:lnTo>
                    <a:pt x="2427149" y="1587500"/>
                  </a:lnTo>
                  <a:lnTo>
                    <a:pt x="2460009" y="1549400"/>
                  </a:lnTo>
                  <a:lnTo>
                    <a:pt x="2493253" y="1524000"/>
                  </a:lnTo>
                  <a:lnTo>
                    <a:pt x="2523061" y="1485900"/>
                  </a:lnTo>
                  <a:lnTo>
                    <a:pt x="2545611" y="1447800"/>
                  </a:lnTo>
                  <a:lnTo>
                    <a:pt x="2547939" y="1435100"/>
                  </a:lnTo>
                  <a:lnTo>
                    <a:pt x="2553589" y="1422400"/>
                  </a:lnTo>
                  <a:lnTo>
                    <a:pt x="2560978" y="1409700"/>
                  </a:lnTo>
                  <a:lnTo>
                    <a:pt x="2563524" y="1409700"/>
                  </a:lnTo>
                  <a:lnTo>
                    <a:pt x="2569872" y="1384221"/>
                  </a:lnTo>
                  <a:lnTo>
                    <a:pt x="2575147" y="1358900"/>
                  </a:lnTo>
                  <a:lnTo>
                    <a:pt x="2579431" y="1346200"/>
                  </a:lnTo>
                  <a:lnTo>
                    <a:pt x="2582738" y="1320800"/>
                  </a:lnTo>
                  <a:lnTo>
                    <a:pt x="2585814" y="1295400"/>
                  </a:lnTo>
                  <a:lnTo>
                    <a:pt x="2587083" y="1271468"/>
                  </a:lnTo>
                  <a:lnTo>
                    <a:pt x="2587117" y="1266833"/>
                  </a:lnTo>
                  <a:lnTo>
                    <a:pt x="2586807" y="1244600"/>
                  </a:lnTo>
                  <a:lnTo>
                    <a:pt x="2584781" y="1219200"/>
                  </a:lnTo>
                  <a:lnTo>
                    <a:pt x="2579649" y="1193800"/>
                  </a:lnTo>
                  <a:lnTo>
                    <a:pt x="2570713" y="1155700"/>
                  </a:lnTo>
                  <a:lnTo>
                    <a:pt x="2560314" y="1130300"/>
                  </a:lnTo>
                  <a:lnTo>
                    <a:pt x="2550791" y="1104900"/>
                  </a:lnTo>
                  <a:lnTo>
                    <a:pt x="2547977" y="1092200"/>
                  </a:lnTo>
                  <a:lnTo>
                    <a:pt x="2578989" y="1092200"/>
                  </a:lnTo>
                  <a:lnTo>
                    <a:pt x="2590295" y="1117600"/>
                  </a:lnTo>
                  <a:lnTo>
                    <a:pt x="2601261" y="1155700"/>
                  </a:lnTo>
                  <a:lnTo>
                    <a:pt x="2610144" y="1181100"/>
                  </a:lnTo>
                  <a:lnTo>
                    <a:pt x="2615197" y="1219200"/>
                  </a:lnTo>
                  <a:lnTo>
                    <a:pt x="2617352" y="1244600"/>
                  </a:lnTo>
                  <a:lnTo>
                    <a:pt x="2617671" y="1266833"/>
                  </a:lnTo>
                  <a:lnTo>
                    <a:pt x="2617632" y="1271468"/>
                  </a:lnTo>
                  <a:lnTo>
                    <a:pt x="2616275" y="1295152"/>
                  </a:lnTo>
                  <a:lnTo>
                    <a:pt x="2612957" y="1333500"/>
                  </a:lnTo>
                  <a:lnTo>
                    <a:pt x="2609430" y="1346200"/>
                  </a:lnTo>
                  <a:lnTo>
                    <a:pt x="2604872" y="1371600"/>
                  </a:lnTo>
                  <a:lnTo>
                    <a:pt x="2599244" y="1397000"/>
                  </a:lnTo>
                  <a:lnTo>
                    <a:pt x="2592508" y="1409700"/>
                  </a:lnTo>
                  <a:lnTo>
                    <a:pt x="2589875" y="1422400"/>
                  </a:lnTo>
                  <a:lnTo>
                    <a:pt x="2586992" y="1422400"/>
                  </a:lnTo>
                  <a:lnTo>
                    <a:pt x="2583957" y="1435100"/>
                  </a:lnTo>
                  <a:lnTo>
                    <a:pt x="2578344" y="1447800"/>
                  </a:lnTo>
                  <a:lnTo>
                    <a:pt x="2575830" y="1447800"/>
                  </a:lnTo>
                  <a:lnTo>
                    <a:pt x="2573732" y="1460500"/>
                  </a:lnTo>
                  <a:lnTo>
                    <a:pt x="2552568" y="1498600"/>
                  </a:lnTo>
                  <a:lnTo>
                    <a:pt x="2523119" y="1536700"/>
                  </a:lnTo>
                  <a:lnTo>
                    <a:pt x="2486850" y="1574800"/>
                  </a:lnTo>
                  <a:lnTo>
                    <a:pt x="2445226" y="1612900"/>
                  </a:lnTo>
                  <a:lnTo>
                    <a:pt x="2440636" y="1612900"/>
                  </a:lnTo>
                  <a:lnTo>
                    <a:pt x="2423983" y="1625600"/>
                  </a:lnTo>
                  <a:close/>
                </a:path>
                <a:path w="2618105" h="1993900">
                  <a:moveTo>
                    <a:pt x="2129372" y="1143000"/>
                  </a:moveTo>
                  <a:lnTo>
                    <a:pt x="2145237" y="1093990"/>
                  </a:lnTo>
                  <a:lnTo>
                    <a:pt x="2165437" y="1104900"/>
                  </a:lnTo>
                  <a:lnTo>
                    <a:pt x="2180578" y="1129090"/>
                  </a:lnTo>
                  <a:lnTo>
                    <a:pt x="2129372" y="1143000"/>
                  </a:lnTo>
                  <a:close/>
                </a:path>
                <a:path w="2618105" h="1993900">
                  <a:moveTo>
                    <a:pt x="463621" y="1170399"/>
                  </a:moveTo>
                  <a:lnTo>
                    <a:pt x="461751" y="1158094"/>
                  </a:lnTo>
                  <a:lnTo>
                    <a:pt x="532766" y="1155700"/>
                  </a:lnTo>
                  <a:lnTo>
                    <a:pt x="601632" y="1127832"/>
                  </a:lnTo>
                  <a:lnTo>
                    <a:pt x="603169" y="1130300"/>
                  </a:lnTo>
                  <a:lnTo>
                    <a:pt x="606518" y="1144976"/>
                  </a:lnTo>
                  <a:lnTo>
                    <a:pt x="545531" y="1168400"/>
                  </a:lnTo>
                  <a:lnTo>
                    <a:pt x="524023" y="1168400"/>
                  </a:lnTo>
                  <a:lnTo>
                    <a:pt x="463621" y="1170399"/>
                  </a:lnTo>
                  <a:close/>
                </a:path>
                <a:path w="2618105" h="1993900">
                  <a:moveTo>
                    <a:pt x="2184256" y="1143000"/>
                  </a:moveTo>
                  <a:lnTo>
                    <a:pt x="2129372" y="1143000"/>
                  </a:lnTo>
                  <a:lnTo>
                    <a:pt x="2180578" y="1129090"/>
                  </a:lnTo>
                  <a:lnTo>
                    <a:pt x="2181335" y="1130300"/>
                  </a:lnTo>
                  <a:lnTo>
                    <a:pt x="2184256" y="1143000"/>
                  </a:lnTo>
                  <a:close/>
                </a:path>
                <a:path w="2618105" h="1993900">
                  <a:moveTo>
                    <a:pt x="2073992" y="1213511"/>
                  </a:moveTo>
                  <a:lnTo>
                    <a:pt x="2061010" y="1206500"/>
                  </a:lnTo>
                  <a:lnTo>
                    <a:pt x="2054956" y="1196823"/>
                  </a:lnTo>
                  <a:lnTo>
                    <a:pt x="2092464" y="1155700"/>
                  </a:lnTo>
                  <a:lnTo>
                    <a:pt x="2041939" y="1144140"/>
                  </a:lnTo>
                  <a:lnTo>
                    <a:pt x="2045119" y="1130300"/>
                  </a:lnTo>
                  <a:lnTo>
                    <a:pt x="2045848" y="1129134"/>
                  </a:lnTo>
                  <a:lnTo>
                    <a:pt x="2106093" y="1143000"/>
                  </a:lnTo>
                  <a:lnTo>
                    <a:pt x="2184256" y="1143000"/>
                  </a:lnTo>
                  <a:lnTo>
                    <a:pt x="2186030" y="1150716"/>
                  </a:lnTo>
                  <a:lnTo>
                    <a:pt x="2118792" y="1168400"/>
                  </a:lnTo>
                  <a:lnTo>
                    <a:pt x="2073992" y="1213511"/>
                  </a:lnTo>
                  <a:close/>
                </a:path>
                <a:path w="2618105" h="1993900">
                  <a:moveTo>
                    <a:pt x="603658" y="1231900"/>
                  </a:moveTo>
                  <a:lnTo>
                    <a:pt x="563853" y="1231900"/>
                  </a:lnTo>
                  <a:lnTo>
                    <a:pt x="587349" y="1219200"/>
                  </a:lnTo>
                  <a:lnTo>
                    <a:pt x="603169" y="1193800"/>
                  </a:lnTo>
                  <a:lnTo>
                    <a:pt x="608965" y="1155700"/>
                  </a:lnTo>
                  <a:lnTo>
                    <a:pt x="606518" y="1144976"/>
                  </a:lnTo>
                  <a:lnTo>
                    <a:pt x="626624" y="1137254"/>
                  </a:lnTo>
                  <a:lnTo>
                    <a:pt x="632189" y="1155700"/>
                  </a:lnTo>
                  <a:lnTo>
                    <a:pt x="624526" y="1193800"/>
                  </a:lnTo>
                  <a:lnTo>
                    <a:pt x="603658" y="1231900"/>
                  </a:lnTo>
                  <a:close/>
                </a:path>
                <a:path w="2618105" h="1993900">
                  <a:moveTo>
                    <a:pt x="2039926" y="1213303"/>
                  </a:moveTo>
                  <a:lnTo>
                    <a:pt x="2023980" y="1193800"/>
                  </a:lnTo>
                  <a:lnTo>
                    <a:pt x="2016364" y="1155700"/>
                  </a:lnTo>
                  <a:lnTo>
                    <a:pt x="2019692" y="1139050"/>
                  </a:lnTo>
                  <a:lnTo>
                    <a:pt x="2041939" y="1144140"/>
                  </a:lnTo>
                  <a:lnTo>
                    <a:pt x="2039282" y="1155700"/>
                  </a:lnTo>
                  <a:lnTo>
                    <a:pt x="2045119" y="1181100"/>
                  </a:lnTo>
                  <a:lnTo>
                    <a:pt x="2054956" y="1196823"/>
                  </a:lnTo>
                  <a:lnTo>
                    <a:pt x="2039926" y="1213303"/>
                  </a:lnTo>
                  <a:close/>
                </a:path>
                <a:path w="2618105" h="1993900">
                  <a:moveTo>
                    <a:pt x="136822" y="1155700"/>
                  </a:moveTo>
                  <a:lnTo>
                    <a:pt x="86099" y="1155700"/>
                  </a:lnTo>
                  <a:lnTo>
                    <a:pt x="79891" y="1143000"/>
                  </a:lnTo>
                  <a:lnTo>
                    <a:pt x="132156" y="1143000"/>
                  </a:lnTo>
                  <a:lnTo>
                    <a:pt x="136822" y="1155700"/>
                  </a:lnTo>
                  <a:close/>
                </a:path>
                <a:path w="2618105" h="1993900">
                  <a:moveTo>
                    <a:pt x="2054956" y="1196823"/>
                  </a:moveTo>
                  <a:lnTo>
                    <a:pt x="2045119" y="1181100"/>
                  </a:lnTo>
                  <a:lnTo>
                    <a:pt x="2039282" y="1155700"/>
                  </a:lnTo>
                  <a:lnTo>
                    <a:pt x="2041939" y="1144140"/>
                  </a:lnTo>
                  <a:lnTo>
                    <a:pt x="2092464" y="1155700"/>
                  </a:lnTo>
                  <a:lnTo>
                    <a:pt x="2054956" y="1196823"/>
                  </a:lnTo>
                  <a:close/>
                </a:path>
                <a:path w="2618105" h="1993900">
                  <a:moveTo>
                    <a:pt x="2129182" y="1231900"/>
                  </a:moveTo>
                  <a:lnTo>
                    <a:pt x="2113229" y="1231900"/>
                  </a:lnTo>
                  <a:lnTo>
                    <a:pt x="2141922" y="1219200"/>
                  </a:lnTo>
                  <a:lnTo>
                    <a:pt x="2165437" y="1206500"/>
                  </a:lnTo>
                  <a:lnTo>
                    <a:pt x="2181335" y="1181100"/>
                  </a:lnTo>
                  <a:lnTo>
                    <a:pt x="2187176" y="1155700"/>
                  </a:lnTo>
                  <a:lnTo>
                    <a:pt x="2186030" y="1150716"/>
                  </a:lnTo>
                  <a:lnTo>
                    <a:pt x="2208224" y="1144879"/>
                  </a:lnTo>
                  <a:lnTo>
                    <a:pt x="2210401" y="1155700"/>
                  </a:lnTo>
                  <a:lnTo>
                    <a:pt x="2202737" y="1193800"/>
                  </a:lnTo>
                  <a:lnTo>
                    <a:pt x="2197569" y="1200089"/>
                  </a:lnTo>
                  <a:lnTo>
                    <a:pt x="2129182" y="1231900"/>
                  </a:lnTo>
                  <a:close/>
                </a:path>
                <a:path w="2618105" h="1993900">
                  <a:moveTo>
                    <a:pt x="572766" y="1257300"/>
                  </a:moveTo>
                  <a:lnTo>
                    <a:pt x="543069" y="1257300"/>
                  </a:lnTo>
                  <a:lnTo>
                    <a:pt x="545531" y="1168400"/>
                  </a:lnTo>
                  <a:lnTo>
                    <a:pt x="606518" y="1144976"/>
                  </a:lnTo>
                  <a:lnTo>
                    <a:pt x="608965" y="1155700"/>
                  </a:lnTo>
                  <a:lnTo>
                    <a:pt x="603169" y="1193800"/>
                  </a:lnTo>
                  <a:lnTo>
                    <a:pt x="587349" y="1219200"/>
                  </a:lnTo>
                  <a:lnTo>
                    <a:pt x="563853" y="1231900"/>
                  </a:lnTo>
                  <a:lnTo>
                    <a:pt x="603658" y="1231900"/>
                  </a:lnTo>
                  <a:lnTo>
                    <a:pt x="572766" y="1257300"/>
                  </a:lnTo>
                  <a:close/>
                </a:path>
                <a:path w="2618105" h="1993900">
                  <a:moveTo>
                    <a:pt x="2113229" y="1231900"/>
                  </a:moveTo>
                  <a:lnTo>
                    <a:pt x="2084523" y="1219200"/>
                  </a:lnTo>
                  <a:lnTo>
                    <a:pt x="2073992" y="1213511"/>
                  </a:lnTo>
                  <a:lnTo>
                    <a:pt x="2118792" y="1168400"/>
                  </a:lnTo>
                  <a:lnTo>
                    <a:pt x="2186030" y="1150716"/>
                  </a:lnTo>
                  <a:lnTo>
                    <a:pt x="2187176" y="1155700"/>
                  </a:lnTo>
                  <a:lnTo>
                    <a:pt x="2181335" y="1181100"/>
                  </a:lnTo>
                  <a:lnTo>
                    <a:pt x="2165437" y="1206500"/>
                  </a:lnTo>
                  <a:lnTo>
                    <a:pt x="2141922" y="1219200"/>
                  </a:lnTo>
                  <a:lnTo>
                    <a:pt x="2113229" y="1231900"/>
                  </a:lnTo>
                  <a:close/>
                </a:path>
                <a:path w="2618105" h="1993900">
                  <a:moveTo>
                    <a:pt x="837513" y="1157342"/>
                  </a:moveTo>
                  <a:lnTo>
                    <a:pt x="832631" y="1155700"/>
                  </a:lnTo>
                  <a:lnTo>
                    <a:pt x="837408" y="1155700"/>
                  </a:lnTo>
                  <a:lnTo>
                    <a:pt x="837513" y="1157342"/>
                  </a:lnTo>
                  <a:close/>
                </a:path>
                <a:path w="2618105" h="1993900">
                  <a:moveTo>
                    <a:pt x="1852375" y="1311694"/>
                  </a:moveTo>
                  <a:lnTo>
                    <a:pt x="1278445" y="1155700"/>
                  </a:lnTo>
                  <a:lnTo>
                    <a:pt x="1358136" y="1155700"/>
                  </a:lnTo>
                  <a:lnTo>
                    <a:pt x="1855460" y="1296357"/>
                  </a:lnTo>
                  <a:lnTo>
                    <a:pt x="1852375" y="1311694"/>
                  </a:lnTo>
                  <a:close/>
                </a:path>
                <a:path w="2618105" h="1993900">
                  <a:moveTo>
                    <a:pt x="841473" y="1219200"/>
                  </a:moveTo>
                  <a:lnTo>
                    <a:pt x="837513" y="1157342"/>
                  </a:lnTo>
                  <a:lnTo>
                    <a:pt x="870375" y="1168400"/>
                  </a:lnTo>
                  <a:lnTo>
                    <a:pt x="877158" y="1171188"/>
                  </a:lnTo>
                  <a:lnTo>
                    <a:pt x="869791" y="1181100"/>
                  </a:lnTo>
                  <a:lnTo>
                    <a:pt x="861333" y="1181100"/>
                  </a:lnTo>
                  <a:lnTo>
                    <a:pt x="866024" y="1186167"/>
                  </a:lnTo>
                  <a:lnTo>
                    <a:pt x="841473" y="1219200"/>
                  </a:lnTo>
                  <a:close/>
                </a:path>
                <a:path w="2618105" h="1993900">
                  <a:moveTo>
                    <a:pt x="486536" y="1905000"/>
                  </a:moveTo>
                  <a:lnTo>
                    <a:pt x="401919" y="1905000"/>
                  </a:lnTo>
                  <a:lnTo>
                    <a:pt x="358080" y="1892300"/>
                  </a:lnTo>
                  <a:lnTo>
                    <a:pt x="318160" y="1879600"/>
                  </a:lnTo>
                  <a:lnTo>
                    <a:pt x="294063" y="1866900"/>
                  </a:lnTo>
                  <a:lnTo>
                    <a:pt x="269383" y="1854200"/>
                  </a:lnTo>
                  <a:lnTo>
                    <a:pt x="246678" y="1828800"/>
                  </a:lnTo>
                  <a:lnTo>
                    <a:pt x="228508" y="1816100"/>
                  </a:lnTo>
                  <a:lnTo>
                    <a:pt x="227600" y="1816100"/>
                  </a:lnTo>
                  <a:lnTo>
                    <a:pt x="193687" y="1765300"/>
                  </a:lnTo>
                  <a:lnTo>
                    <a:pt x="175475" y="1727200"/>
                  </a:lnTo>
                  <a:lnTo>
                    <a:pt x="162458" y="1689100"/>
                  </a:lnTo>
                  <a:lnTo>
                    <a:pt x="154829" y="1651000"/>
                  </a:lnTo>
                  <a:lnTo>
                    <a:pt x="152779" y="1612900"/>
                  </a:lnTo>
                  <a:lnTo>
                    <a:pt x="152779" y="1600200"/>
                  </a:lnTo>
                  <a:lnTo>
                    <a:pt x="152014" y="1600200"/>
                  </a:lnTo>
                  <a:lnTo>
                    <a:pt x="134735" y="1587500"/>
                  </a:lnTo>
                  <a:lnTo>
                    <a:pt x="126636" y="1587500"/>
                  </a:lnTo>
                  <a:lnTo>
                    <a:pt x="78723" y="1524000"/>
                  </a:lnTo>
                  <a:lnTo>
                    <a:pt x="70510" y="1511300"/>
                  </a:lnTo>
                  <a:lnTo>
                    <a:pt x="62049" y="1498600"/>
                  </a:lnTo>
                  <a:lnTo>
                    <a:pt x="54561" y="1485900"/>
                  </a:lnTo>
                  <a:lnTo>
                    <a:pt x="49268" y="1473200"/>
                  </a:lnTo>
                  <a:lnTo>
                    <a:pt x="43534" y="1460500"/>
                  </a:lnTo>
                  <a:lnTo>
                    <a:pt x="39729" y="1447800"/>
                  </a:lnTo>
                  <a:lnTo>
                    <a:pt x="36278" y="1422400"/>
                  </a:lnTo>
                  <a:lnTo>
                    <a:pt x="33213" y="1409700"/>
                  </a:lnTo>
                  <a:lnTo>
                    <a:pt x="30334" y="1371600"/>
                  </a:lnTo>
                  <a:lnTo>
                    <a:pt x="32804" y="1333500"/>
                  </a:lnTo>
                  <a:lnTo>
                    <a:pt x="40117" y="1295400"/>
                  </a:lnTo>
                  <a:lnTo>
                    <a:pt x="51771" y="1257300"/>
                  </a:lnTo>
                  <a:lnTo>
                    <a:pt x="69146" y="1231900"/>
                  </a:lnTo>
                  <a:lnTo>
                    <a:pt x="84163" y="1206500"/>
                  </a:lnTo>
                  <a:lnTo>
                    <a:pt x="96831" y="1193800"/>
                  </a:lnTo>
                  <a:lnTo>
                    <a:pt x="107161" y="1181100"/>
                  </a:lnTo>
                  <a:lnTo>
                    <a:pt x="110691" y="1168400"/>
                  </a:lnTo>
                  <a:lnTo>
                    <a:pt x="156091" y="1168400"/>
                  </a:lnTo>
                  <a:lnTo>
                    <a:pt x="438800" y="1158868"/>
                  </a:lnTo>
                  <a:lnTo>
                    <a:pt x="441266" y="1171139"/>
                  </a:lnTo>
                  <a:lnTo>
                    <a:pt x="140429" y="1181100"/>
                  </a:lnTo>
                  <a:lnTo>
                    <a:pt x="137150" y="1193800"/>
                  </a:lnTo>
                  <a:lnTo>
                    <a:pt x="129030" y="1193800"/>
                  </a:lnTo>
                  <a:lnTo>
                    <a:pt x="119946" y="1206500"/>
                  </a:lnTo>
                  <a:lnTo>
                    <a:pt x="108726" y="1219200"/>
                  </a:lnTo>
                  <a:lnTo>
                    <a:pt x="95298" y="1244600"/>
                  </a:lnTo>
                  <a:lnTo>
                    <a:pt x="79586" y="1270000"/>
                  </a:lnTo>
                  <a:lnTo>
                    <a:pt x="69485" y="1308100"/>
                  </a:lnTo>
                  <a:lnTo>
                    <a:pt x="63083" y="1346200"/>
                  </a:lnTo>
                  <a:lnTo>
                    <a:pt x="60869" y="1371600"/>
                  </a:lnTo>
                  <a:lnTo>
                    <a:pt x="63352" y="1409780"/>
                  </a:lnTo>
                  <a:lnTo>
                    <a:pt x="66112" y="1422400"/>
                  </a:lnTo>
                  <a:lnTo>
                    <a:pt x="69278" y="1435100"/>
                  </a:lnTo>
                  <a:lnTo>
                    <a:pt x="72852" y="1447800"/>
                  </a:lnTo>
                  <a:lnTo>
                    <a:pt x="78449" y="1460500"/>
                  </a:lnTo>
                  <a:lnTo>
                    <a:pt x="82692" y="1473200"/>
                  </a:lnTo>
                  <a:lnTo>
                    <a:pt x="88922" y="1485900"/>
                  </a:lnTo>
                  <a:lnTo>
                    <a:pt x="96050" y="1498600"/>
                  </a:lnTo>
                  <a:lnTo>
                    <a:pt x="102986" y="1511300"/>
                  </a:lnTo>
                  <a:lnTo>
                    <a:pt x="149019" y="1562100"/>
                  </a:lnTo>
                  <a:lnTo>
                    <a:pt x="154331" y="1562100"/>
                  </a:lnTo>
                  <a:lnTo>
                    <a:pt x="158976" y="1574800"/>
                  </a:lnTo>
                  <a:lnTo>
                    <a:pt x="170250" y="1574800"/>
                  </a:lnTo>
                  <a:lnTo>
                    <a:pt x="176763" y="1587500"/>
                  </a:lnTo>
                  <a:lnTo>
                    <a:pt x="181498" y="1600200"/>
                  </a:lnTo>
                  <a:lnTo>
                    <a:pt x="183326" y="1612900"/>
                  </a:lnTo>
                  <a:lnTo>
                    <a:pt x="185110" y="1651000"/>
                  </a:lnTo>
                  <a:lnTo>
                    <a:pt x="191757" y="1689100"/>
                  </a:lnTo>
                  <a:lnTo>
                    <a:pt x="203050" y="1714500"/>
                  </a:lnTo>
                  <a:lnTo>
                    <a:pt x="218770" y="1752600"/>
                  </a:lnTo>
                  <a:lnTo>
                    <a:pt x="251667" y="1790700"/>
                  </a:lnTo>
                  <a:lnTo>
                    <a:pt x="267614" y="1803400"/>
                  </a:lnTo>
                  <a:lnTo>
                    <a:pt x="287539" y="1828800"/>
                  </a:lnTo>
                  <a:lnTo>
                    <a:pt x="309034" y="1841500"/>
                  </a:lnTo>
                  <a:lnTo>
                    <a:pt x="329690" y="1854200"/>
                  </a:lnTo>
                  <a:lnTo>
                    <a:pt x="364966" y="1866900"/>
                  </a:lnTo>
                  <a:lnTo>
                    <a:pt x="404090" y="1866900"/>
                  </a:lnTo>
                  <a:lnTo>
                    <a:pt x="442785" y="1879600"/>
                  </a:lnTo>
                  <a:lnTo>
                    <a:pt x="531542" y="1879600"/>
                  </a:lnTo>
                  <a:lnTo>
                    <a:pt x="545344" y="1892300"/>
                  </a:lnTo>
                  <a:lnTo>
                    <a:pt x="495421" y="1892300"/>
                  </a:lnTo>
                  <a:lnTo>
                    <a:pt x="486536" y="1905000"/>
                  </a:lnTo>
                  <a:close/>
                </a:path>
                <a:path w="2618105" h="1993900">
                  <a:moveTo>
                    <a:pt x="870375" y="1346200"/>
                  </a:moveTo>
                  <a:lnTo>
                    <a:pt x="794942" y="1346200"/>
                  </a:lnTo>
                  <a:lnTo>
                    <a:pt x="764154" y="1320800"/>
                  </a:lnTo>
                  <a:lnTo>
                    <a:pt x="743391" y="1295400"/>
                  </a:lnTo>
                  <a:lnTo>
                    <a:pt x="735776" y="1257300"/>
                  </a:lnTo>
                  <a:lnTo>
                    <a:pt x="743391" y="1219200"/>
                  </a:lnTo>
                  <a:lnTo>
                    <a:pt x="764154" y="1181100"/>
                  </a:lnTo>
                  <a:lnTo>
                    <a:pt x="794942" y="1168400"/>
                  </a:lnTo>
                  <a:lnTo>
                    <a:pt x="816174" y="1161245"/>
                  </a:lnTo>
                  <a:lnTo>
                    <a:pt x="817459" y="1181100"/>
                  </a:lnTo>
                  <a:lnTo>
                    <a:pt x="803936" y="1181100"/>
                  </a:lnTo>
                  <a:lnTo>
                    <a:pt x="780425" y="1206500"/>
                  </a:lnTo>
                  <a:lnTo>
                    <a:pt x="764533" y="1219200"/>
                  </a:lnTo>
                  <a:lnTo>
                    <a:pt x="758695" y="1257300"/>
                  </a:lnTo>
                  <a:lnTo>
                    <a:pt x="764533" y="1282700"/>
                  </a:lnTo>
                  <a:lnTo>
                    <a:pt x="780425" y="1308100"/>
                  </a:lnTo>
                  <a:lnTo>
                    <a:pt x="803936" y="1320800"/>
                  </a:lnTo>
                  <a:lnTo>
                    <a:pt x="901271" y="1320800"/>
                  </a:lnTo>
                  <a:lnTo>
                    <a:pt x="870375" y="1346200"/>
                  </a:lnTo>
                  <a:close/>
                </a:path>
                <a:path w="2618105" h="1993900">
                  <a:moveTo>
                    <a:pt x="522284" y="1231900"/>
                  </a:moveTo>
                  <a:lnTo>
                    <a:pt x="506375" y="1231900"/>
                  </a:lnTo>
                  <a:lnTo>
                    <a:pt x="482966" y="1219200"/>
                  </a:lnTo>
                  <a:lnTo>
                    <a:pt x="467178" y="1193800"/>
                  </a:lnTo>
                  <a:lnTo>
                    <a:pt x="463621" y="1170399"/>
                  </a:lnTo>
                  <a:lnTo>
                    <a:pt x="524023" y="1168400"/>
                  </a:lnTo>
                  <a:lnTo>
                    <a:pt x="522284" y="1231900"/>
                  </a:lnTo>
                  <a:close/>
                </a:path>
                <a:path w="2618105" h="1993900">
                  <a:moveTo>
                    <a:pt x="543772" y="1231900"/>
                  </a:moveTo>
                  <a:lnTo>
                    <a:pt x="522284" y="1231900"/>
                  </a:lnTo>
                  <a:lnTo>
                    <a:pt x="524023" y="1168400"/>
                  </a:lnTo>
                  <a:lnTo>
                    <a:pt x="545531" y="1168400"/>
                  </a:lnTo>
                  <a:lnTo>
                    <a:pt x="543772" y="1231900"/>
                  </a:lnTo>
                  <a:close/>
                </a:path>
                <a:path w="2618105" h="1993900">
                  <a:moveTo>
                    <a:pt x="521588" y="1257300"/>
                  </a:moveTo>
                  <a:lnTo>
                    <a:pt x="497462" y="1257300"/>
                  </a:lnTo>
                  <a:lnTo>
                    <a:pt x="466657" y="1231900"/>
                  </a:lnTo>
                  <a:lnTo>
                    <a:pt x="445821" y="1193800"/>
                  </a:lnTo>
                  <a:lnTo>
                    <a:pt x="441266" y="1171139"/>
                  </a:lnTo>
                  <a:lnTo>
                    <a:pt x="463621" y="1170399"/>
                  </a:lnTo>
                  <a:lnTo>
                    <a:pt x="467178" y="1193800"/>
                  </a:lnTo>
                  <a:lnTo>
                    <a:pt x="482966" y="1219200"/>
                  </a:lnTo>
                  <a:lnTo>
                    <a:pt x="506375" y="1231900"/>
                  </a:lnTo>
                  <a:lnTo>
                    <a:pt x="522284" y="1231900"/>
                  </a:lnTo>
                  <a:lnTo>
                    <a:pt x="521588" y="1257300"/>
                  </a:lnTo>
                  <a:close/>
                </a:path>
                <a:path w="2618105" h="1993900">
                  <a:moveTo>
                    <a:pt x="926117" y="1275625"/>
                  </a:moveTo>
                  <a:lnTo>
                    <a:pt x="904387" y="1266833"/>
                  </a:lnTo>
                  <a:lnTo>
                    <a:pt x="906578" y="1257300"/>
                  </a:lnTo>
                  <a:lnTo>
                    <a:pt x="900740" y="1219200"/>
                  </a:lnTo>
                  <a:lnTo>
                    <a:pt x="884847" y="1206500"/>
                  </a:lnTo>
                  <a:lnTo>
                    <a:pt x="880227" y="1201509"/>
                  </a:lnTo>
                  <a:lnTo>
                    <a:pt x="896276" y="1179046"/>
                  </a:lnTo>
                  <a:lnTo>
                    <a:pt x="901271" y="1181100"/>
                  </a:lnTo>
                  <a:lnTo>
                    <a:pt x="922140" y="1219200"/>
                  </a:lnTo>
                  <a:lnTo>
                    <a:pt x="929803" y="1257300"/>
                  </a:lnTo>
                  <a:lnTo>
                    <a:pt x="926117" y="1275625"/>
                  </a:lnTo>
                  <a:close/>
                </a:path>
                <a:path w="2618105" h="1993900">
                  <a:moveTo>
                    <a:pt x="861333" y="1320800"/>
                  </a:moveTo>
                  <a:lnTo>
                    <a:pt x="803936" y="1320800"/>
                  </a:lnTo>
                  <a:lnTo>
                    <a:pt x="780425" y="1308100"/>
                  </a:lnTo>
                  <a:lnTo>
                    <a:pt x="764533" y="1282700"/>
                  </a:lnTo>
                  <a:lnTo>
                    <a:pt x="758695" y="1257300"/>
                  </a:lnTo>
                  <a:lnTo>
                    <a:pt x="764533" y="1219200"/>
                  </a:lnTo>
                  <a:lnTo>
                    <a:pt x="780425" y="1206500"/>
                  </a:lnTo>
                  <a:lnTo>
                    <a:pt x="803936" y="1181100"/>
                  </a:lnTo>
                  <a:lnTo>
                    <a:pt x="817459" y="1181100"/>
                  </a:lnTo>
                  <a:lnTo>
                    <a:pt x="822390" y="1257300"/>
                  </a:lnTo>
                  <a:lnTo>
                    <a:pt x="898557" y="1286188"/>
                  </a:lnTo>
                  <a:lnTo>
                    <a:pt x="884847" y="1308100"/>
                  </a:lnTo>
                  <a:lnTo>
                    <a:pt x="861333" y="1320800"/>
                  </a:lnTo>
                  <a:close/>
                </a:path>
                <a:path w="2618105" h="1993900">
                  <a:moveTo>
                    <a:pt x="898557" y="1286188"/>
                  </a:moveTo>
                  <a:lnTo>
                    <a:pt x="822390" y="1257300"/>
                  </a:lnTo>
                  <a:lnTo>
                    <a:pt x="817459" y="1181100"/>
                  </a:lnTo>
                  <a:lnTo>
                    <a:pt x="839034" y="1181100"/>
                  </a:lnTo>
                  <a:lnTo>
                    <a:pt x="841473" y="1219200"/>
                  </a:lnTo>
                  <a:lnTo>
                    <a:pt x="867588" y="1219200"/>
                  </a:lnTo>
                  <a:lnTo>
                    <a:pt x="849440" y="1244600"/>
                  </a:lnTo>
                  <a:lnTo>
                    <a:pt x="904387" y="1266833"/>
                  </a:lnTo>
                  <a:lnTo>
                    <a:pt x="900740" y="1282700"/>
                  </a:lnTo>
                  <a:lnTo>
                    <a:pt x="898557" y="1286188"/>
                  </a:lnTo>
                  <a:close/>
                </a:path>
                <a:path w="2618105" h="1993900">
                  <a:moveTo>
                    <a:pt x="866024" y="1186167"/>
                  </a:moveTo>
                  <a:lnTo>
                    <a:pt x="861333" y="1181100"/>
                  </a:lnTo>
                  <a:lnTo>
                    <a:pt x="869791" y="1181100"/>
                  </a:lnTo>
                  <a:lnTo>
                    <a:pt x="866024" y="1186167"/>
                  </a:lnTo>
                  <a:close/>
                </a:path>
                <a:path w="2618105" h="1993900">
                  <a:moveTo>
                    <a:pt x="867588" y="1219200"/>
                  </a:moveTo>
                  <a:lnTo>
                    <a:pt x="841473" y="1219200"/>
                  </a:lnTo>
                  <a:lnTo>
                    <a:pt x="866024" y="1186167"/>
                  </a:lnTo>
                  <a:lnTo>
                    <a:pt x="880227" y="1201509"/>
                  </a:lnTo>
                  <a:lnTo>
                    <a:pt x="867588" y="1219200"/>
                  </a:lnTo>
                  <a:close/>
                </a:path>
                <a:path w="2618105" h="1993900">
                  <a:moveTo>
                    <a:pt x="904387" y="1266833"/>
                  </a:moveTo>
                  <a:lnTo>
                    <a:pt x="849440" y="1244600"/>
                  </a:lnTo>
                  <a:lnTo>
                    <a:pt x="880227" y="1201509"/>
                  </a:lnTo>
                  <a:lnTo>
                    <a:pt x="884847" y="1206500"/>
                  </a:lnTo>
                  <a:lnTo>
                    <a:pt x="900740" y="1219200"/>
                  </a:lnTo>
                  <a:lnTo>
                    <a:pt x="906578" y="1257300"/>
                  </a:lnTo>
                  <a:lnTo>
                    <a:pt x="904387" y="1266833"/>
                  </a:lnTo>
                  <a:close/>
                </a:path>
                <a:path w="2618105" h="1993900">
                  <a:moveTo>
                    <a:pt x="2019625" y="1268257"/>
                  </a:moveTo>
                  <a:lnTo>
                    <a:pt x="2013655" y="1257300"/>
                  </a:lnTo>
                  <a:lnTo>
                    <a:pt x="2003586" y="1253146"/>
                  </a:lnTo>
                  <a:lnTo>
                    <a:pt x="2039926" y="1213303"/>
                  </a:lnTo>
                  <a:lnTo>
                    <a:pt x="2044747" y="1219200"/>
                  </a:lnTo>
                  <a:lnTo>
                    <a:pt x="2057717" y="1229899"/>
                  </a:lnTo>
                  <a:lnTo>
                    <a:pt x="2019625" y="1268257"/>
                  </a:lnTo>
                  <a:close/>
                </a:path>
                <a:path w="2618105" h="1993900">
                  <a:moveTo>
                    <a:pt x="2090814" y="1249747"/>
                  </a:moveTo>
                  <a:lnTo>
                    <a:pt x="2075538" y="1244600"/>
                  </a:lnTo>
                  <a:lnTo>
                    <a:pt x="2057717" y="1229899"/>
                  </a:lnTo>
                  <a:lnTo>
                    <a:pt x="2073992" y="1213511"/>
                  </a:lnTo>
                  <a:lnTo>
                    <a:pt x="2084523" y="1219200"/>
                  </a:lnTo>
                  <a:lnTo>
                    <a:pt x="2113229" y="1231900"/>
                  </a:lnTo>
                  <a:lnTo>
                    <a:pt x="2129182" y="1231900"/>
                  </a:lnTo>
                  <a:lnTo>
                    <a:pt x="2090814" y="1249747"/>
                  </a:lnTo>
                  <a:close/>
                </a:path>
                <a:path w="2618105" h="1993900">
                  <a:moveTo>
                    <a:pt x="1876016" y="1302171"/>
                  </a:moveTo>
                  <a:lnTo>
                    <a:pt x="1855460" y="1296357"/>
                  </a:lnTo>
                  <a:lnTo>
                    <a:pt x="1855653" y="1295400"/>
                  </a:lnTo>
                  <a:lnTo>
                    <a:pt x="1876524" y="1257300"/>
                  </a:lnTo>
                  <a:lnTo>
                    <a:pt x="1907421" y="1244600"/>
                  </a:lnTo>
                  <a:lnTo>
                    <a:pt x="1945160" y="1231900"/>
                  </a:lnTo>
                  <a:lnTo>
                    <a:pt x="1982865" y="1244600"/>
                  </a:lnTo>
                  <a:lnTo>
                    <a:pt x="2003586" y="1253146"/>
                  </a:lnTo>
                  <a:lnTo>
                    <a:pt x="1999798" y="1257300"/>
                  </a:lnTo>
                  <a:lnTo>
                    <a:pt x="1916467" y="1257300"/>
                  </a:lnTo>
                  <a:lnTo>
                    <a:pt x="1892952" y="1282700"/>
                  </a:lnTo>
                  <a:lnTo>
                    <a:pt x="1877054" y="1295400"/>
                  </a:lnTo>
                  <a:lnTo>
                    <a:pt x="1876016" y="1302171"/>
                  </a:lnTo>
                  <a:close/>
                </a:path>
                <a:path w="2618105" h="1993900">
                  <a:moveTo>
                    <a:pt x="2034822" y="1297444"/>
                  </a:moveTo>
                  <a:lnTo>
                    <a:pt x="2034413" y="1295400"/>
                  </a:lnTo>
                  <a:lnTo>
                    <a:pt x="2025973" y="1279908"/>
                  </a:lnTo>
                  <a:lnTo>
                    <a:pt x="2090814" y="1249747"/>
                  </a:lnTo>
                  <a:lnTo>
                    <a:pt x="2113229" y="1257300"/>
                  </a:lnTo>
                  <a:lnTo>
                    <a:pt x="2124248" y="1257300"/>
                  </a:lnTo>
                  <a:lnTo>
                    <a:pt x="2034822" y="1297444"/>
                  </a:lnTo>
                  <a:close/>
                </a:path>
                <a:path w="2618105" h="1993900">
                  <a:moveTo>
                    <a:pt x="531542" y="1879600"/>
                  </a:moveTo>
                  <a:lnTo>
                    <a:pt x="442785" y="1879600"/>
                  </a:lnTo>
                  <a:lnTo>
                    <a:pt x="476776" y="1866900"/>
                  </a:lnTo>
                  <a:lnTo>
                    <a:pt x="504897" y="1866900"/>
                  </a:lnTo>
                  <a:lnTo>
                    <a:pt x="521588" y="1257300"/>
                  </a:lnTo>
                  <a:lnTo>
                    <a:pt x="543069" y="1257300"/>
                  </a:lnTo>
                  <a:lnTo>
                    <a:pt x="526886" y="1841500"/>
                  </a:lnTo>
                  <a:lnTo>
                    <a:pt x="555781" y="1841500"/>
                  </a:lnTo>
                  <a:lnTo>
                    <a:pt x="531542" y="1879600"/>
                  </a:lnTo>
                  <a:close/>
                </a:path>
                <a:path w="2618105" h="1993900">
                  <a:moveTo>
                    <a:pt x="1941881" y="1320800"/>
                  </a:moveTo>
                  <a:lnTo>
                    <a:pt x="1876016" y="1302171"/>
                  </a:lnTo>
                  <a:lnTo>
                    <a:pt x="1877054" y="1295400"/>
                  </a:lnTo>
                  <a:lnTo>
                    <a:pt x="1892952" y="1282700"/>
                  </a:lnTo>
                  <a:lnTo>
                    <a:pt x="1916467" y="1257300"/>
                  </a:lnTo>
                  <a:lnTo>
                    <a:pt x="1973818" y="1257300"/>
                  </a:lnTo>
                  <a:lnTo>
                    <a:pt x="1986875" y="1271468"/>
                  </a:lnTo>
                  <a:lnTo>
                    <a:pt x="1941881" y="1320800"/>
                  </a:lnTo>
                  <a:close/>
                </a:path>
                <a:path w="2618105" h="1993900">
                  <a:moveTo>
                    <a:pt x="1986875" y="1271468"/>
                  </a:moveTo>
                  <a:lnTo>
                    <a:pt x="1973818" y="1257300"/>
                  </a:lnTo>
                  <a:lnTo>
                    <a:pt x="1999798" y="1257300"/>
                  </a:lnTo>
                  <a:lnTo>
                    <a:pt x="1986875" y="1271468"/>
                  </a:lnTo>
                  <a:close/>
                </a:path>
                <a:path w="2618105" h="1993900">
                  <a:moveTo>
                    <a:pt x="2005559" y="1289404"/>
                  </a:moveTo>
                  <a:lnTo>
                    <a:pt x="2001704" y="1286302"/>
                  </a:lnTo>
                  <a:lnTo>
                    <a:pt x="2019625" y="1268257"/>
                  </a:lnTo>
                  <a:lnTo>
                    <a:pt x="2025973" y="1279908"/>
                  </a:lnTo>
                  <a:lnTo>
                    <a:pt x="2005559" y="1289404"/>
                  </a:lnTo>
                  <a:close/>
                </a:path>
                <a:path w="2618105" h="1993900">
                  <a:moveTo>
                    <a:pt x="1982795" y="1320800"/>
                  </a:moveTo>
                  <a:lnTo>
                    <a:pt x="1941881" y="1320800"/>
                  </a:lnTo>
                  <a:lnTo>
                    <a:pt x="1986875" y="1271468"/>
                  </a:lnTo>
                  <a:lnTo>
                    <a:pt x="1997227" y="1282700"/>
                  </a:lnTo>
                  <a:lnTo>
                    <a:pt x="2001704" y="1286302"/>
                  </a:lnTo>
                  <a:lnTo>
                    <a:pt x="1992669" y="1295400"/>
                  </a:lnTo>
                  <a:lnTo>
                    <a:pt x="2013012" y="1295400"/>
                  </a:lnTo>
                  <a:lnTo>
                    <a:pt x="2014695" y="1306479"/>
                  </a:lnTo>
                  <a:lnTo>
                    <a:pt x="1982795" y="1320800"/>
                  </a:lnTo>
                  <a:close/>
                </a:path>
                <a:path w="2618105" h="1993900">
                  <a:moveTo>
                    <a:pt x="1077932" y="1354223"/>
                  </a:moveTo>
                  <a:lnTo>
                    <a:pt x="922190" y="1295152"/>
                  </a:lnTo>
                  <a:lnTo>
                    <a:pt x="926117" y="1275625"/>
                  </a:lnTo>
                  <a:lnTo>
                    <a:pt x="1083353" y="1339248"/>
                  </a:lnTo>
                  <a:lnTo>
                    <a:pt x="1079545" y="1346200"/>
                  </a:lnTo>
                  <a:lnTo>
                    <a:pt x="1077932" y="1354223"/>
                  </a:lnTo>
                  <a:close/>
                </a:path>
                <a:path w="2618105" h="1993900">
                  <a:moveTo>
                    <a:pt x="1107205" y="1348900"/>
                  </a:moveTo>
                  <a:lnTo>
                    <a:pt x="1083353" y="1339248"/>
                  </a:lnTo>
                  <a:lnTo>
                    <a:pt x="1100415" y="1308100"/>
                  </a:lnTo>
                  <a:lnTo>
                    <a:pt x="1131311" y="1295400"/>
                  </a:lnTo>
                  <a:lnTo>
                    <a:pt x="1169054" y="1282700"/>
                  </a:lnTo>
                  <a:lnTo>
                    <a:pt x="1196934" y="1292093"/>
                  </a:lnTo>
                  <a:lnTo>
                    <a:pt x="1190164" y="1308100"/>
                  </a:lnTo>
                  <a:lnTo>
                    <a:pt x="1140357" y="1308100"/>
                  </a:lnTo>
                  <a:lnTo>
                    <a:pt x="1116843" y="1333500"/>
                  </a:lnTo>
                  <a:lnTo>
                    <a:pt x="1107205" y="1348900"/>
                  </a:lnTo>
                  <a:close/>
                </a:path>
                <a:path w="2618105" h="1993900">
                  <a:moveTo>
                    <a:pt x="901271" y="1320800"/>
                  </a:moveTo>
                  <a:lnTo>
                    <a:pt x="861333" y="1320800"/>
                  </a:lnTo>
                  <a:lnTo>
                    <a:pt x="884847" y="1308100"/>
                  </a:lnTo>
                  <a:lnTo>
                    <a:pt x="898557" y="1286188"/>
                  </a:lnTo>
                  <a:lnTo>
                    <a:pt x="922190" y="1295152"/>
                  </a:lnTo>
                  <a:lnTo>
                    <a:pt x="922140" y="1295400"/>
                  </a:lnTo>
                  <a:lnTo>
                    <a:pt x="901271" y="1320800"/>
                  </a:lnTo>
                  <a:close/>
                </a:path>
                <a:path w="2618105" h="1993900">
                  <a:moveTo>
                    <a:pt x="1992669" y="1295400"/>
                  </a:moveTo>
                  <a:lnTo>
                    <a:pt x="2001704" y="1286302"/>
                  </a:lnTo>
                  <a:lnTo>
                    <a:pt x="2005559" y="1289404"/>
                  </a:lnTo>
                  <a:lnTo>
                    <a:pt x="1992669" y="1295400"/>
                  </a:lnTo>
                  <a:close/>
                </a:path>
                <a:path w="2618105" h="1993900">
                  <a:moveTo>
                    <a:pt x="2013012" y="1295400"/>
                  </a:moveTo>
                  <a:lnTo>
                    <a:pt x="1992669" y="1295400"/>
                  </a:lnTo>
                  <a:lnTo>
                    <a:pt x="2005559" y="1289404"/>
                  </a:lnTo>
                  <a:lnTo>
                    <a:pt x="2013012" y="1295400"/>
                  </a:lnTo>
                  <a:close/>
                </a:path>
                <a:path w="2618105" h="1993900">
                  <a:moveTo>
                    <a:pt x="1998260" y="1409700"/>
                  </a:moveTo>
                  <a:lnTo>
                    <a:pt x="1945160" y="1409700"/>
                  </a:lnTo>
                  <a:lnTo>
                    <a:pt x="1973818" y="1397000"/>
                  </a:lnTo>
                  <a:lnTo>
                    <a:pt x="1997227" y="1384300"/>
                  </a:lnTo>
                  <a:lnTo>
                    <a:pt x="2013012" y="1358900"/>
                  </a:lnTo>
                  <a:lnTo>
                    <a:pt x="2018801" y="1333500"/>
                  </a:lnTo>
                  <a:lnTo>
                    <a:pt x="2014695" y="1306479"/>
                  </a:lnTo>
                  <a:lnTo>
                    <a:pt x="2034822" y="1297444"/>
                  </a:lnTo>
                  <a:lnTo>
                    <a:pt x="2042025" y="1333500"/>
                  </a:lnTo>
                  <a:lnTo>
                    <a:pt x="2034413" y="1371600"/>
                  </a:lnTo>
                  <a:lnTo>
                    <a:pt x="2013655" y="1397000"/>
                  </a:lnTo>
                  <a:lnTo>
                    <a:pt x="1998260" y="1409700"/>
                  </a:lnTo>
                  <a:close/>
                </a:path>
                <a:path w="2618105" h="1993900">
                  <a:moveTo>
                    <a:pt x="1264976" y="1389021"/>
                  </a:moveTo>
                  <a:lnTo>
                    <a:pt x="1242677" y="1384221"/>
                  </a:lnTo>
                  <a:lnTo>
                    <a:pt x="1236905" y="1358900"/>
                  </a:lnTo>
                  <a:lnTo>
                    <a:pt x="1221117" y="1333500"/>
                  </a:lnTo>
                  <a:lnTo>
                    <a:pt x="1207269" y="1318473"/>
                  </a:lnTo>
                  <a:lnTo>
                    <a:pt x="1215737" y="1299106"/>
                  </a:lnTo>
                  <a:lnTo>
                    <a:pt x="1237541" y="1308100"/>
                  </a:lnTo>
                  <a:lnTo>
                    <a:pt x="1258305" y="1346200"/>
                  </a:lnTo>
                  <a:lnTo>
                    <a:pt x="1265920" y="1384300"/>
                  </a:lnTo>
                  <a:lnTo>
                    <a:pt x="1264976" y="1389021"/>
                  </a:lnTo>
                  <a:close/>
                </a:path>
                <a:path w="2618105" h="1993900">
                  <a:moveTo>
                    <a:pt x="1938900" y="1406929"/>
                  </a:moveTo>
                  <a:lnTo>
                    <a:pt x="1918966" y="1398105"/>
                  </a:lnTo>
                  <a:lnTo>
                    <a:pt x="1932602" y="1333500"/>
                  </a:lnTo>
                  <a:lnTo>
                    <a:pt x="1873669" y="1317481"/>
                  </a:lnTo>
                  <a:lnTo>
                    <a:pt x="1876016" y="1302171"/>
                  </a:lnTo>
                  <a:lnTo>
                    <a:pt x="1941881" y="1320800"/>
                  </a:lnTo>
                  <a:lnTo>
                    <a:pt x="1982795" y="1320800"/>
                  </a:lnTo>
                  <a:lnTo>
                    <a:pt x="1954504" y="1333500"/>
                  </a:lnTo>
                  <a:lnTo>
                    <a:pt x="1938900" y="1406929"/>
                  </a:lnTo>
                  <a:close/>
                </a:path>
                <a:path w="2618105" h="1993900">
                  <a:moveTo>
                    <a:pt x="1945160" y="1409700"/>
                  </a:moveTo>
                  <a:lnTo>
                    <a:pt x="1938900" y="1406929"/>
                  </a:lnTo>
                  <a:lnTo>
                    <a:pt x="1954504" y="1333500"/>
                  </a:lnTo>
                  <a:lnTo>
                    <a:pt x="2014695" y="1306479"/>
                  </a:lnTo>
                  <a:lnTo>
                    <a:pt x="2018801" y="1333500"/>
                  </a:lnTo>
                  <a:lnTo>
                    <a:pt x="2013012" y="1358900"/>
                  </a:lnTo>
                  <a:lnTo>
                    <a:pt x="1997227" y="1384300"/>
                  </a:lnTo>
                  <a:lnTo>
                    <a:pt x="1973818" y="1397000"/>
                  </a:lnTo>
                  <a:lnTo>
                    <a:pt x="1945160" y="1409700"/>
                  </a:lnTo>
                  <a:close/>
                </a:path>
                <a:path w="2618105" h="1993900">
                  <a:moveTo>
                    <a:pt x="1163305" y="1371600"/>
                  </a:moveTo>
                  <a:lnTo>
                    <a:pt x="1107205" y="1348900"/>
                  </a:lnTo>
                  <a:lnTo>
                    <a:pt x="1116843" y="1333500"/>
                  </a:lnTo>
                  <a:lnTo>
                    <a:pt x="1140357" y="1308100"/>
                  </a:lnTo>
                  <a:lnTo>
                    <a:pt x="1190164" y="1308100"/>
                  </a:lnTo>
                  <a:lnTo>
                    <a:pt x="1163305" y="1371600"/>
                  </a:lnTo>
                  <a:close/>
                </a:path>
                <a:path w="2618105" h="1993900">
                  <a:moveTo>
                    <a:pt x="1184038" y="1371600"/>
                  </a:moveTo>
                  <a:lnTo>
                    <a:pt x="1163305" y="1371600"/>
                  </a:lnTo>
                  <a:lnTo>
                    <a:pt x="1190164" y="1308100"/>
                  </a:lnTo>
                  <a:lnTo>
                    <a:pt x="1197708" y="1308100"/>
                  </a:lnTo>
                  <a:lnTo>
                    <a:pt x="1207269" y="1318473"/>
                  </a:lnTo>
                  <a:lnTo>
                    <a:pt x="1184038" y="1371600"/>
                  </a:lnTo>
                  <a:close/>
                </a:path>
                <a:path w="2618105" h="1993900">
                  <a:moveTo>
                    <a:pt x="1913838" y="1422400"/>
                  </a:moveTo>
                  <a:lnTo>
                    <a:pt x="1907421" y="1422400"/>
                  </a:lnTo>
                  <a:lnTo>
                    <a:pt x="1876524" y="1397000"/>
                  </a:lnTo>
                  <a:lnTo>
                    <a:pt x="1855653" y="1371600"/>
                  </a:lnTo>
                  <a:lnTo>
                    <a:pt x="1847988" y="1333500"/>
                  </a:lnTo>
                  <a:lnTo>
                    <a:pt x="1852375" y="1311694"/>
                  </a:lnTo>
                  <a:lnTo>
                    <a:pt x="1873669" y="1317481"/>
                  </a:lnTo>
                  <a:lnTo>
                    <a:pt x="1871213" y="1333500"/>
                  </a:lnTo>
                  <a:lnTo>
                    <a:pt x="1877054" y="1358900"/>
                  </a:lnTo>
                  <a:lnTo>
                    <a:pt x="1892952" y="1384300"/>
                  </a:lnTo>
                  <a:lnTo>
                    <a:pt x="1916467" y="1397000"/>
                  </a:lnTo>
                  <a:lnTo>
                    <a:pt x="1918966" y="1398105"/>
                  </a:lnTo>
                  <a:lnTo>
                    <a:pt x="1913838" y="1422400"/>
                  </a:lnTo>
                  <a:close/>
                </a:path>
                <a:path w="2618105" h="1993900">
                  <a:moveTo>
                    <a:pt x="1918966" y="1398105"/>
                  </a:moveTo>
                  <a:lnTo>
                    <a:pt x="1916467" y="1397000"/>
                  </a:lnTo>
                  <a:lnTo>
                    <a:pt x="1892952" y="1384300"/>
                  </a:lnTo>
                  <a:lnTo>
                    <a:pt x="1877054" y="1358900"/>
                  </a:lnTo>
                  <a:lnTo>
                    <a:pt x="1871213" y="1333500"/>
                  </a:lnTo>
                  <a:lnTo>
                    <a:pt x="1873669" y="1317481"/>
                  </a:lnTo>
                  <a:lnTo>
                    <a:pt x="1932602" y="1333500"/>
                  </a:lnTo>
                  <a:lnTo>
                    <a:pt x="1918966" y="1398105"/>
                  </a:lnTo>
                  <a:close/>
                </a:path>
                <a:path w="2618105" h="1993900">
                  <a:moveTo>
                    <a:pt x="1242677" y="1384221"/>
                  </a:moveTo>
                  <a:lnTo>
                    <a:pt x="1184038" y="1371600"/>
                  </a:lnTo>
                  <a:lnTo>
                    <a:pt x="1207269" y="1318473"/>
                  </a:lnTo>
                  <a:lnTo>
                    <a:pt x="1221117" y="1333500"/>
                  </a:lnTo>
                  <a:lnTo>
                    <a:pt x="1236905" y="1358900"/>
                  </a:lnTo>
                  <a:lnTo>
                    <a:pt x="1242677" y="1384221"/>
                  </a:lnTo>
                  <a:close/>
                </a:path>
                <a:path w="2618105" h="1993900">
                  <a:moveTo>
                    <a:pt x="1168533" y="1460269"/>
                  </a:moveTo>
                  <a:lnTo>
                    <a:pt x="1147621" y="1451014"/>
                  </a:lnTo>
                  <a:lnTo>
                    <a:pt x="1157229" y="1384300"/>
                  </a:lnTo>
                  <a:lnTo>
                    <a:pt x="1100090" y="1362627"/>
                  </a:lnTo>
                  <a:lnTo>
                    <a:pt x="1100947" y="1358900"/>
                  </a:lnTo>
                  <a:lnTo>
                    <a:pt x="1107205" y="1348900"/>
                  </a:lnTo>
                  <a:lnTo>
                    <a:pt x="1163305" y="1371600"/>
                  </a:lnTo>
                  <a:lnTo>
                    <a:pt x="1184038" y="1371600"/>
                  </a:lnTo>
                  <a:lnTo>
                    <a:pt x="1242677" y="1384221"/>
                  </a:lnTo>
                  <a:lnTo>
                    <a:pt x="1239800" y="1397000"/>
                  </a:lnTo>
                  <a:lnTo>
                    <a:pt x="1177962" y="1397000"/>
                  </a:lnTo>
                  <a:lnTo>
                    <a:pt x="1168533" y="1460269"/>
                  </a:lnTo>
                  <a:close/>
                </a:path>
                <a:path w="2618105" h="1993900">
                  <a:moveTo>
                    <a:pt x="1143820" y="1477409"/>
                  </a:moveTo>
                  <a:lnTo>
                    <a:pt x="1131311" y="1473200"/>
                  </a:lnTo>
                  <a:lnTo>
                    <a:pt x="1100415" y="1447800"/>
                  </a:lnTo>
                  <a:lnTo>
                    <a:pt x="1079545" y="1422400"/>
                  </a:lnTo>
                  <a:lnTo>
                    <a:pt x="1071883" y="1384300"/>
                  </a:lnTo>
                  <a:lnTo>
                    <a:pt x="1077932" y="1354223"/>
                  </a:lnTo>
                  <a:lnTo>
                    <a:pt x="1100090" y="1362627"/>
                  </a:lnTo>
                  <a:lnTo>
                    <a:pt x="1095107" y="1384300"/>
                  </a:lnTo>
                  <a:lnTo>
                    <a:pt x="1100947" y="1409700"/>
                  </a:lnTo>
                  <a:lnTo>
                    <a:pt x="1116843" y="1435100"/>
                  </a:lnTo>
                  <a:lnTo>
                    <a:pt x="1140357" y="1447800"/>
                  </a:lnTo>
                  <a:lnTo>
                    <a:pt x="1147621" y="1451014"/>
                  </a:lnTo>
                  <a:lnTo>
                    <a:pt x="1143820" y="1477409"/>
                  </a:lnTo>
                  <a:close/>
                </a:path>
                <a:path w="2618105" h="1993900">
                  <a:moveTo>
                    <a:pt x="1147621" y="1451014"/>
                  </a:moveTo>
                  <a:lnTo>
                    <a:pt x="1140357" y="1447800"/>
                  </a:lnTo>
                  <a:lnTo>
                    <a:pt x="1116843" y="1435100"/>
                  </a:lnTo>
                  <a:lnTo>
                    <a:pt x="1100947" y="1409700"/>
                  </a:lnTo>
                  <a:lnTo>
                    <a:pt x="1095107" y="1384300"/>
                  </a:lnTo>
                  <a:lnTo>
                    <a:pt x="1100090" y="1362627"/>
                  </a:lnTo>
                  <a:lnTo>
                    <a:pt x="1157229" y="1384300"/>
                  </a:lnTo>
                  <a:lnTo>
                    <a:pt x="1147621" y="1451014"/>
                  </a:lnTo>
                  <a:close/>
                </a:path>
                <a:path w="2618105" h="1993900">
                  <a:moveTo>
                    <a:pt x="1938668" y="1549400"/>
                  </a:moveTo>
                  <a:lnTo>
                    <a:pt x="1880251" y="1549400"/>
                  </a:lnTo>
                  <a:lnTo>
                    <a:pt x="1259831" y="1414765"/>
                  </a:lnTo>
                  <a:lnTo>
                    <a:pt x="1264976" y="1389021"/>
                  </a:lnTo>
                  <a:lnTo>
                    <a:pt x="1892088" y="1524000"/>
                  </a:lnTo>
                  <a:lnTo>
                    <a:pt x="1914022" y="1524000"/>
                  </a:lnTo>
                  <a:lnTo>
                    <a:pt x="1919747" y="1536700"/>
                  </a:lnTo>
                  <a:lnTo>
                    <a:pt x="1931978" y="1536700"/>
                  </a:lnTo>
                  <a:lnTo>
                    <a:pt x="1938668" y="1549400"/>
                  </a:lnTo>
                  <a:close/>
                </a:path>
                <a:path w="2618105" h="1993900">
                  <a:moveTo>
                    <a:pt x="1169054" y="1460500"/>
                  </a:moveTo>
                  <a:lnTo>
                    <a:pt x="1168533" y="1460269"/>
                  </a:lnTo>
                  <a:lnTo>
                    <a:pt x="1177962" y="1397000"/>
                  </a:lnTo>
                  <a:lnTo>
                    <a:pt x="1236855" y="1409780"/>
                  </a:lnTo>
                  <a:lnTo>
                    <a:pt x="1221117" y="1435100"/>
                  </a:lnTo>
                  <a:lnTo>
                    <a:pt x="1197708" y="1447800"/>
                  </a:lnTo>
                  <a:lnTo>
                    <a:pt x="1169054" y="1460500"/>
                  </a:lnTo>
                  <a:close/>
                </a:path>
                <a:path w="2618105" h="1993900">
                  <a:moveTo>
                    <a:pt x="1236855" y="1409780"/>
                  </a:moveTo>
                  <a:lnTo>
                    <a:pt x="1177962" y="1397000"/>
                  </a:lnTo>
                  <a:lnTo>
                    <a:pt x="1239800" y="1397000"/>
                  </a:lnTo>
                  <a:lnTo>
                    <a:pt x="1236905" y="1409700"/>
                  </a:lnTo>
                  <a:close/>
                </a:path>
                <a:path w="2618105" h="1993900">
                  <a:moveTo>
                    <a:pt x="1982865" y="1422400"/>
                  </a:moveTo>
                  <a:lnTo>
                    <a:pt x="1935613" y="1422400"/>
                  </a:lnTo>
                  <a:lnTo>
                    <a:pt x="1938900" y="1406929"/>
                  </a:lnTo>
                  <a:lnTo>
                    <a:pt x="1945160" y="1409700"/>
                  </a:lnTo>
                  <a:lnTo>
                    <a:pt x="1998260" y="1409700"/>
                  </a:lnTo>
                  <a:lnTo>
                    <a:pt x="1982865" y="1422400"/>
                  </a:lnTo>
                  <a:close/>
                </a:path>
                <a:path w="2618105" h="1993900">
                  <a:moveTo>
                    <a:pt x="1222145" y="1460500"/>
                  </a:moveTo>
                  <a:lnTo>
                    <a:pt x="1169054" y="1460500"/>
                  </a:lnTo>
                  <a:lnTo>
                    <a:pt x="1197708" y="1447800"/>
                  </a:lnTo>
                  <a:lnTo>
                    <a:pt x="1221117" y="1435100"/>
                  </a:lnTo>
                  <a:lnTo>
                    <a:pt x="1236855" y="1409780"/>
                  </a:lnTo>
                  <a:lnTo>
                    <a:pt x="1259831" y="1414765"/>
                  </a:lnTo>
                  <a:lnTo>
                    <a:pt x="1258305" y="1422400"/>
                  </a:lnTo>
                  <a:lnTo>
                    <a:pt x="1237541" y="1447800"/>
                  </a:lnTo>
                  <a:lnTo>
                    <a:pt x="1222145" y="1460500"/>
                  </a:lnTo>
                  <a:close/>
                </a:path>
                <a:path w="2618105" h="1993900">
                  <a:moveTo>
                    <a:pt x="1914022" y="1524000"/>
                  </a:moveTo>
                  <a:lnTo>
                    <a:pt x="1892394" y="1524000"/>
                  </a:lnTo>
                  <a:lnTo>
                    <a:pt x="1913838" y="1422400"/>
                  </a:lnTo>
                  <a:lnTo>
                    <a:pt x="1935613" y="1422400"/>
                  </a:lnTo>
                  <a:lnTo>
                    <a:pt x="1914022" y="1524000"/>
                  </a:lnTo>
                  <a:close/>
                </a:path>
                <a:path w="2618105" h="1993900">
                  <a:moveTo>
                    <a:pt x="1169054" y="1485900"/>
                  </a:moveTo>
                  <a:lnTo>
                    <a:pt x="1164921" y="1484509"/>
                  </a:lnTo>
                  <a:lnTo>
                    <a:pt x="1168533" y="1460269"/>
                  </a:lnTo>
                  <a:lnTo>
                    <a:pt x="1169054" y="1460500"/>
                  </a:lnTo>
                  <a:lnTo>
                    <a:pt x="1222145" y="1460500"/>
                  </a:lnTo>
                  <a:lnTo>
                    <a:pt x="1206750" y="1473200"/>
                  </a:lnTo>
                  <a:lnTo>
                    <a:pt x="1169054" y="1485900"/>
                  </a:lnTo>
                  <a:close/>
                </a:path>
                <a:path w="2618105" h="1993900">
                  <a:moveTo>
                    <a:pt x="555781" y="1841500"/>
                  </a:moveTo>
                  <a:lnTo>
                    <a:pt x="526886" y="1841500"/>
                  </a:lnTo>
                  <a:lnTo>
                    <a:pt x="632561" y="1689100"/>
                  </a:lnTo>
                  <a:lnTo>
                    <a:pt x="1117086" y="1638300"/>
                  </a:lnTo>
                  <a:lnTo>
                    <a:pt x="1120649" y="1638300"/>
                  </a:lnTo>
                  <a:lnTo>
                    <a:pt x="1143820" y="1477409"/>
                  </a:lnTo>
                  <a:lnTo>
                    <a:pt x="1164921" y="1484509"/>
                  </a:lnTo>
                  <a:lnTo>
                    <a:pt x="1142004" y="1638300"/>
                  </a:lnTo>
                  <a:lnTo>
                    <a:pt x="1148842" y="1651000"/>
                  </a:lnTo>
                  <a:lnTo>
                    <a:pt x="1155753" y="1651000"/>
                  </a:lnTo>
                  <a:lnTo>
                    <a:pt x="1162943" y="1663700"/>
                  </a:lnTo>
                  <a:lnTo>
                    <a:pt x="1100452" y="1663700"/>
                  </a:lnTo>
                  <a:lnTo>
                    <a:pt x="644659" y="1701800"/>
                  </a:lnTo>
                  <a:lnTo>
                    <a:pt x="555781" y="1841500"/>
                  </a:lnTo>
                  <a:close/>
                </a:path>
                <a:path w="2618105" h="1993900">
                  <a:moveTo>
                    <a:pt x="1948936" y="1562100"/>
                  </a:moveTo>
                  <a:lnTo>
                    <a:pt x="1875713" y="1562100"/>
                  </a:lnTo>
                  <a:lnTo>
                    <a:pt x="1878129" y="1549400"/>
                  </a:lnTo>
                  <a:lnTo>
                    <a:pt x="1943848" y="1549400"/>
                  </a:lnTo>
                  <a:lnTo>
                    <a:pt x="1948936" y="1562100"/>
                  </a:lnTo>
                  <a:close/>
                </a:path>
                <a:path w="2618105" h="1993900">
                  <a:moveTo>
                    <a:pt x="1633231" y="1828800"/>
                  </a:moveTo>
                  <a:lnTo>
                    <a:pt x="1527351" y="1828800"/>
                  </a:lnTo>
                  <a:lnTo>
                    <a:pt x="1671077" y="1790700"/>
                  </a:lnTo>
                  <a:lnTo>
                    <a:pt x="1696164" y="1778000"/>
                  </a:lnTo>
                  <a:lnTo>
                    <a:pt x="1721336" y="1752600"/>
                  </a:lnTo>
                  <a:lnTo>
                    <a:pt x="1745994" y="1739900"/>
                  </a:lnTo>
                  <a:lnTo>
                    <a:pt x="1769538" y="1714500"/>
                  </a:lnTo>
                  <a:lnTo>
                    <a:pt x="1808126" y="1676400"/>
                  </a:lnTo>
                  <a:lnTo>
                    <a:pt x="1831935" y="1638300"/>
                  </a:lnTo>
                  <a:lnTo>
                    <a:pt x="1842786" y="1625600"/>
                  </a:lnTo>
                  <a:lnTo>
                    <a:pt x="1852481" y="1612900"/>
                  </a:lnTo>
                  <a:lnTo>
                    <a:pt x="1861278" y="1587500"/>
                  </a:lnTo>
                  <a:lnTo>
                    <a:pt x="1866568" y="1587500"/>
                  </a:lnTo>
                  <a:lnTo>
                    <a:pt x="1867377" y="1574800"/>
                  </a:lnTo>
                  <a:lnTo>
                    <a:pt x="1868633" y="1574800"/>
                  </a:lnTo>
                  <a:lnTo>
                    <a:pt x="1872957" y="1562100"/>
                  </a:lnTo>
                  <a:lnTo>
                    <a:pt x="1907279" y="1562100"/>
                  </a:lnTo>
                  <a:lnTo>
                    <a:pt x="1903979" y="1574800"/>
                  </a:lnTo>
                  <a:lnTo>
                    <a:pt x="1896230" y="1587500"/>
                  </a:lnTo>
                  <a:lnTo>
                    <a:pt x="1894350" y="1600200"/>
                  </a:lnTo>
                  <a:lnTo>
                    <a:pt x="1889148" y="1600200"/>
                  </a:lnTo>
                  <a:lnTo>
                    <a:pt x="1879526" y="1625600"/>
                  </a:lnTo>
                  <a:lnTo>
                    <a:pt x="1869058" y="1638300"/>
                  </a:lnTo>
                  <a:lnTo>
                    <a:pt x="1857458" y="1663700"/>
                  </a:lnTo>
                  <a:lnTo>
                    <a:pt x="1844436" y="1676400"/>
                  </a:lnTo>
                  <a:lnTo>
                    <a:pt x="1832001" y="1701800"/>
                  </a:lnTo>
                  <a:lnTo>
                    <a:pt x="1818963" y="1714500"/>
                  </a:lnTo>
                  <a:lnTo>
                    <a:pt x="1805085" y="1727200"/>
                  </a:lnTo>
                  <a:lnTo>
                    <a:pt x="1790129" y="1739900"/>
                  </a:lnTo>
                  <a:lnTo>
                    <a:pt x="1764824" y="1765300"/>
                  </a:lnTo>
                  <a:lnTo>
                    <a:pt x="1738238" y="1778000"/>
                  </a:lnTo>
                  <a:lnTo>
                    <a:pt x="1711031" y="1803400"/>
                  </a:lnTo>
                  <a:lnTo>
                    <a:pt x="1683864" y="1816100"/>
                  </a:lnTo>
                  <a:lnTo>
                    <a:pt x="1633231" y="1828800"/>
                  </a:lnTo>
                  <a:close/>
                </a:path>
                <a:path w="2618105" h="1993900">
                  <a:moveTo>
                    <a:pt x="2119295" y="1651000"/>
                  </a:moveTo>
                  <a:lnTo>
                    <a:pt x="2052572" y="1651000"/>
                  </a:lnTo>
                  <a:lnTo>
                    <a:pt x="2019130" y="1638300"/>
                  </a:lnTo>
                  <a:lnTo>
                    <a:pt x="1992949" y="1625600"/>
                  </a:lnTo>
                  <a:lnTo>
                    <a:pt x="1968467" y="1612900"/>
                  </a:lnTo>
                  <a:lnTo>
                    <a:pt x="1940121" y="1587500"/>
                  </a:lnTo>
                  <a:lnTo>
                    <a:pt x="1928923" y="1587500"/>
                  </a:lnTo>
                  <a:lnTo>
                    <a:pt x="1923125" y="1574800"/>
                  </a:lnTo>
                  <a:lnTo>
                    <a:pt x="1914350" y="1562100"/>
                  </a:lnTo>
                  <a:lnTo>
                    <a:pt x="1958089" y="1562100"/>
                  </a:lnTo>
                  <a:lnTo>
                    <a:pt x="1985974" y="1587500"/>
                  </a:lnTo>
                  <a:lnTo>
                    <a:pt x="2008970" y="1600200"/>
                  </a:lnTo>
                  <a:lnTo>
                    <a:pt x="2032900" y="1612900"/>
                  </a:lnTo>
                  <a:lnTo>
                    <a:pt x="2063589" y="1625600"/>
                  </a:lnTo>
                  <a:lnTo>
                    <a:pt x="2066671" y="1625600"/>
                  </a:lnTo>
                  <a:lnTo>
                    <a:pt x="2073250" y="1638300"/>
                  </a:lnTo>
                  <a:lnTo>
                    <a:pt x="2075403" y="1638300"/>
                  </a:lnTo>
                  <a:lnTo>
                    <a:pt x="2119295" y="1651000"/>
                  </a:lnTo>
                  <a:close/>
                </a:path>
                <a:path w="2618105" h="1993900">
                  <a:moveTo>
                    <a:pt x="2370099" y="1651000"/>
                  </a:moveTo>
                  <a:lnTo>
                    <a:pt x="2286420" y="1651000"/>
                  </a:lnTo>
                  <a:lnTo>
                    <a:pt x="2298652" y="1638300"/>
                  </a:lnTo>
                  <a:lnTo>
                    <a:pt x="2330458" y="1638300"/>
                  </a:lnTo>
                  <a:lnTo>
                    <a:pt x="2338404" y="1625600"/>
                  </a:lnTo>
                  <a:lnTo>
                    <a:pt x="2406400" y="1625600"/>
                  </a:lnTo>
                  <a:lnTo>
                    <a:pt x="2370099" y="1651000"/>
                  </a:lnTo>
                  <a:close/>
                </a:path>
                <a:path w="2618105" h="1993900">
                  <a:moveTo>
                    <a:pt x="2337082" y="1663700"/>
                  </a:moveTo>
                  <a:lnTo>
                    <a:pt x="2055141" y="1663700"/>
                  </a:lnTo>
                  <a:lnTo>
                    <a:pt x="2053665" y="1651000"/>
                  </a:lnTo>
                  <a:lnTo>
                    <a:pt x="2353257" y="1651000"/>
                  </a:lnTo>
                  <a:lnTo>
                    <a:pt x="2337082" y="1663700"/>
                  </a:lnTo>
                  <a:close/>
                </a:path>
                <a:path w="2618105" h="1993900">
                  <a:moveTo>
                    <a:pt x="963574" y="1790700"/>
                  </a:moveTo>
                  <a:lnTo>
                    <a:pt x="905207" y="1790700"/>
                  </a:lnTo>
                  <a:lnTo>
                    <a:pt x="907595" y="1778000"/>
                  </a:lnTo>
                  <a:lnTo>
                    <a:pt x="912399" y="1778000"/>
                  </a:lnTo>
                  <a:lnTo>
                    <a:pt x="917328" y="1765300"/>
                  </a:lnTo>
                  <a:lnTo>
                    <a:pt x="956579" y="1765300"/>
                  </a:lnTo>
                  <a:lnTo>
                    <a:pt x="981463" y="1752600"/>
                  </a:lnTo>
                  <a:lnTo>
                    <a:pt x="1005044" y="1739900"/>
                  </a:lnTo>
                  <a:lnTo>
                    <a:pt x="1026999" y="1727200"/>
                  </a:lnTo>
                  <a:lnTo>
                    <a:pt x="1047008" y="1714500"/>
                  </a:lnTo>
                  <a:lnTo>
                    <a:pt x="1057161" y="1714500"/>
                  </a:lnTo>
                  <a:lnTo>
                    <a:pt x="1059369" y="1701800"/>
                  </a:lnTo>
                  <a:lnTo>
                    <a:pt x="1071614" y="1701800"/>
                  </a:lnTo>
                  <a:lnTo>
                    <a:pt x="1082390" y="1689100"/>
                  </a:lnTo>
                  <a:lnTo>
                    <a:pt x="1091925" y="1676400"/>
                  </a:lnTo>
                  <a:lnTo>
                    <a:pt x="1100452" y="1663700"/>
                  </a:lnTo>
                  <a:lnTo>
                    <a:pt x="1162943" y="1663700"/>
                  </a:lnTo>
                  <a:lnTo>
                    <a:pt x="1170617" y="1676400"/>
                  </a:lnTo>
                  <a:lnTo>
                    <a:pt x="1130769" y="1676400"/>
                  </a:lnTo>
                  <a:lnTo>
                    <a:pt x="1120405" y="1689100"/>
                  </a:lnTo>
                  <a:lnTo>
                    <a:pt x="1108734" y="1701800"/>
                  </a:lnTo>
                  <a:lnTo>
                    <a:pt x="1095406" y="1714500"/>
                  </a:lnTo>
                  <a:lnTo>
                    <a:pt x="1080069" y="1727200"/>
                  </a:lnTo>
                  <a:lnTo>
                    <a:pt x="1076768" y="1739900"/>
                  </a:lnTo>
                  <a:lnTo>
                    <a:pt x="1065675" y="1739900"/>
                  </a:lnTo>
                  <a:lnTo>
                    <a:pt x="1042974" y="1752600"/>
                  </a:lnTo>
                  <a:lnTo>
                    <a:pt x="1018157" y="1765300"/>
                  </a:lnTo>
                  <a:lnTo>
                    <a:pt x="991574" y="1778000"/>
                  </a:lnTo>
                  <a:lnTo>
                    <a:pt x="963574" y="1790700"/>
                  </a:lnTo>
                  <a:close/>
                </a:path>
                <a:path w="2618105" h="1993900">
                  <a:moveTo>
                    <a:pt x="2237327" y="1689100"/>
                  </a:moveTo>
                  <a:lnTo>
                    <a:pt x="2153292" y="1689100"/>
                  </a:lnTo>
                  <a:lnTo>
                    <a:pt x="2111601" y="1676400"/>
                  </a:lnTo>
                  <a:lnTo>
                    <a:pt x="2066507" y="1663700"/>
                  </a:lnTo>
                  <a:lnTo>
                    <a:pt x="2319655" y="1663700"/>
                  </a:lnTo>
                  <a:lnTo>
                    <a:pt x="2306349" y="1676400"/>
                  </a:lnTo>
                  <a:lnTo>
                    <a:pt x="2277605" y="1676400"/>
                  </a:lnTo>
                  <a:lnTo>
                    <a:pt x="2237327" y="1689100"/>
                  </a:lnTo>
                  <a:close/>
                </a:path>
                <a:path w="2618105" h="1993900">
                  <a:moveTo>
                    <a:pt x="1529917" y="1854200"/>
                  </a:moveTo>
                  <a:lnTo>
                    <a:pt x="1429235" y="1854200"/>
                  </a:lnTo>
                  <a:lnTo>
                    <a:pt x="1388932" y="1841500"/>
                  </a:lnTo>
                  <a:lnTo>
                    <a:pt x="1352765" y="1841500"/>
                  </a:lnTo>
                  <a:lnTo>
                    <a:pt x="1320862" y="1828800"/>
                  </a:lnTo>
                  <a:lnTo>
                    <a:pt x="1293352" y="1816100"/>
                  </a:lnTo>
                  <a:lnTo>
                    <a:pt x="1241143" y="1778000"/>
                  </a:lnTo>
                  <a:lnTo>
                    <a:pt x="1216588" y="1765300"/>
                  </a:lnTo>
                  <a:lnTo>
                    <a:pt x="1192887" y="1739900"/>
                  </a:lnTo>
                  <a:lnTo>
                    <a:pt x="1171212" y="1727200"/>
                  </a:lnTo>
                  <a:lnTo>
                    <a:pt x="1152737" y="1701800"/>
                  </a:lnTo>
                  <a:lnTo>
                    <a:pt x="1150846" y="1701800"/>
                  </a:lnTo>
                  <a:lnTo>
                    <a:pt x="1145622" y="1689100"/>
                  </a:lnTo>
                  <a:lnTo>
                    <a:pt x="1137053" y="1676400"/>
                  </a:lnTo>
                  <a:lnTo>
                    <a:pt x="1176814" y="1676400"/>
                  </a:lnTo>
                  <a:lnTo>
                    <a:pt x="1193654" y="1701800"/>
                  </a:lnTo>
                  <a:lnTo>
                    <a:pt x="1213391" y="1714500"/>
                  </a:lnTo>
                  <a:lnTo>
                    <a:pt x="1234903" y="1739900"/>
                  </a:lnTo>
                  <a:lnTo>
                    <a:pt x="1257067" y="1752600"/>
                  </a:lnTo>
                  <a:lnTo>
                    <a:pt x="1308708" y="1790700"/>
                  </a:lnTo>
                  <a:lnTo>
                    <a:pt x="1333660" y="1790700"/>
                  </a:lnTo>
                  <a:lnTo>
                    <a:pt x="1362889" y="1803400"/>
                  </a:lnTo>
                  <a:lnTo>
                    <a:pt x="1396291" y="1816100"/>
                  </a:lnTo>
                  <a:lnTo>
                    <a:pt x="1433760" y="1828800"/>
                  </a:lnTo>
                  <a:lnTo>
                    <a:pt x="1633231" y="1828800"/>
                  </a:lnTo>
                  <a:lnTo>
                    <a:pt x="1529917" y="1854200"/>
                  </a:lnTo>
                  <a:close/>
                </a:path>
                <a:path w="2618105" h="1993900">
                  <a:moveTo>
                    <a:pt x="931648" y="1803400"/>
                  </a:moveTo>
                  <a:lnTo>
                    <a:pt x="897187" y="1803400"/>
                  </a:lnTo>
                  <a:lnTo>
                    <a:pt x="901840" y="1790700"/>
                  </a:lnTo>
                  <a:lnTo>
                    <a:pt x="934743" y="1790700"/>
                  </a:lnTo>
                  <a:lnTo>
                    <a:pt x="931648" y="1803400"/>
                  </a:lnTo>
                  <a:close/>
                </a:path>
                <a:path w="2618105" h="1993900">
                  <a:moveTo>
                    <a:pt x="924024" y="1816100"/>
                  </a:moveTo>
                  <a:lnTo>
                    <a:pt x="887966" y="1816100"/>
                  </a:lnTo>
                  <a:lnTo>
                    <a:pt x="890938" y="1803400"/>
                  </a:lnTo>
                  <a:lnTo>
                    <a:pt x="928396" y="1803400"/>
                  </a:lnTo>
                  <a:lnTo>
                    <a:pt x="924024" y="1816100"/>
                  </a:lnTo>
                  <a:close/>
                </a:path>
                <a:path w="2618105" h="1993900">
                  <a:moveTo>
                    <a:pt x="805783" y="1968500"/>
                  </a:moveTo>
                  <a:lnTo>
                    <a:pt x="734105" y="1968500"/>
                  </a:lnTo>
                  <a:lnTo>
                    <a:pt x="772072" y="1955800"/>
                  </a:lnTo>
                  <a:lnTo>
                    <a:pt x="819449" y="1930400"/>
                  </a:lnTo>
                  <a:lnTo>
                    <a:pt x="855992" y="1892300"/>
                  </a:lnTo>
                  <a:lnTo>
                    <a:pt x="879543" y="1854200"/>
                  </a:lnTo>
                  <a:lnTo>
                    <a:pt x="887944" y="1816100"/>
                  </a:lnTo>
                  <a:lnTo>
                    <a:pt x="918283" y="1816100"/>
                  </a:lnTo>
                  <a:lnTo>
                    <a:pt x="910579" y="1854200"/>
                  </a:lnTo>
                  <a:lnTo>
                    <a:pt x="892417" y="1892300"/>
                  </a:lnTo>
                  <a:lnTo>
                    <a:pt x="864630" y="1930400"/>
                  </a:lnTo>
                  <a:lnTo>
                    <a:pt x="828051" y="1955800"/>
                  </a:lnTo>
                  <a:lnTo>
                    <a:pt x="805783" y="1968500"/>
                  </a:lnTo>
                  <a:close/>
                </a:path>
                <a:path w="2618105" h="1993900">
                  <a:moveTo>
                    <a:pt x="503432" y="1917700"/>
                  </a:moveTo>
                  <a:lnTo>
                    <a:pt x="504044" y="1892300"/>
                  </a:lnTo>
                  <a:lnTo>
                    <a:pt x="545344" y="1892300"/>
                  </a:lnTo>
                  <a:lnTo>
                    <a:pt x="559145" y="1905000"/>
                  </a:lnTo>
                  <a:lnTo>
                    <a:pt x="514274" y="1905000"/>
                  </a:lnTo>
                  <a:lnTo>
                    <a:pt x="503432" y="1917700"/>
                  </a:lnTo>
                  <a:close/>
                </a:path>
                <a:path w="2618105" h="1993900">
                  <a:moveTo>
                    <a:pt x="767581" y="1993900"/>
                  </a:moveTo>
                  <a:lnTo>
                    <a:pt x="677412" y="1993900"/>
                  </a:lnTo>
                  <a:lnTo>
                    <a:pt x="640447" y="1981200"/>
                  </a:lnTo>
                  <a:lnTo>
                    <a:pt x="600791" y="1968500"/>
                  </a:lnTo>
                  <a:lnTo>
                    <a:pt x="558661" y="1943100"/>
                  </a:lnTo>
                  <a:lnTo>
                    <a:pt x="514274" y="1905000"/>
                  </a:lnTo>
                  <a:lnTo>
                    <a:pt x="559145" y="1905000"/>
                  </a:lnTo>
                  <a:lnTo>
                    <a:pt x="572947" y="1917700"/>
                  </a:lnTo>
                  <a:lnTo>
                    <a:pt x="614147" y="1943100"/>
                  </a:lnTo>
                  <a:lnTo>
                    <a:pt x="694968" y="1968500"/>
                  </a:lnTo>
                  <a:lnTo>
                    <a:pt x="805783" y="1968500"/>
                  </a:lnTo>
                  <a:lnTo>
                    <a:pt x="783515" y="1981200"/>
                  </a:lnTo>
                  <a:lnTo>
                    <a:pt x="767581" y="1993900"/>
                  </a:lnTo>
                  <a:close/>
                </a:path>
              </a:pathLst>
            </a:custGeom>
            <a:solidFill>
              <a:srgbClr val="3AA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4750E9-F1EE-4315-3EF3-4AC2262D19B4}"/>
              </a:ext>
            </a:extLst>
          </p:cNvPr>
          <p:cNvSpPr/>
          <p:nvPr/>
        </p:nvSpPr>
        <p:spPr>
          <a:xfrm>
            <a:off x="3673316" y="1835150"/>
            <a:ext cx="7353300" cy="4559300"/>
          </a:xfrm>
          <a:prstGeom prst="rect">
            <a:avLst/>
          </a:prstGeom>
          <a:blipFill dpi="0" rotWithShape="1">
            <a:blip r:embed="rId2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bject 3"/>
          <p:cNvSpPr/>
          <p:nvPr/>
        </p:nvSpPr>
        <p:spPr>
          <a:xfrm>
            <a:off x="388020" y="7512643"/>
            <a:ext cx="3072892" cy="717295"/>
          </a:xfrm>
          <a:custGeom>
            <a:avLst/>
            <a:gdLst/>
            <a:ahLst/>
            <a:cxnLst/>
            <a:rect l="l" t="t" r="r" b="b"/>
            <a:pathLst>
              <a:path w="3841115" h="896620">
                <a:moveTo>
                  <a:pt x="3322031" y="0"/>
                </a:moveTo>
                <a:lnTo>
                  <a:pt x="518578" y="0"/>
                </a:lnTo>
                <a:lnTo>
                  <a:pt x="0" y="896196"/>
                </a:lnTo>
                <a:lnTo>
                  <a:pt x="3840534" y="896196"/>
                </a:lnTo>
                <a:lnTo>
                  <a:pt x="3322031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4" name="object 4"/>
          <p:cNvSpPr/>
          <p:nvPr/>
        </p:nvSpPr>
        <p:spPr>
          <a:xfrm>
            <a:off x="4871998" y="7512643"/>
            <a:ext cx="3073908" cy="717295"/>
          </a:xfrm>
          <a:custGeom>
            <a:avLst/>
            <a:gdLst/>
            <a:ahLst/>
            <a:cxnLst/>
            <a:rect l="l" t="t" r="r" b="b"/>
            <a:pathLst>
              <a:path w="3842384" h="896620">
                <a:moveTo>
                  <a:pt x="3325463" y="0"/>
                </a:moveTo>
                <a:lnTo>
                  <a:pt x="516718" y="0"/>
                </a:lnTo>
                <a:lnTo>
                  <a:pt x="0" y="896196"/>
                </a:lnTo>
                <a:lnTo>
                  <a:pt x="3842008" y="896196"/>
                </a:lnTo>
                <a:lnTo>
                  <a:pt x="332546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5" name="object 5"/>
          <p:cNvSpPr/>
          <p:nvPr/>
        </p:nvSpPr>
        <p:spPr>
          <a:xfrm>
            <a:off x="9357234" y="7512643"/>
            <a:ext cx="3072892" cy="717295"/>
          </a:xfrm>
          <a:custGeom>
            <a:avLst/>
            <a:gdLst/>
            <a:ahLst/>
            <a:cxnLst/>
            <a:rect l="l" t="t" r="r" b="b"/>
            <a:pathLst>
              <a:path w="3841115" h="896620">
                <a:moveTo>
                  <a:pt x="3322031" y="0"/>
                </a:moveTo>
                <a:lnTo>
                  <a:pt x="518578" y="0"/>
                </a:lnTo>
                <a:lnTo>
                  <a:pt x="0" y="896196"/>
                </a:lnTo>
                <a:lnTo>
                  <a:pt x="3840534" y="896196"/>
                </a:lnTo>
                <a:lnTo>
                  <a:pt x="3322031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26" name="object 26"/>
          <p:cNvSpPr txBox="1"/>
          <p:nvPr/>
        </p:nvSpPr>
        <p:spPr>
          <a:xfrm>
            <a:off x="552133" y="3175911"/>
            <a:ext cx="13595667" cy="2889702"/>
          </a:xfrm>
          <a:prstGeom prst="rect">
            <a:avLst/>
          </a:prstGeom>
        </p:spPr>
        <p:txBody>
          <a:bodyPr vert="horz" wrap="square" lIns="0" tIns="9652" rIns="0" bIns="0" rtlCol="0">
            <a:spAutoFit/>
          </a:bodyPr>
          <a:lstStyle/>
          <a:p>
            <a:pPr marL="10160" marR="4064" algn="just">
              <a:lnSpc>
                <a:spcPct val="131300"/>
              </a:lnSpc>
              <a:spcBef>
                <a:spcPts val="76"/>
              </a:spcBef>
            </a:pPr>
            <a:r>
              <a:rPr lang="en-US" sz="2400" spc="120">
                <a:latin typeface="Times New Roman" panose="02020603050405020304" pitchFamily="18" charset="0"/>
                <a:cs typeface="Times New Roman" panose="02020603050405020304" pitchFamily="18" charset="0"/>
              </a:rPr>
              <a:t>Dyslexify's </a:t>
            </a:r>
            <a:r>
              <a:rPr lang="en-US" sz="2400" b="1" spc="12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low-scale implementation </a:t>
            </a:r>
            <a:r>
              <a:rPr lang="en-US" sz="2400" spc="120">
                <a:latin typeface="Times New Roman" panose="02020603050405020304" pitchFamily="18" charset="0"/>
                <a:cs typeface="Times New Roman" panose="02020603050405020304" pitchFamily="18" charset="0"/>
              </a:rPr>
              <a:t>may cost </a:t>
            </a:r>
            <a:r>
              <a:rPr lang="en-US" sz="2400" b="1" spc="12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Rs. 10,000 </a:t>
            </a:r>
            <a:r>
              <a:rPr lang="en-US" sz="2400" spc="12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development and a few thousand to a few tens of thousands of Indian Rupees per month for operation. </a:t>
            </a:r>
          </a:p>
          <a:p>
            <a:pPr marL="10160" marR="4064" algn="just">
              <a:lnSpc>
                <a:spcPct val="131300"/>
              </a:lnSpc>
              <a:spcBef>
                <a:spcPts val="76"/>
              </a:spcBef>
            </a:pPr>
            <a:endParaRPr lang="en-US" sz="2400" spc="12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4064" algn="just">
              <a:lnSpc>
                <a:spcPct val="131300"/>
              </a:lnSpc>
              <a:spcBef>
                <a:spcPts val="76"/>
              </a:spcBef>
            </a:pPr>
            <a:r>
              <a:rPr lang="en-US" sz="2400" spc="12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sz="2400" b="1" spc="12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large-scale implementation</a:t>
            </a:r>
            <a:r>
              <a:rPr lang="en-US" sz="2400" spc="120">
                <a:latin typeface="Times New Roman" panose="02020603050405020304" pitchFamily="18" charset="0"/>
                <a:cs typeface="Times New Roman" panose="02020603050405020304" pitchFamily="18" charset="0"/>
              </a:rPr>
              <a:t>, the development cost can </a:t>
            </a:r>
            <a:r>
              <a:rPr lang="en-US" sz="2400" b="1" spc="12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from Rs. 1 lakhs to 5 lakhs</a:t>
            </a:r>
            <a:r>
              <a:rPr lang="en-US" sz="2400" spc="120">
                <a:latin typeface="Times New Roman" panose="02020603050405020304" pitchFamily="18" charset="0"/>
                <a:cs typeface="Times New Roman" panose="02020603050405020304" pitchFamily="18" charset="0"/>
              </a:rPr>
              <a:t>, and the operating cost can be several lakhs of Indian Rupees per month, depending on various factors. 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242961" y="958947"/>
            <a:ext cx="12144478" cy="135524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60">
              <a:spcBef>
                <a:spcPts val="80"/>
              </a:spcBef>
            </a:pPr>
            <a:r>
              <a:rPr sz="4370" spc="-64" dirty="0">
                <a:solidFill>
                  <a:srgbClr val="1736B1"/>
                </a:solidFill>
                <a:latin typeface="Nunito" pitchFamily="2" charset="0"/>
              </a:rPr>
              <a:t>ESTIMATED</a:t>
            </a:r>
            <a:r>
              <a:rPr sz="4370" spc="-183" dirty="0">
                <a:solidFill>
                  <a:srgbClr val="1736B1"/>
                </a:solidFill>
                <a:latin typeface="Nunito" pitchFamily="2" charset="0"/>
              </a:rPr>
              <a:t> </a:t>
            </a:r>
            <a:r>
              <a:rPr sz="4370" spc="-68" dirty="0">
                <a:solidFill>
                  <a:srgbClr val="1736B1"/>
                </a:solidFill>
                <a:latin typeface="Nunito" pitchFamily="2" charset="0"/>
              </a:rPr>
              <a:t>COST</a:t>
            </a:r>
            <a:r>
              <a:rPr sz="4370" spc="-183" dirty="0">
                <a:solidFill>
                  <a:srgbClr val="1736B1"/>
                </a:solidFill>
                <a:latin typeface="Nunito" pitchFamily="2" charset="0"/>
              </a:rPr>
              <a:t> </a:t>
            </a:r>
            <a:r>
              <a:rPr sz="4370" spc="-100" dirty="0">
                <a:solidFill>
                  <a:srgbClr val="1736B1"/>
                </a:solidFill>
                <a:latin typeface="Nunito" pitchFamily="2" charset="0"/>
              </a:rPr>
              <a:t>OF/AFTER</a:t>
            </a:r>
            <a:r>
              <a:rPr sz="4370" spc="-183" dirty="0">
                <a:solidFill>
                  <a:srgbClr val="1736B1"/>
                </a:solidFill>
                <a:latin typeface="Nunito" pitchFamily="2" charset="0"/>
              </a:rPr>
              <a:t> </a:t>
            </a:r>
            <a:r>
              <a:rPr sz="4370" spc="-36" dirty="0">
                <a:solidFill>
                  <a:srgbClr val="1736B1"/>
                </a:solidFill>
                <a:latin typeface="Nunito" pitchFamily="2" charset="0"/>
              </a:rPr>
              <a:t>IMPLEMENTING</a:t>
            </a:r>
            <a:r>
              <a:rPr sz="4370" spc="-183" dirty="0">
                <a:solidFill>
                  <a:srgbClr val="1736B1"/>
                </a:solidFill>
                <a:latin typeface="Nunito" pitchFamily="2" charset="0"/>
              </a:rPr>
              <a:t> </a:t>
            </a:r>
            <a:r>
              <a:rPr sz="4370" spc="-148" dirty="0">
                <a:solidFill>
                  <a:srgbClr val="1736B1"/>
                </a:solidFill>
                <a:latin typeface="Nunito" pitchFamily="2" charset="0"/>
              </a:rPr>
              <a:t>THE</a:t>
            </a:r>
            <a:r>
              <a:rPr sz="4370" spc="-183" dirty="0">
                <a:solidFill>
                  <a:srgbClr val="1736B1"/>
                </a:solidFill>
                <a:latin typeface="Nunito" pitchFamily="2" charset="0"/>
              </a:rPr>
              <a:t> </a:t>
            </a:r>
            <a:r>
              <a:rPr sz="4370" spc="-44" dirty="0">
                <a:solidFill>
                  <a:srgbClr val="1736B1"/>
                </a:solidFill>
                <a:latin typeface="Nunito" pitchFamily="2" charset="0"/>
              </a:rPr>
              <a:t>SOLUTION</a:t>
            </a:r>
            <a:endParaRPr sz="4370"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>
            <a:extLst>
              <a:ext uri="{FF2B5EF4-FFF2-40B4-BE49-F238E27FC236}">
                <a16:creationId xmlns:a16="http://schemas.microsoft.com/office/drawing/2014/main" id="{6EE8B027-C541-9FB2-231D-9526E0C9542E}"/>
              </a:ext>
            </a:extLst>
          </p:cNvPr>
          <p:cNvSpPr/>
          <p:nvPr/>
        </p:nvSpPr>
        <p:spPr>
          <a:xfrm>
            <a:off x="8147" y="-3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64559E5-40E2-5276-0F25-50ACC0D07779}"/>
              </a:ext>
            </a:extLst>
          </p:cNvPr>
          <p:cNvSpPr/>
          <p:nvPr/>
        </p:nvSpPr>
        <p:spPr>
          <a:xfrm rot="10800000">
            <a:off x="13654038" y="2478146"/>
            <a:ext cx="976362" cy="3048000"/>
          </a:xfrm>
          <a:custGeom>
            <a:avLst/>
            <a:gdLst/>
            <a:ahLst/>
            <a:cxnLst/>
            <a:rect l="l" t="t" r="r" b="b"/>
            <a:pathLst>
              <a:path w="1330325" h="3599179">
                <a:moveTo>
                  <a:pt x="1330274" y="2832027"/>
                </a:moveTo>
                <a:lnTo>
                  <a:pt x="1330274" y="767022"/>
                </a:lnTo>
                <a:lnTo>
                  <a:pt x="0" y="0"/>
                </a:lnTo>
                <a:lnTo>
                  <a:pt x="0" y="3598687"/>
                </a:lnTo>
                <a:lnTo>
                  <a:pt x="1330274" y="2832027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38C9148-B3DC-342E-CBCE-67C243D7DE17}"/>
              </a:ext>
            </a:extLst>
          </p:cNvPr>
          <p:cNvSpPr/>
          <p:nvPr/>
        </p:nvSpPr>
        <p:spPr>
          <a:xfrm rot="10800000">
            <a:off x="13539018" y="5968180"/>
            <a:ext cx="1091381" cy="2261419"/>
          </a:xfrm>
          <a:custGeom>
            <a:avLst/>
            <a:gdLst/>
            <a:ahLst/>
            <a:cxnLst/>
            <a:rect l="l" t="t" r="r" b="b"/>
            <a:pathLst>
              <a:path w="1330325" h="2818765">
                <a:moveTo>
                  <a:pt x="1330274" y="2048813"/>
                </a:moveTo>
                <a:lnTo>
                  <a:pt x="1330274" y="0"/>
                </a:lnTo>
                <a:lnTo>
                  <a:pt x="0" y="0"/>
                </a:lnTo>
                <a:lnTo>
                  <a:pt x="0" y="2818378"/>
                </a:lnTo>
                <a:lnTo>
                  <a:pt x="1330274" y="2048813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CEAC4-C123-4DF9-4D09-9BFF1A7F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654037" y="-2"/>
            <a:ext cx="968216" cy="2056349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3D813C2D-BDF2-3F2E-0855-A3454C963E96}"/>
              </a:ext>
            </a:extLst>
          </p:cNvPr>
          <p:cNvSpPr txBox="1">
            <a:spLocks/>
          </p:cNvSpPr>
          <p:nvPr/>
        </p:nvSpPr>
        <p:spPr>
          <a:xfrm>
            <a:off x="566753" y="675511"/>
            <a:ext cx="1252606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500" b="1" spc="-260">
                <a:solidFill>
                  <a:srgbClr val="3333FF"/>
                </a:solidFill>
                <a:latin typeface="Nunito" pitchFamily="2" charset="0"/>
                <a:cs typeface="Times New Roman" panose="02020603050405020304" pitchFamily="18" charset="0"/>
              </a:rPr>
              <a:t>TEAM MEMBERS</a:t>
            </a:r>
            <a:endParaRPr lang="en-US" sz="4500" b="1" spc="-434" dirty="0">
              <a:solidFill>
                <a:srgbClr val="3333FF"/>
              </a:solidFill>
              <a:latin typeface="Nunito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64FEB-94EC-052E-1CF4-4A2A240C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778" y="1816100"/>
            <a:ext cx="2698021" cy="3935608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2777525E-432E-2792-7494-D13F7D0CF2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F05820-1BC1-93B9-8627-B9FBF2580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565" y="1816100"/>
            <a:ext cx="2331650" cy="3950923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C2D9205D-ED43-8B08-BDD0-BFAAF2B42F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9BFF4C-AFFC-27A7-5357-2D56D74B64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3" t="8188" r="18721" b="36486"/>
          <a:stretch/>
        </p:blipFill>
        <p:spPr>
          <a:xfrm>
            <a:off x="9753362" y="1800787"/>
            <a:ext cx="2851877" cy="39509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CEBF49-375A-0AD4-CE61-BD765B769A02}"/>
              </a:ext>
            </a:extLst>
          </p:cNvPr>
          <p:cNvSpPr txBox="1"/>
          <p:nvPr/>
        </p:nvSpPr>
        <p:spPr>
          <a:xfrm>
            <a:off x="1304163" y="6044202"/>
            <a:ext cx="2872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VIVEK KUMAR</a:t>
            </a:r>
          </a:p>
          <a:p>
            <a:pPr algn="ctr"/>
            <a:r>
              <a:rPr lang="en-US" sz="2800" b="1"/>
              <a:t>(CYBER SECURITY)</a:t>
            </a:r>
            <a:endParaRPr lang="en-IN" sz="28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495D1-0978-7A28-6F98-F06DB8279353}"/>
              </a:ext>
            </a:extLst>
          </p:cNvPr>
          <p:cNvSpPr txBox="1"/>
          <p:nvPr/>
        </p:nvSpPr>
        <p:spPr>
          <a:xfrm>
            <a:off x="5569603" y="6044202"/>
            <a:ext cx="2520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SARTHAK JOSHI</a:t>
            </a:r>
          </a:p>
          <a:p>
            <a:pPr algn="ctr"/>
            <a:r>
              <a:rPr lang="en-US" sz="2800" b="1"/>
              <a:t>(ML/AI)</a:t>
            </a:r>
            <a:endParaRPr lang="en-IN" sz="28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87E7A-C37C-4478-3353-BC83A91ED83A}"/>
              </a:ext>
            </a:extLst>
          </p:cNvPr>
          <p:cNvSpPr txBox="1"/>
          <p:nvPr/>
        </p:nvSpPr>
        <p:spPr>
          <a:xfrm>
            <a:off x="9178692" y="6044202"/>
            <a:ext cx="4145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ABHISHEK SINGH MAURYA</a:t>
            </a:r>
          </a:p>
          <a:p>
            <a:pPr algn="ctr"/>
            <a:r>
              <a:rPr lang="en-US" sz="2800" b="1"/>
              <a:t>(WEB DEVELOPER)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95438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0778" y="3701381"/>
            <a:ext cx="5354827" cy="12413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60">
              <a:spcBef>
                <a:spcPts val="80"/>
              </a:spcBef>
            </a:pPr>
            <a:r>
              <a:rPr sz="8000" spc="-628" dirty="0">
                <a:solidFill>
                  <a:srgbClr val="1736B1"/>
                </a:solidFill>
              </a:rPr>
              <a:t>T</a:t>
            </a:r>
            <a:r>
              <a:rPr sz="8000" spc="-124" dirty="0">
                <a:solidFill>
                  <a:srgbClr val="1736B1"/>
                </a:solidFill>
              </a:rPr>
              <a:t>H</a:t>
            </a:r>
            <a:r>
              <a:rPr sz="8000" spc="-384" dirty="0">
                <a:solidFill>
                  <a:srgbClr val="1736B1"/>
                </a:solidFill>
              </a:rPr>
              <a:t>A</a:t>
            </a:r>
            <a:r>
              <a:rPr sz="8000" dirty="0">
                <a:solidFill>
                  <a:srgbClr val="1736B1"/>
                </a:solidFill>
              </a:rPr>
              <a:t>N</a:t>
            </a:r>
            <a:r>
              <a:rPr sz="8000" spc="36" dirty="0">
                <a:solidFill>
                  <a:srgbClr val="1736B1"/>
                </a:solidFill>
              </a:rPr>
              <a:t>K</a:t>
            </a:r>
            <a:r>
              <a:rPr sz="8000" spc="-460" dirty="0">
                <a:solidFill>
                  <a:srgbClr val="1736B1"/>
                </a:solidFill>
              </a:rPr>
              <a:t> </a:t>
            </a:r>
            <a:r>
              <a:rPr sz="8000" spc="-248" dirty="0">
                <a:solidFill>
                  <a:srgbClr val="1736B1"/>
                </a:solidFill>
              </a:rPr>
              <a:t>Y</a:t>
            </a:r>
            <a:r>
              <a:rPr sz="8000" spc="-104" dirty="0">
                <a:solidFill>
                  <a:srgbClr val="1736B1"/>
                </a:solidFill>
              </a:rPr>
              <a:t>O</a:t>
            </a:r>
            <a:r>
              <a:rPr sz="8000" spc="-192" dirty="0">
                <a:solidFill>
                  <a:srgbClr val="1736B1"/>
                </a:solidFill>
              </a:rPr>
              <a:t>U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7654247" y="2091857"/>
            <a:ext cx="0" cy="4732020"/>
          </a:xfrm>
          <a:custGeom>
            <a:avLst/>
            <a:gdLst/>
            <a:ahLst/>
            <a:cxnLst/>
            <a:rect l="l" t="t" r="r" b="b"/>
            <a:pathLst>
              <a:path h="5915025">
                <a:moveTo>
                  <a:pt x="0" y="0"/>
                </a:moveTo>
                <a:lnTo>
                  <a:pt x="0" y="5915030"/>
                </a:lnTo>
              </a:path>
            </a:pathLst>
          </a:custGeom>
          <a:ln w="9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0"/>
          </a:p>
        </p:txBody>
      </p:sp>
      <p:grpSp>
        <p:nvGrpSpPr>
          <p:cNvPr id="4" name="object 4"/>
          <p:cNvGrpSpPr/>
          <p:nvPr/>
        </p:nvGrpSpPr>
        <p:grpSpPr>
          <a:xfrm>
            <a:off x="2338738" y="2181630"/>
            <a:ext cx="2039620" cy="2042160"/>
            <a:chOff x="2923422" y="2727038"/>
            <a:chExt cx="2549525" cy="2552700"/>
          </a:xfrm>
        </p:grpSpPr>
        <p:sp>
          <p:nvSpPr>
            <p:cNvPr id="5" name="object 5"/>
            <p:cNvSpPr/>
            <p:nvPr/>
          </p:nvSpPr>
          <p:spPr>
            <a:xfrm>
              <a:off x="2923422" y="2731244"/>
              <a:ext cx="2549525" cy="2536825"/>
            </a:xfrm>
            <a:custGeom>
              <a:avLst/>
              <a:gdLst/>
              <a:ahLst/>
              <a:cxnLst/>
              <a:rect l="l" t="t" r="r" b="b"/>
              <a:pathLst>
                <a:path w="2549525" h="2536825">
                  <a:moveTo>
                    <a:pt x="1936226" y="2536714"/>
                  </a:moveTo>
                  <a:lnTo>
                    <a:pt x="1824958" y="2536714"/>
                  </a:lnTo>
                  <a:lnTo>
                    <a:pt x="1824958" y="2425654"/>
                  </a:lnTo>
                  <a:lnTo>
                    <a:pt x="1936226" y="2536714"/>
                  </a:lnTo>
                  <a:close/>
                </a:path>
                <a:path w="2549525" h="2536825">
                  <a:moveTo>
                    <a:pt x="1332683" y="111060"/>
                  </a:moveTo>
                  <a:lnTo>
                    <a:pt x="1221415" y="111060"/>
                  </a:lnTo>
                  <a:lnTo>
                    <a:pt x="1332683" y="0"/>
                  </a:lnTo>
                  <a:lnTo>
                    <a:pt x="1332683" y="111060"/>
                  </a:lnTo>
                  <a:close/>
                </a:path>
                <a:path w="2549525" h="2536825">
                  <a:moveTo>
                    <a:pt x="112110" y="2529983"/>
                  </a:moveTo>
                  <a:lnTo>
                    <a:pt x="842" y="2529983"/>
                  </a:lnTo>
                  <a:lnTo>
                    <a:pt x="112110" y="2418922"/>
                  </a:lnTo>
                  <a:lnTo>
                    <a:pt x="112110" y="2529983"/>
                  </a:lnTo>
                  <a:close/>
                </a:path>
                <a:path w="2549525" h="2536825">
                  <a:moveTo>
                    <a:pt x="2549041" y="1927566"/>
                  </a:moveTo>
                  <a:lnTo>
                    <a:pt x="2437773" y="1927566"/>
                  </a:lnTo>
                  <a:lnTo>
                    <a:pt x="2437773" y="1816506"/>
                  </a:lnTo>
                  <a:lnTo>
                    <a:pt x="2549041" y="1927566"/>
                  </a:lnTo>
                  <a:close/>
                </a:path>
                <a:path w="2549525" h="2536825">
                  <a:moveTo>
                    <a:pt x="2524596" y="100122"/>
                  </a:moveTo>
                  <a:lnTo>
                    <a:pt x="2434402" y="100122"/>
                  </a:lnTo>
                  <a:lnTo>
                    <a:pt x="2434402" y="10096"/>
                  </a:lnTo>
                  <a:lnTo>
                    <a:pt x="2524596" y="10096"/>
                  </a:lnTo>
                  <a:lnTo>
                    <a:pt x="2524596" y="100122"/>
                  </a:lnTo>
                  <a:close/>
                </a:path>
                <a:path w="2549525" h="2536825">
                  <a:moveTo>
                    <a:pt x="111267" y="1331880"/>
                  </a:moveTo>
                  <a:lnTo>
                    <a:pt x="0" y="1220820"/>
                  </a:lnTo>
                  <a:lnTo>
                    <a:pt x="111267" y="1220820"/>
                  </a:lnTo>
                  <a:lnTo>
                    <a:pt x="111267" y="1331880"/>
                  </a:lnTo>
                  <a:close/>
                </a:path>
                <a:path w="2549525" h="2536825">
                  <a:moveTo>
                    <a:pt x="713124" y="1932614"/>
                  </a:moveTo>
                  <a:lnTo>
                    <a:pt x="601857" y="1821554"/>
                  </a:lnTo>
                  <a:lnTo>
                    <a:pt x="713124" y="1821554"/>
                  </a:lnTo>
                  <a:lnTo>
                    <a:pt x="713124" y="1932614"/>
                  </a:lnTo>
                  <a:close/>
                </a:path>
                <a:path w="2549525" h="2536825">
                  <a:moveTo>
                    <a:pt x="1926111" y="710111"/>
                  </a:moveTo>
                  <a:lnTo>
                    <a:pt x="1835916" y="710111"/>
                  </a:lnTo>
                  <a:lnTo>
                    <a:pt x="1835916" y="620085"/>
                  </a:lnTo>
                  <a:lnTo>
                    <a:pt x="1926111" y="620085"/>
                  </a:lnTo>
                  <a:lnTo>
                    <a:pt x="1926111" y="710111"/>
                  </a:lnTo>
                  <a:close/>
                </a:path>
                <a:path w="2549525" h="2536825">
                  <a:moveTo>
                    <a:pt x="724925" y="2529983"/>
                  </a:moveTo>
                  <a:lnTo>
                    <a:pt x="613658" y="2529983"/>
                  </a:lnTo>
                  <a:lnTo>
                    <a:pt x="613658" y="2418922"/>
                  </a:lnTo>
                  <a:lnTo>
                    <a:pt x="724925" y="2529983"/>
                  </a:lnTo>
                  <a:close/>
                </a:path>
                <a:path w="2549525" h="2536825">
                  <a:moveTo>
                    <a:pt x="714810" y="100122"/>
                  </a:moveTo>
                  <a:lnTo>
                    <a:pt x="624616" y="100122"/>
                  </a:lnTo>
                  <a:lnTo>
                    <a:pt x="624616" y="10096"/>
                  </a:lnTo>
                  <a:lnTo>
                    <a:pt x="714810" y="10096"/>
                  </a:lnTo>
                  <a:lnTo>
                    <a:pt x="714810" y="100122"/>
                  </a:lnTo>
                  <a:close/>
                </a:path>
                <a:path w="2549525" h="2536825">
                  <a:moveTo>
                    <a:pt x="1332683" y="721049"/>
                  </a:moveTo>
                  <a:lnTo>
                    <a:pt x="1221415" y="721049"/>
                  </a:lnTo>
                  <a:lnTo>
                    <a:pt x="1221415" y="609989"/>
                  </a:lnTo>
                  <a:lnTo>
                    <a:pt x="1332683" y="721049"/>
                  </a:lnTo>
                  <a:close/>
                </a:path>
                <a:path w="2549525" h="2536825">
                  <a:moveTo>
                    <a:pt x="1314138" y="1919993"/>
                  </a:moveTo>
                  <a:lnTo>
                    <a:pt x="1223944" y="1919993"/>
                  </a:lnTo>
                  <a:lnTo>
                    <a:pt x="1223944" y="1829967"/>
                  </a:lnTo>
                  <a:lnTo>
                    <a:pt x="1314138" y="1829967"/>
                  </a:lnTo>
                  <a:lnTo>
                    <a:pt x="1314138" y="191999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/>
            <p:cNvSpPr/>
            <p:nvPr/>
          </p:nvSpPr>
          <p:spPr>
            <a:xfrm>
              <a:off x="2931851" y="2727038"/>
              <a:ext cx="2540000" cy="2552700"/>
            </a:xfrm>
            <a:custGeom>
              <a:avLst/>
              <a:gdLst/>
              <a:ahLst/>
              <a:cxnLst/>
              <a:rect l="l" t="t" r="r" b="b"/>
              <a:pathLst>
                <a:path w="2540000" h="2552700">
                  <a:moveTo>
                    <a:pt x="1305709" y="1315894"/>
                  </a:moveTo>
                  <a:lnTo>
                    <a:pt x="1215515" y="1315894"/>
                  </a:lnTo>
                  <a:lnTo>
                    <a:pt x="1215515" y="1225868"/>
                  </a:lnTo>
                  <a:lnTo>
                    <a:pt x="1305709" y="1225868"/>
                  </a:lnTo>
                  <a:lnTo>
                    <a:pt x="1305709" y="1315894"/>
                  </a:lnTo>
                  <a:close/>
                </a:path>
                <a:path w="2540000" h="2552700">
                  <a:moveTo>
                    <a:pt x="1816529" y="1936821"/>
                  </a:moveTo>
                  <a:lnTo>
                    <a:pt x="1816529" y="1825761"/>
                  </a:lnTo>
                  <a:lnTo>
                    <a:pt x="1927797" y="1825761"/>
                  </a:lnTo>
                  <a:lnTo>
                    <a:pt x="1816529" y="1936821"/>
                  </a:lnTo>
                  <a:close/>
                </a:path>
                <a:path w="2540000" h="2552700">
                  <a:moveTo>
                    <a:pt x="706381" y="714318"/>
                  </a:moveTo>
                  <a:lnTo>
                    <a:pt x="616187" y="714318"/>
                  </a:lnTo>
                  <a:lnTo>
                    <a:pt x="616187" y="624292"/>
                  </a:lnTo>
                  <a:lnTo>
                    <a:pt x="706381" y="624292"/>
                  </a:lnTo>
                  <a:lnTo>
                    <a:pt x="706381" y="714318"/>
                  </a:lnTo>
                  <a:close/>
                </a:path>
                <a:path w="2540000" h="2552700">
                  <a:moveTo>
                    <a:pt x="111267" y="111060"/>
                  </a:moveTo>
                  <a:lnTo>
                    <a:pt x="0" y="111060"/>
                  </a:lnTo>
                  <a:lnTo>
                    <a:pt x="0" y="0"/>
                  </a:lnTo>
                  <a:lnTo>
                    <a:pt x="111267" y="111060"/>
                  </a:lnTo>
                  <a:close/>
                </a:path>
                <a:path w="2540000" h="2552700">
                  <a:moveTo>
                    <a:pt x="1927797" y="115266"/>
                  </a:moveTo>
                  <a:lnTo>
                    <a:pt x="1816529" y="4206"/>
                  </a:lnTo>
                  <a:lnTo>
                    <a:pt x="1927797" y="4206"/>
                  </a:lnTo>
                  <a:lnTo>
                    <a:pt x="1927797" y="115266"/>
                  </a:lnTo>
                  <a:close/>
                </a:path>
                <a:path w="2540000" h="2552700">
                  <a:moveTo>
                    <a:pt x="2529654" y="2529983"/>
                  </a:moveTo>
                  <a:lnTo>
                    <a:pt x="2439460" y="2529983"/>
                  </a:lnTo>
                  <a:lnTo>
                    <a:pt x="2439460" y="2439957"/>
                  </a:lnTo>
                  <a:lnTo>
                    <a:pt x="2529654" y="2439957"/>
                  </a:lnTo>
                  <a:lnTo>
                    <a:pt x="2529654" y="2529983"/>
                  </a:lnTo>
                  <a:close/>
                </a:path>
                <a:path w="2540000" h="2552700">
                  <a:moveTo>
                    <a:pt x="716496" y="1320942"/>
                  </a:moveTo>
                  <a:lnTo>
                    <a:pt x="605228" y="1320942"/>
                  </a:lnTo>
                  <a:lnTo>
                    <a:pt x="605228" y="1209882"/>
                  </a:lnTo>
                  <a:lnTo>
                    <a:pt x="716496" y="1320942"/>
                  </a:lnTo>
                  <a:close/>
                </a:path>
                <a:path w="2540000" h="2552700">
                  <a:moveTo>
                    <a:pt x="92723" y="1925883"/>
                  </a:moveTo>
                  <a:lnTo>
                    <a:pt x="2528" y="1925883"/>
                  </a:lnTo>
                  <a:lnTo>
                    <a:pt x="2528" y="1835857"/>
                  </a:lnTo>
                  <a:lnTo>
                    <a:pt x="92723" y="1835857"/>
                  </a:lnTo>
                  <a:lnTo>
                    <a:pt x="92723" y="1925883"/>
                  </a:lnTo>
                  <a:close/>
                </a:path>
                <a:path w="2540000" h="2552700">
                  <a:moveTo>
                    <a:pt x="2539769" y="1320942"/>
                  </a:moveTo>
                  <a:lnTo>
                    <a:pt x="2428501" y="1320942"/>
                  </a:lnTo>
                  <a:lnTo>
                    <a:pt x="2539769" y="1209882"/>
                  </a:lnTo>
                  <a:lnTo>
                    <a:pt x="2539769" y="1320942"/>
                  </a:lnTo>
                  <a:close/>
                </a:path>
                <a:path w="2540000" h="2552700">
                  <a:moveTo>
                    <a:pt x="1917681" y="1315894"/>
                  </a:moveTo>
                  <a:lnTo>
                    <a:pt x="1827487" y="1315894"/>
                  </a:lnTo>
                  <a:lnTo>
                    <a:pt x="1827487" y="1225868"/>
                  </a:lnTo>
                  <a:lnTo>
                    <a:pt x="1917681" y="1225868"/>
                  </a:lnTo>
                  <a:lnTo>
                    <a:pt x="1917681" y="1315894"/>
                  </a:lnTo>
                  <a:close/>
                </a:path>
                <a:path w="2540000" h="2552700">
                  <a:moveTo>
                    <a:pt x="2526282" y="739559"/>
                  </a:moveTo>
                  <a:lnTo>
                    <a:pt x="2415014" y="628499"/>
                  </a:lnTo>
                  <a:lnTo>
                    <a:pt x="2526282" y="628499"/>
                  </a:lnTo>
                  <a:lnTo>
                    <a:pt x="2526282" y="739559"/>
                  </a:lnTo>
                  <a:close/>
                </a:path>
                <a:path w="2540000" h="2552700">
                  <a:moveTo>
                    <a:pt x="0" y="718525"/>
                  </a:moveTo>
                  <a:lnTo>
                    <a:pt x="0" y="607465"/>
                  </a:lnTo>
                  <a:lnTo>
                    <a:pt x="111267" y="607465"/>
                  </a:lnTo>
                  <a:lnTo>
                    <a:pt x="0" y="718525"/>
                  </a:lnTo>
                  <a:close/>
                </a:path>
                <a:path w="2540000" h="2552700">
                  <a:moveTo>
                    <a:pt x="1316667" y="2552700"/>
                  </a:moveTo>
                  <a:lnTo>
                    <a:pt x="1205400" y="2441639"/>
                  </a:lnTo>
                  <a:lnTo>
                    <a:pt x="1316667" y="2441639"/>
                  </a:lnTo>
                  <a:lnTo>
                    <a:pt x="1316667" y="255270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868009" y="2279904"/>
            <a:ext cx="2042160" cy="2042160"/>
            <a:chOff x="6085011" y="2849880"/>
            <a:chExt cx="2552700" cy="2552700"/>
          </a:xfrm>
        </p:grpSpPr>
        <p:sp>
          <p:nvSpPr>
            <p:cNvPr id="8" name="object 8"/>
            <p:cNvSpPr/>
            <p:nvPr/>
          </p:nvSpPr>
          <p:spPr>
            <a:xfrm>
              <a:off x="6085011" y="2849880"/>
              <a:ext cx="2552700" cy="2552700"/>
            </a:xfrm>
            <a:custGeom>
              <a:avLst/>
              <a:gdLst/>
              <a:ahLst/>
              <a:cxnLst/>
              <a:rect l="l" t="t" r="r" b="b"/>
              <a:pathLst>
                <a:path w="2552700" h="2552700">
                  <a:moveTo>
                    <a:pt x="2552699" y="2552699"/>
                  </a:moveTo>
                  <a:lnTo>
                    <a:pt x="0" y="2552699"/>
                  </a:lnTo>
                  <a:lnTo>
                    <a:pt x="0" y="0"/>
                  </a:lnTo>
                  <a:lnTo>
                    <a:pt x="2552699" y="0"/>
                  </a:lnTo>
                  <a:lnTo>
                    <a:pt x="2552699" y="255269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9" name="object 9"/>
            <p:cNvSpPr/>
            <p:nvPr/>
          </p:nvSpPr>
          <p:spPr>
            <a:xfrm>
              <a:off x="6086840" y="2854087"/>
              <a:ext cx="2549525" cy="2536825"/>
            </a:xfrm>
            <a:custGeom>
              <a:avLst/>
              <a:gdLst/>
              <a:ahLst/>
              <a:cxnLst/>
              <a:rect l="l" t="t" r="r" b="b"/>
              <a:pathLst>
                <a:path w="2549525" h="2536825">
                  <a:moveTo>
                    <a:pt x="1936226" y="2536714"/>
                  </a:moveTo>
                  <a:lnTo>
                    <a:pt x="1824958" y="2536714"/>
                  </a:lnTo>
                  <a:lnTo>
                    <a:pt x="1824958" y="2425654"/>
                  </a:lnTo>
                  <a:lnTo>
                    <a:pt x="1936226" y="2536714"/>
                  </a:lnTo>
                  <a:close/>
                </a:path>
                <a:path w="2549525" h="2536825">
                  <a:moveTo>
                    <a:pt x="1332683" y="111060"/>
                  </a:moveTo>
                  <a:lnTo>
                    <a:pt x="1221415" y="111060"/>
                  </a:lnTo>
                  <a:lnTo>
                    <a:pt x="1332683" y="0"/>
                  </a:lnTo>
                  <a:lnTo>
                    <a:pt x="1332683" y="111060"/>
                  </a:lnTo>
                  <a:close/>
                </a:path>
                <a:path w="2549525" h="2536825">
                  <a:moveTo>
                    <a:pt x="112110" y="2529983"/>
                  </a:moveTo>
                  <a:lnTo>
                    <a:pt x="842" y="2529983"/>
                  </a:lnTo>
                  <a:lnTo>
                    <a:pt x="112110" y="2418922"/>
                  </a:lnTo>
                  <a:lnTo>
                    <a:pt x="112110" y="2529983"/>
                  </a:lnTo>
                  <a:close/>
                </a:path>
                <a:path w="2549525" h="2536825">
                  <a:moveTo>
                    <a:pt x="2549041" y="1927566"/>
                  </a:moveTo>
                  <a:lnTo>
                    <a:pt x="2437773" y="1927566"/>
                  </a:lnTo>
                  <a:lnTo>
                    <a:pt x="2437773" y="1816506"/>
                  </a:lnTo>
                  <a:lnTo>
                    <a:pt x="2549041" y="1927566"/>
                  </a:lnTo>
                  <a:close/>
                </a:path>
                <a:path w="2549525" h="2536825">
                  <a:moveTo>
                    <a:pt x="2524596" y="100122"/>
                  </a:moveTo>
                  <a:lnTo>
                    <a:pt x="2434402" y="100122"/>
                  </a:lnTo>
                  <a:lnTo>
                    <a:pt x="2434402" y="10096"/>
                  </a:lnTo>
                  <a:lnTo>
                    <a:pt x="2524596" y="10096"/>
                  </a:lnTo>
                  <a:lnTo>
                    <a:pt x="2524596" y="100122"/>
                  </a:lnTo>
                  <a:close/>
                </a:path>
                <a:path w="2549525" h="2536825">
                  <a:moveTo>
                    <a:pt x="111267" y="1331880"/>
                  </a:moveTo>
                  <a:lnTo>
                    <a:pt x="0" y="1220820"/>
                  </a:lnTo>
                  <a:lnTo>
                    <a:pt x="111267" y="1220820"/>
                  </a:lnTo>
                  <a:lnTo>
                    <a:pt x="111267" y="1331880"/>
                  </a:lnTo>
                  <a:close/>
                </a:path>
                <a:path w="2549525" h="2536825">
                  <a:moveTo>
                    <a:pt x="713124" y="1932614"/>
                  </a:moveTo>
                  <a:lnTo>
                    <a:pt x="601857" y="1821554"/>
                  </a:lnTo>
                  <a:lnTo>
                    <a:pt x="713124" y="1821554"/>
                  </a:lnTo>
                  <a:lnTo>
                    <a:pt x="713124" y="1932614"/>
                  </a:lnTo>
                  <a:close/>
                </a:path>
                <a:path w="2549525" h="2536825">
                  <a:moveTo>
                    <a:pt x="1926111" y="710111"/>
                  </a:moveTo>
                  <a:lnTo>
                    <a:pt x="1835916" y="710111"/>
                  </a:lnTo>
                  <a:lnTo>
                    <a:pt x="1835916" y="620085"/>
                  </a:lnTo>
                  <a:lnTo>
                    <a:pt x="1926111" y="620085"/>
                  </a:lnTo>
                  <a:lnTo>
                    <a:pt x="1926111" y="710111"/>
                  </a:lnTo>
                  <a:close/>
                </a:path>
                <a:path w="2549525" h="2536825">
                  <a:moveTo>
                    <a:pt x="724925" y="2529983"/>
                  </a:moveTo>
                  <a:lnTo>
                    <a:pt x="613658" y="2529983"/>
                  </a:lnTo>
                  <a:lnTo>
                    <a:pt x="613658" y="2418922"/>
                  </a:lnTo>
                  <a:lnTo>
                    <a:pt x="724925" y="2529983"/>
                  </a:lnTo>
                  <a:close/>
                </a:path>
                <a:path w="2549525" h="2536825">
                  <a:moveTo>
                    <a:pt x="714810" y="100122"/>
                  </a:moveTo>
                  <a:lnTo>
                    <a:pt x="624616" y="100122"/>
                  </a:lnTo>
                  <a:lnTo>
                    <a:pt x="624616" y="10096"/>
                  </a:lnTo>
                  <a:lnTo>
                    <a:pt x="714810" y="10096"/>
                  </a:lnTo>
                  <a:lnTo>
                    <a:pt x="714810" y="100122"/>
                  </a:lnTo>
                  <a:close/>
                </a:path>
                <a:path w="2549525" h="2536825">
                  <a:moveTo>
                    <a:pt x="1332683" y="721049"/>
                  </a:moveTo>
                  <a:lnTo>
                    <a:pt x="1221415" y="721049"/>
                  </a:lnTo>
                  <a:lnTo>
                    <a:pt x="1221415" y="609989"/>
                  </a:lnTo>
                  <a:lnTo>
                    <a:pt x="1332683" y="721049"/>
                  </a:lnTo>
                  <a:close/>
                </a:path>
                <a:path w="2549525" h="2536825">
                  <a:moveTo>
                    <a:pt x="1314138" y="1919993"/>
                  </a:moveTo>
                  <a:lnTo>
                    <a:pt x="1223944" y="1919993"/>
                  </a:lnTo>
                  <a:lnTo>
                    <a:pt x="1223944" y="1829967"/>
                  </a:lnTo>
                  <a:lnTo>
                    <a:pt x="1314138" y="1829967"/>
                  </a:lnTo>
                  <a:lnTo>
                    <a:pt x="1314138" y="191999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269" y="2849880"/>
              <a:ext cx="2540000" cy="2552700"/>
            </a:xfrm>
            <a:custGeom>
              <a:avLst/>
              <a:gdLst/>
              <a:ahLst/>
              <a:cxnLst/>
              <a:rect l="l" t="t" r="r" b="b"/>
              <a:pathLst>
                <a:path w="2540000" h="2552700">
                  <a:moveTo>
                    <a:pt x="1305709" y="1315894"/>
                  </a:moveTo>
                  <a:lnTo>
                    <a:pt x="1215515" y="1315894"/>
                  </a:lnTo>
                  <a:lnTo>
                    <a:pt x="1215515" y="1225868"/>
                  </a:lnTo>
                  <a:lnTo>
                    <a:pt x="1305709" y="1225868"/>
                  </a:lnTo>
                  <a:lnTo>
                    <a:pt x="1305709" y="1315894"/>
                  </a:lnTo>
                  <a:close/>
                </a:path>
                <a:path w="2540000" h="2552700">
                  <a:moveTo>
                    <a:pt x="1816529" y="1936821"/>
                  </a:moveTo>
                  <a:lnTo>
                    <a:pt x="1816529" y="1825761"/>
                  </a:lnTo>
                  <a:lnTo>
                    <a:pt x="1927797" y="1825761"/>
                  </a:lnTo>
                  <a:lnTo>
                    <a:pt x="1816529" y="1936821"/>
                  </a:lnTo>
                  <a:close/>
                </a:path>
                <a:path w="2540000" h="2552700">
                  <a:moveTo>
                    <a:pt x="706381" y="714318"/>
                  </a:moveTo>
                  <a:lnTo>
                    <a:pt x="616187" y="714318"/>
                  </a:lnTo>
                  <a:lnTo>
                    <a:pt x="616187" y="624292"/>
                  </a:lnTo>
                  <a:lnTo>
                    <a:pt x="706381" y="624292"/>
                  </a:lnTo>
                  <a:lnTo>
                    <a:pt x="706381" y="714318"/>
                  </a:lnTo>
                  <a:close/>
                </a:path>
                <a:path w="2540000" h="2552700">
                  <a:moveTo>
                    <a:pt x="111267" y="111060"/>
                  </a:moveTo>
                  <a:lnTo>
                    <a:pt x="0" y="111060"/>
                  </a:lnTo>
                  <a:lnTo>
                    <a:pt x="0" y="0"/>
                  </a:lnTo>
                  <a:lnTo>
                    <a:pt x="111267" y="111060"/>
                  </a:lnTo>
                  <a:close/>
                </a:path>
                <a:path w="2540000" h="2552700">
                  <a:moveTo>
                    <a:pt x="1927797" y="115266"/>
                  </a:moveTo>
                  <a:lnTo>
                    <a:pt x="1816529" y="4206"/>
                  </a:lnTo>
                  <a:lnTo>
                    <a:pt x="1927797" y="4206"/>
                  </a:lnTo>
                  <a:lnTo>
                    <a:pt x="1927797" y="115266"/>
                  </a:lnTo>
                  <a:close/>
                </a:path>
                <a:path w="2540000" h="2552700">
                  <a:moveTo>
                    <a:pt x="2529654" y="2529983"/>
                  </a:moveTo>
                  <a:lnTo>
                    <a:pt x="2439460" y="2529983"/>
                  </a:lnTo>
                  <a:lnTo>
                    <a:pt x="2439460" y="2439957"/>
                  </a:lnTo>
                  <a:lnTo>
                    <a:pt x="2529654" y="2439957"/>
                  </a:lnTo>
                  <a:lnTo>
                    <a:pt x="2529654" y="2529983"/>
                  </a:lnTo>
                  <a:close/>
                </a:path>
                <a:path w="2540000" h="2552700">
                  <a:moveTo>
                    <a:pt x="716496" y="1320942"/>
                  </a:moveTo>
                  <a:lnTo>
                    <a:pt x="605228" y="1320942"/>
                  </a:lnTo>
                  <a:lnTo>
                    <a:pt x="605228" y="1209882"/>
                  </a:lnTo>
                  <a:lnTo>
                    <a:pt x="716496" y="1320942"/>
                  </a:lnTo>
                  <a:close/>
                </a:path>
                <a:path w="2540000" h="2552700">
                  <a:moveTo>
                    <a:pt x="92723" y="1925883"/>
                  </a:moveTo>
                  <a:lnTo>
                    <a:pt x="2528" y="1925883"/>
                  </a:lnTo>
                  <a:lnTo>
                    <a:pt x="2528" y="1835857"/>
                  </a:lnTo>
                  <a:lnTo>
                    <a:pt x="92723" y="1835857"/>
                  </a:lnTo>
                  <a:lnTo>
                    <a:pt x="92723" y="1925883"/>
                  </a:lnTo>
                  <a:close/>
                </a:path>
                <a:path w="2540000" h="2552700">
                  <a:moveTo>
                    <a:pt x="2539769" y="1320942"/>
                  </a:moveTo>
                  <a:lnTo>
                    <a:pt x="2428501" y="1320942"/>
                  </a:lnTo>
                  <a:lnTo>
                    <a:pt x="2539769" y="1209882"/>
                  </a:lnTo>
                  <a:lnTo>
                    <a:pt x="2539769" y="1320942"/>
                  </a:lnTo>
                  <a:close/>
                </a:path>
                <a:path w="2540000" h="2552700">
                  <a:moveTo>
                    <a:pt x="1917681" y="1315894"/>
                  </a:moveTo>
                  <a:lnTo>
                    <a:pt x="1827487" y="1315894"/>
                  </a:lnTo>
                  <a:lnTo>
                    <a:pt x="1827487" y="1225868"/>
                  </a:lnTo>
                  <a:lnTo>
                    <a:pt x="1917681" y="1225868"/>
                  </a:lnTo>
                  <a:lnTo>
                    <a:pt x="1917681" y="1315894"/>
                  </a:lnTo>
                  <a:close/>
                </a:path>
                <a:path w="2540000" h="2552700">
                  <a:moveTo>
                    <a:pt x="2526282" y="739559"/>
                  </a:moveTo>
                  <a:lnTo>
                    <a:pt x="2415014" y="628499"/>
                  </a:lnTo>
                  <a:lnTo>
                    <a:pt x="2526282" y="628499"/>
                  </a:lnTo>
                  <a:lnTo>
                    <a:pt x="2526282" y="739559"/>
                  </a:lnTo>
                  <a:close/>
                </a:path>
                <a:path w="2540000" h="2552700">
                  <a:moveTo>
                    <a:pt x="0" y="718525"/>
                  </a:moveTo>
                  <a:lnTo>
                    <a:pt x="0" y="607465"/>
                  </a:lnTo>
                  <a:lnTo>
                    <a:pt x="111267" y="607465"/>
                  </a:lnTo>
                  <a:lnTo>
                    <a:pt x="0" y="718525"/>
                  </a:lnTo>
                  <a:close/>
                </a:path>
                <a:path w="2540000" h="2552700">
                  <a:moveTo>
                    <a:pt x="1316667" y="2552700"/>
                  </a:moveTo>
                  <a:lnTo>
                    <a:pt x="1205400" y="2441639"/>
                  </a:lnTo>
                  <a:lnTo>
                    <a:pt x="1316667" y="2441639"/>
                  </a:lnTo>
                  <a:lnTo>
                    <a:pt x="1316667" y="255270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337274" y="4590329"/>
            <a:ext cx="2042160" cy="2042160"/>
            <a:chOff x="2921592" y="5737911"/>
            <a:chExt cx="2552700" cy="2552700"/>
          </a:xfrm>
        </p:grpSpPr>
        <p:sp>
          <p:nvSpPr>
            <p:cNvPr id="12" name="object 12"/>
            <p:cNvSpPr/>
            <p:nvPr/>
          </p:nvSpPr>
          <p:spPr>
            <a:xfrm>
              <a:off x="2921592" y="5737911"/>
              <a:ext cx="2552700" cy="2552700"/>
            </a:xfrm>
            <a:custGeom>
              <a:avLst/>
              <a:gdLst/>
              <a:ahLst/>
              <a:cxnLst/>
              <a:rect l="l" t="t" r="r" b="b"/>
              <a:pathLst>
                <a:path w="2552700" h="2552700">
                  <a:moveTo>
                    <a:pt x="2552699" y="2552699"/>
                  </a:moveTo>
                  <a:lnTo>
                    <a:pt x="0" y="2552699"/>
                  </a:lnTo>
                  <a:lnTo>
                    <a:pt x="0" y="0"/>
                  </a:lnTo>
                  <a:lnTo>
                    <a:pt x="2552699" y="0"/>
                  </a:lnTo>
                  <a:lnTo>
                    <a:pt x="2552699" y="255269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3422" y="5742117"/>
              <a:ext cx="2549525" cy="2536825"/>
            </a:xfrm>
            <a:custGeom>
              <a:avLst/>
              <a:gdLst/>
              <a:ahLst/>
              <a:cxnLst/>
              <a:rect l="l" t="t" r="r" b="b"/>
              <a:pathLst>
                <a:path w="2549525" h="2536825">
                  <a:moveTo>
                    <a:pt x="1936226" y="2536714"/>
                  </a:moveTo>
                  <a:lnTo>
                    <a:pt x="1824958" y="2536714"/>
                  </a:lnTo>
                  <a:lnTo>
                    <a:pt x="1824958" y="2425654"/>
                  </a:lnTo>
                  <a:lnTo>
                    <a:pt x="1936226" y="2536714"/>
                  </a:lnTo>
                  <a:close/>
                </a:path>
                <a:path w="2549525" h="2536825">
                  <a:moveTo>
                    <a:pt x="1332683" y="111060"/>
                  </a:moveTo>
                  <a:lnTo>
                    <a:pt x="1221415" y="111060"/>
                  </a:lnTo>
                  <a:lnTo>
                    <a:pt x="1332683" y="0"/>
                  </a:lnTo>
                  <a:lnTo>
                    <a:pt x="1332683" y="111060"/>
                  </a:lnTo>
                  <a:close/>
                </a:path>
                <a:path w="2549525" h="2536825">
                  <a:moveTo>
                    <a:pt x="112110" y="2529983"/>
                  </a:moveTo>
                  <a:lnTo>
                    <a:pt x="842" y="2529983"/>
                  </a:lnTo>
                  <a:lnTo>
                    <a:pt x="112110" y="2418922"/>
                  </a:lnTo>
                  <a:lnTo>
                    <a:pt x="112110" y="2529983"/>
                  </a:lnTo>
                  <a:close/>
                </a:path>
                <a:path w="2549525" h="2536825">
                  <a:moveTo>
                    <a:pt x="2549041" y="1927566"/>
                  </a:moveTo>
                  <a:lnTo>
                    <a:pt x="2437773" y="1927566"/>
                  </a:lnTo>
                  <a:lnTo>
                    <a:pt x="2437773" y="1816506"/>
                  </a:lnTo>
                  <a:lnTo>
                    <a:pt x="2549041" y="1927566"/>
                  </a:lnTo>
                  <a:close/>
                </a:path>
                <a:path w="2549525" h="2536825">
                  <a:moveTo>
                    <a:pt x="2524596" y="100122"/>
                  </a:moveTo>
                  <a:lnTo>
                    <a:pt x="2434402" y="100122"/>
                  </a:lnTo>
                  <a:lnTo>
                    <a:pt x="2434402" y="10096"/>
                  </a:lnTo>
                  <a:lnTo>
                    <a:pt x="2524596" y="10096"/>
                  </a:lnTo>
                  <a:lnTo>
                    <a:pt x="2524596" y="100122"/>
                  </a:lnTo>
                  <a:close/>
                </a:path>
                <a:path w="2549525" h="2536825">
                  <a:moveTo>
                    <a:pt x="111267" y="1331880"/>
                  </a:moveTo>
                  <a:lnTo>
                    <a:pt x="0" y="1220820"/>
                  </a:lnTo>
                  <a:lnTo>
                    <a:pt x="111267" y="1220820"/>
                  </a:lnTo>
                  <a:lnTo>
                    <a:pt x="111267" y="1331880"/>
                  </a:lnTo>
                  <a:close/>
                </a:path>
                <a:path w="2549525" h="2536825">
                  <a:moveTo>
                    <a:pt x="713124" y="1932614"/>
                  </a:moveTo>
                  <a:lnTo>
                    <a:pt x="601857" y="1821554"/>
                  </a:lnTo>
                  <a:lnTo>
                    <a:pt x="713124" y="1821554"/>
                  </a:lnTo>
                  <a:lnTo>
                    <a:pt x="713124" y="1932614"/>
                  </a:lnTo>
                  <a:close/>
                </a:path>
                <a:path w="2549525" h="2536825">
                  <a:moveTo>
                    <a:pt x="1926111" y="710111"/>
                  </a:moveTo>
                  <a:lnTo>
                    <a:pt x="1835916" y="710111"/>
                  </a:lnTo>
                  <a:lnTo>
                    <a:pt x="1835916" y="620085"/>
                  </a:lnTo>
                  <a:lnTo>
                    <a:pt x="1926111" y="620085"/>
                  </a:lnTo>
                  <a:lnTo>
                    <a:pt x="1926111" y="710111"/>
                  </a:lnTo>
                  <a:close/>
                </a:path>
                <a:path w="2549525" h="2536825">
                  <a:moveTo>
                    <a:pt x="724925" y="2529983"/>
                  </a:moveTo>
                  <a:lnTo>
                    <a:pt x="613658" y="2529983"/>
                  </a:lnTo>
                  <a:lnTo>
                    <a:pt x="613658" y="2418922"/>
                  </a:lnTo>
                  <a:lnTo>
                    <a:pt x="724925" y="2529983"/>
                  </a:lnTo>
                  <a:close/>
                </a:path>
                <a:path w="2549525" h="2536825">
                  <a:moveTo>
                    <a:pt x="714810" y="100122"/>
                  </a:moveTo>
                  <a:lnTo>
                    <a:pt x="624616" y="100122"/>
                  </a:lnTo>
                  <a:lnTo>
                    <a:pt x="624616" y="10096"/>
                  </a:lnTo>
                  <a:lnTo>
                    <a:pt x="714810" y="10096"/>
                  </a:lnTo>
                  <a:lnTo>
                    <a:pt x="714810" y="100122"/>
                  </a:lnTo>
                  <a:close/>
                </a:path>
                <a:path w="2549525" h="2536825">
                  <a:moveTo>
                    <a:pt x="1332683" y="721049"/>
                  </a:moveTo>
                  <a:lnTo>
                    <a:pt x="1221415" y="721049"/>
                  </a:lnTo>
                  <a:lnTo>
                    <a:pt x="1221415" y="609989"/>
                  </a:lnTo>
                  <a:lnTo>
                    <a:pt x="1332683" y="721049"/>
                  </a:lnTo>
                  <a:close/>
                </a:path>
                <a:path w="2549525" h="2536825">
                  <a:moveTo>
                    <a:pt x="1314138" y="1919993"/>
                  </a:moveTo>
                  <a:lnTo>
                    <a:pt x="1223944" y="1919993"/>
                  </a:lnTo>
                  <a:lnTo>
                    <a:pt x="1223944" y="1829967"/>
                  </a:lnTo>
                  <a:lnTo>
                    <a:pt x="1314138" y="1829967"/>
                  </a:lnTo>
                  <a:lnTo>
                    <a:pt x="1314138" y="1919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1851" y="5737911"/>
              <a:ext cx="2540000" cy="2552700"/>
            </a:xfrm>
            <a:custGeom>
              <a:avLst/>
              <a:gdLst/>
              <a:ahLst/>
              <a:cxnLst/>
              <a:rect l="l" t="t" r="r" b="b"/>
              <a:pathLst>
                <a:path w="2540000" h="2552700">
                  <a:moveTo>
                    <a:pt x="1305709" y="1315894"/>
                  </a:moveTo>
                  <a:lnTo>
                    <a:pt x="1215515" y="1315894"/>
                  </a:lnTo>
                  <a:lnTo>
                    <a:pt x="1215515" y="1225868"/>
                  </a:lnTo>
                  <a:lnTo>
                    <a:pt x="1305709" y="1225868"/>
                  </a:lnTo>
                  <a:lnTo>
                    <a:pt x="1305709" y="1315894"/>
                  </a:lnTo>
                  <a:close/>
                </a:path>
                <a:path w="2540000" h="2552700">
                  <a:moveTo>
                    <a:pt x="1816529" y="1936821"/>
                  </a:moveTo>
                  <a:lnTo>
                    <a:pt x="1816529" y="1825761"/>
                  </a:lnTo>
                  <a:lnTo>
                    <a:pt x="1927797" y="1825761"/>
                  </a:lnTo>
                  <a:lnTo>
                    <a:pt x="1816529" y="1936821"/>
                  </a:lnTo>
                  <a:close/>
                </a:path>
                <a:path w="2540000" h="2552700">
                  <a:moveTo>
                    <a:pt x="706381" y="714318"/>
                  </a:moveTo>
                  <a:lnTo>
                    <a:pt x="616187" y="714318"/>
                  </a:lnTo>
                  <a:lnTo>
                    <a:pt x="616187" y="624292"/>
                  </a:lnTo>
                  <a:lnTo>
                    <a:pt x="706381" y="624292"/>
                  </a:lnTo>
                  <a:lnTo>
                    <a:pt x="706381" y="714318"/>
                  </a:lnTo>
                  <a:close/>
                </a:path>
                <a:path w="2540000" h="2552700">
                  <a:moveTo>
                    <a:pt x="111267" y="111060"/>
                  </a:moveTo>
                  <a:lnTo>
                    <a:pt x="0" y="111060"/>
                  </a:lnTo>
                  <a:lnTo>
                    <a:pt x="0" y="0"/>
                  </a:lnTo>
                  <a:lnTo>
                    <a:pt x="111267" y="111060"/>
                  </a:lnTo>
                  <a:close/>
                </a:path>
                <a:path w="2540000" h="2552700">
                  <a:moveTo>
                    <a:pt x="1927797" y="115266"/>
                  </a:moveTo>
                  <a:lnTo>
                    <a:pt x="1816529" y="4206"/>
                  </a:lnTo>
                  <a:lnTo>
                    <a:pt x="1927797" y="4206"/>
                  </a:lnTo>
                  <a:lnTo>
                    <a:pt x="1927797" y="115266"/>
                  </a:lnTo>
                  <a:close/>
                </a:path>
                <a:path w="2540000" h="2552700">
                  <a:moveTo>
                    <a:pt x="2529654" y="2529983"/>
                  </a:moveTo>
                  <a:lnTo>
                    <a:pt x="2439460" y="2529983"/>
                  </a:lnTo>
                  <a:lnTo>
                    <a:pt x="2439460" y="2439957"/>
                  </a:lnTo>
                  <a:lnTo>
                    <a:pt x="2529654" y="2439957"/>
                  </a:lnTo>
                  <a:lnTo>
                    <a:pt x="2529654" y="2529983"/>
                  </a:lnTo>
                  <a:close/>
                </a:path>
                <a:path w="2540000" h="2552700">
                  <a:moveTo>
                    <a:pt x="716496" y="1320942"/>
                  </a:moveTo>
                  <a:lnTo>
                    <a:pt x="605228" y="1320942"/>
                  </a:lnTo>
                  <a:lnTo>
                    <a:pt x="605228" y="1209882"/>
                  </a:lnTo>
                  <a:lnTo>
                    <a:pt x="716496" y="1320942"/>
                  </a:lnTo>
                  <a:close/>
                </a:path>
                <a:path w="2540000" h="2552700">
                  <a:moveTo>
                    <a:pt x="92723" y="1925883"/>
                  </a:moveTo>
                  <a:lnTo>
                    <a:pt x="2528" y="1925883"/>
                  </a:lnTo>
                  <a:lnTo>
                    <a:pt x="2528" y="1835857"/>
                  </a:lnTo>
                  <a:lnTo>
                    <a:pt x="92723" y="1835857"/>
                  </a:lnTo>
                  <a:lnTo>
                    <a:pt x="92723" y="1925883"/>
                  </a:lnTo>
                  <a:close/>
                </a:path>
                <a:path w="2540000" h="2552700">
                  <a:moveTo>
                    <a:pt x="2539769" y="1320942"/>
                  </a:moveTo>
                  <a:lnTo>
                    <a:pt x="2428501" y="1320942"/>
                  </a:lnTo>
                  <a:lnTo>
                    <a:pt x="2539769" y="1209882"/>
                  </a:lnTo>
                  <a:lnTo>
                    <a:pt x="2539769" y="1320942"/>
                  </a:lnTo>
                  <a:close/>
                </a:path>
                <a:path w="2540000" h="2552700">
                  <a:moveTo>
                    <a:pt x="1917681" y="1315894"/>
                  </a:moveTo>
                  <a:lnTo>
                    <a:pt x="1827487" y="1315894"/>
                  </a:lnTo>
                  <a:lnTo>
                    <a:pt x="1827487" y="1225868"/>
                  </a:lnTo>
                  <a:lnTo>
                    <a:pt x="1917681" y="1225868"/>
                  </a:lnTo>
                  <a:lnTo>
                    <a:pt x="1917681" y="1315894"/>
                  </a:lnTo>
                  <a:close/>
                </a:path>
                <a:path w="2540000" h="2552700">
                  <a:moveTo>
                    <a:pt x="2526282" y="739559"/>
                  </a:moveTo>
                  <a:lnTo>
                    <a:pt x="2415014" y="628499"/>
                  </a:lnTo>
                  <a:lnTo>
                    <a:pt x="2526282" y="628499"/>
                  </a:lnTo>
                  <a:lnTo>
                    <a:pt x="2526282" y="739559"/>
                  </a:lnTo>
                  <a:close/>
                </a:path>
                <a:path w="2540000" h="2552700">
                  <a:moveTo>
                    <a:pt x="0" y="718525"/>
                  </a:moveTo>
                  <a:lnTo>
                    <a:pt x="0" y="607465"/>
                  </a:lnTo>
                  <a:lnTo>
                    <a:pt x="111267" y="607465"/>
                  </a:lnTo>
                  <a:lnTo>
                    <a:pt x="0" y="718525"/>
                  </a:lnTo>
                  <a:close/>
                </a:path>
                <a:path w="2540000" h="2552700">
                  <a:moveTo>
                    <a:pt x="1316667" y="2552700"/>
                  </a:moveTo>
                  <a:lnTo>
                    <a:pt x="1205400" y="2441639"/>
                  </a:lnTo>
                  <a:lnTo>
                    <a:pt x="1316667" y="2441639"/>
                  </a:lnTo>
                  <a:lnTo>
                    <a:pt x="1316667" y="255270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868009" y="4590329"/>
            <a:ext cx="2042160" cy="2042160"/>
            <a:chOff x="6085011" y="5737911"/>
            <a:chExt cx="2552700" cy="2552700"/>
          </a:xfrm>
        </p:grpSpPr>
        <p:sp>
          <p:nvSpPr>
            <p:cNvPr id="16" name="object 16"/>
            <p:cNvSpPr/>
            <p:nvPr/>
          </p:nvSpPr>
          <p:spPr>
            <a:xfrm>
              <a:off x="6085011" y="5737911"/>
              <a:ext cx="2552700" cy="2552700"/>
            </a:xfrm>
            <a:custGeom>
              <a:avLst/>
              <a:gdLst/>
              <a:ahLst/>
              <a:cxnLst/>
              <a:rect l="l" t="t" r="r" b="b"/>
              <a:pathLst>
                <a:path w="2552700" h="2552700">
                  <a:moveTo>
                    <a:pt x="2552699" y="2552699"/>
                  </a:moveTo>
                  <a:lnTo>
                    <a:pt x="0" y="2552699"/>
                  </a:lnTo>
                  <a:lnTo>
                    <a:pt x="0" y="0"/>
                  </a:lnTo>
                  <a:lnTo>
                    <a:pt x="2552699" y="0"/>
                  </a:lnTo>
                  <a:lnTo>
                    <a:pt x="2552699" y="255269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086840" y="5742117"/>
              <a:ext cx="2549525" cy="2536825"/>
            </a:xfrm>
            <a:custGeom>
              <a:avLst/>
              <a:gdLst/>
              <a:ahLst/>
              <a:cxnLst/>
              <a:rect l="l" t="t" r="r" b="b"/>
              <a:pathLst>
                <a:path w="2549525" h="2536825">
                  <a:moveTo>
                    <a:pt x="1936226" y="2536714"/>
                  </a:moveTo>
                  <a:lnTo>
                    <a:pt x="1824958" y="2536714"/>
                  </a:lnTo>
                  <a:lnTo>
                    <a:pt x="1824958" y="2425654"/>
                  </a:lnTo>
                  <a:lnTo>
                    <a:pt x="1936226" y="2536714"/>
                  </a:lnTo>
                  <a:close/>
                </a:path>
                <a:path w="2549525" h="2536825">
                  <a:moveTo>
                    <a:pt x="1332683" y="111060"/>
                  </a:moveTo>
                  <a:lnTo>
                    <a:pt x="1221415" y="111060"/>
                  </a:lnTo>
                  <a:lnTo>
                    <a:pt x="1332683" y="0"/>
                  </a:lnTo>
                  <a:lnTo>
                    <a:pt x="1332683" y="111060"/>
                  </a:lnTo>
                  <a:close/>
                </a:path>
                <a:path w="2549525" h="2536825">
                  <a:moveTo>
                    <a:pt x="112110" y="2529983"/>
                  </a:moveTo>
                  <a:lnTo>
                    <a:pt x="842" y="2529983"/>
                  </a:lnTo>
                  <a:lnTo>
                    <a:pt x="112110" y="2418922"/>
                  </a:lnTo>
                  <a:lnTo>
                    <a:pt x="112110" y="2529983"/>
                  </a:lnTo>
                  <a:close/>
                </a:path>
                <a:path w="2549525" h="2536825">
                  <a:moveTo>
                    <a:pt x="2549041" y="1927566"/>
                  </a:moveTo>
                  <a:lnTo>
                    <a:pt x="2437773" y="1927566"/>
                  </a:lnTo>
                  <a:lnTo>
                    <a:pt x="2437773" y="1816506"/>
                  </a:lnTo>
                  <a:lnTo>
                    <a:pt x="2549041" y="1927566"/>
                  </a:lnTo>
                  <a:close/>
                </a:path>
                <a:path w="2549525" h="2536825">
                  <a:moveTo>
                    <a:pt x="2524596" y="100122"/>
                  </a:moveTo>
                  <a:lnTo>
                    <a:pt x="2434402" y="100122"/>
                  </a:lnTo>
                  <a:lnTo>
                    <a:pt x="2434402" y="10096"/>
                  </a:lnTo>
                  <a:lnTo>
                    <a:pt x="2524596" y="10096"/>
                  </a:lnTo>
                  <a:lnTo>
                    <a:pt x="2524596" y="100122"/>
                  </a:lnTo>
                  <a:close/>
                </a:path>
                <a:path w="2549525" h="2536825">
                  <a:moveTo>
                    <a:pt x="111267" y="1331880"/>
                  </a:moveTo>
                  <a:lnTo>
                    <a:pt x="0" y="1220820"/>
                  </a:lnTo>
                  <a:lnTo>
                    <a:pt x="111267" y="1220820"/>
                  </a:lnTo>
                  <a:lnTo>
                    <a:pt x="111267" y="1331880"/>
                  </a:lnTo>
                  <a:close/>
                </a:path>
                <a:path w="2549525" h="2536825">
                  <a:moveTo>
                    <a:pt x="713124" y="1932614"/>
                  </a:moveTo>
                  <a:lnTo>
                    <a:pt x="601857" y="1821554"/>
                  </a:lnTo>
                  <a:lnTo>
                    <a:pt x="713124" y="1821554"/>
                  </a:lnTo>
                  <a:lnTo>
                    <a:pt x="713124" y="1932614"/>
                  </a:lnTo>
                  <a:close/>
                </a:path>
                <a:path w="2549525" h="2536825">
                  <a:moveTo>
                    <a:pt x="1926111" y="710111"/>
                  </a:moveTo>
                  <a:lnTo>
                    <a:pt x="1835916" y="710111"/>
                  </a:lnTo>
                  <a:lnTo>
                    <a:pt x="1835916" y="620085"/>
                  </a:lnTo>
                  <a:lnTo>
                    <a:pt x="1926111" y="620085"/>
                  </a:lnTo>
                  <a:lnTo>
                    <a:pt x="1926111" y="710111"/>
                  </a:lnTo>
                  <a:close/>
                </a:path>
                <a:path w="2549525" h="2536825">
                  <a:moveTo>
                    <a:pt x="724925" y="2529983"/>
                  </a:moveTo>
                  <a:lnTo>
                    <a:pt x="613658" y="2529983"/>
                  </a:lnTo>
                  <a:lnTo>
                    <a:pt x="613658" y="2418922"/>
                  </a:lnTo>
                  <a:lnTo>
                    <a:pt x="724925" y="2529983"/>
                  </a:lnTo>
                  <a:close/>
                </a:path>
                <a:path w="2549525" h="2536825">
                  <a:moveTo>
                    <a:pt x="714810" y="100122"/>
                  </a:moveTo>
                  <a:lnTo>
                    <a:pt x="624616" y="100122"/>
                  </a:lnTo>
                  <a:lnTo>
                    <a:pt x="624616" y="10096"/>
                  </a:lnTo>
                  <a:lnTo>
                    <a:pt x="714810" y="10096"/>
                  </a:lnTo>
                  <a:lnTo>
                    <a:pt x="714810" y="100122"/>
                  </a:lnTo>
                  <a:close/>
                </a:path>
                <a:path w="2549525" h="2536825">
                  <a:moveTo>
                    <a:pt x="1332683" y="721049"/>
                  </a:moveTo>
                  <a:lnTo>
                    <a:pt x="1221415" y="721049"/>
                  </a:lnTo>
                  <a:lnTo>
                    <a:pt x="1221415" y="609989"/>
                  </a:lnTo>
                  <a:lnTo>
                    <a:pt x="1332683" y="721049"/>
                  </a:lnTo>
                  <a:close/>
                </a:path>
                <a:path w="2549525" h="2536825">
                  <a:moveTo>
                    <a:pt x="1314138" y="1919993"/>
                  </a:moveTo>
                  <a:lnTo>
                    <a:pt x="1223944" y="1919993"/>
                  </a:lnTo>
                  <a:lnTo>
                    <a:pt x="1223944" y="1829967"/>
                  </a:lnTo>
                  <a:lnTo>
                    <a:pt x="1314138" y="1829967"/>
                  </a:lnTo>
                  <a:lnTo>
                    <a:pt x="1314138" y="191999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5269" y="5737911"/>
              <a:ext cx="2540000" cy="2552700"/>
            </a:xfrm>
            <a:custGeom>
              <a:avLst/>
              <a:gdLst/>
              <a:ahLst/>
              <a:cxnLst/>
              <a:rect l="l" t="t" r="r" b="b"/>
              <a:pathLst>
                <a:path w="2540000" h="2552700">
                  <a:moveTo>
                    <a:pt x="1305709" y="1315894"/>
                  </a:moveTo>
                  <a:lnTo>
                    <a:pt x="1215515" y="1315894"/>
                  </a:lnTo>
                  <a:lnTo>
                    <a:pt x="1215515" y="1225868"/>
                  </a:lnTo>
                  <a:lnTo>
                    <a:pt x="1305709" y="1225868"/>
                  </a:lnTo>
                  <a:lnTo>
                    <a:pt x="1305709" y="1315894"/>
                  </a:lnTo>
                  <a:close/>
                </a:path>
                <a:path w="2540000" h="2552700">
                  <a:moveTo>
                    <a:pt x="1816529" y="1936821"/>
                  </a:moveTo>
                  <a:lnTo>
                    <a:pt x="1816529" y="1825761"/>
                  </a:lnTo>
                  <a:lnTo>
                    <a:pt x="1927797" y="1825761"/>
                  </a:lnTo>
                  <a:lnTo>
                    <a:pt x="1816529" y="1936821"/>
                  </a:lnTo>
                  <a:close/>
                </a:path>
                <a:path w="2540000" h="2552700">
                  <a:moveTo>
                    <a:pt x="706381" y="714318"/>
                  </a:moveTo>
                  <a:lnTo>
                    <a:pt x="616187" y="714318"/>
                  </a:lnTo>
                  <a:lnTo>
                    <a:pt x="616187" y="624292"/>
                  </a:lnTo>
                  <a:lnTo>
                    <a:pt x="706381" y="624292"/>
                  </a:lnTo>
                  <a:lnTo>
                    <a:pt x="706381" y="714318"/>
                  </a:lnTo>
                  <a:close/>
                </a:path>
                <a:path w="2540000" h="2552700">
                  <a:moveTo>
                    <a:pt x="111267" y="111060"/>
                  </a:moveTo>
                  <a:lnTo>
                    <a:pt x="0" y="111060"/>
                  </a:lnTo>
                  <a:lnTo>
                    <a:pt x="0" y="0"/>
                  </a:lnTo>
                  <a:lnTo>
                    <a:pt x="111267" y="111060"/>
                  </a:lnTo>
                  <a:close/>
                </a:path>
                <a:path w="2540000" h="2552700">
                  <a:moveTo>
                    <a:pt x="1927797" y="115266"/>
                  </a:moveTo>
                  <a:lnTo>
                    <a:pt x="1816529" y="4206"/>
                  </a:lnTo>
                  <a:lnTo>
                    <a:pt x="1927797" y="4206"/>
                  </a:lnTo>
                  <a:lnTo>
                    <a:pt x="1927797" y="115266"/>
                  </a:lnTo>
                  <a:close/>
                </a:path>
                <a:path w="2540000" h="2552700">
                  <a:moveTo>
                    <a:pt x="2529654" y="2529983"/>
                  </a:moveTo>
                  <a:lnTo>
                    <a:pt x="2439460" y="2529983"/>
                  </a:lnTo>
                  <a:lnTo>
                    <a:pt x="2439460" y="2439957"/>
                  </a:lnTo>
                  <a:lnTo>
                    <a:pt x="2529654" y="2439957"/>
                  </a:lnTo>
                  <a:lnTo>
                    <a:pt x="2529654" y="2529983"/>
                  </a:lnTo>
                  <a:close/>
                </a:path>
                <a:path w="2540000" h="2552700">
                  <a:moveTo>
                    <a:pt x="716496" y="1320942"/>
                  </a:moveTo>
                  <a:lnTo>
                    <a:pt x="605228" y="1320942"/>
                  </a:lnTo>
                  <a:lnTo>
                    <a:pt x="605228" y="1209882"/>
                  </a:lnTo>
                  <a:lnTo>
                    <a:pt x="716496" y="1320942"/>
                  </a:lnTo>
                  <a:close/>
                </a:path>
                <a:path w="2540000" h="2552700">
                  <a:moveTo>
                    <a:pt x="92723" y="1925883"/>
                  </a:moveTo>
                  <a:lnTo>
                    <a:pt x="2528" y="1925883"/>
                  </a:lnTo>
                  <a:lnTo>
                    <a:pt x="2528" y="1835857"/>
                  </a:lnTo>
                  <a:lnTo>
                    <a:pt x="92723" y="1835857"/>
                  </a:lnTo>
                  <a:lnTo>
                    <a:pt x="92723" y="1925883"/>
                  </a:lnTo>
                  <a:close/>
                </a:path>
                <a:path w="2540000" h="2552700">
                  <a:moveTo>
                    <a:pt x="2539769" y="1320942"/>
                  </a:moveTo>
                  <a:lnTo>
                    <a:pt x="2428501" y="1320942"/>
                  </a:lnTo>
                  <a:lnTo>
                    <a:pt x="2539769" y="1209882"/>
                  </a:lnTo>
                  <a:lnTo>
                    <a:pt x="2539769" y="1320942"/>
                  </a:lnTo>
                  <a:close/>
                </a:path>
                <a:path w="2540000" h="2552700">
                  <a:moveTo>
                    <a:pt x="1917681" y="1315894"/>
                  </a:moveTo>
                  <a:lnTo>
                    <a:pt x="1827487" y="1315894"/>
                  </a:lnTo>
                  <a:lnTo>
                    <a:pt x="1827487" y="1225868"/>
                  </a:lnTo>
                  <a:lnTo>
                    <a:pt x="1917681" y="1225868"/>
                  </a:lnTo>
                  <a:lnTo>
                    <a:pt x="1917681" y="1315894"/>
                  </a:lnTo>
                  <a:close/>
                </a:path>
                <a:path w="2540000" h="2552700">
                  <a:moveTo>
                    <a:pt x="2526282" y="739559"/>
                  </a:moveTo>
                  <a:lnTo>
                    <a:pt x="2415014" y="628499"/>
                  </a:lnTo>
                  <a:lnTo>
                    <a:pt x="2526282" y="628499"/>
                  </a:lnTo>
                  <a:lnTo>
                    <a:pt x="2526282" y="739559"/>
                  </a:lnTo>
                  <a:close/>
                </a:path>
                <a:path w="2540000" h="2552700">
                  <a:moveTo>
                    <a:pt x="0" y="718525"/>
                  </a:moveTo>
                  <a:lnTo>
                    <a:pt x="0" y="607465"/>
                  </a:lnTo>
                  <a:lnTo>
                    <a:pt x="111267" y="607465"/>
                  </a:lnTo>
                  <a:lnTo>
                    <a:pt x="0" y="718525"/>
                  </a:lnTo>
                  <a:close/>
                </a:path>
                <a:path w="2540000" h="2552700">
                  <a:moveTo>
                    <a:pt x="1316667" y="2552700"/>
                  </a:moveTo>
                  <a:lnTo>
                    <a:pt x="1205400" y="2441639"/>
                  </a:lnTo>
                  <a:lnTo>
                    <a:pt x="1316667" y="2441639"/>
                  </a:lnTo>
                  <a:lnTo>
                    <a:pt x="1316667" y="255270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>
            <a:extLst>
              <a:ext uri="{FF2B5EF4-FFF2-40B4-BE49-F238E27FC236}">
                <a16:creationId xmlns:a16="http://schemas.microsoft.com/office/drawing/2014/main" id="{6EE8B027-C541-9FB2-231D-9526E0C9542E}"/>
              </a:ext>
            </a:extLst>
          </p:cNvPr>
          <p:cNvSpPr/>
          <p:nvPr/>
        </p:nvSpPr>
        <p:spPr>
          <a:xfrm>
            <a:off x="0" y="-42714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93DC2-56EE-707E-2CC8-FB2A518626ED}"/>
              </a:ext>
            </a:extLst>
          </p:cNvPr>
          <p:cNvSpPr txBox="1"/>
          <p:nvPr/>
        </p:nvSpPr>
        <p:spPr>
          <a:xfrm>
            <a:off x="339054" y="1319103"/>
            <a:ext cx="12947849" cy="6228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ct val="12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b="1" i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Dyslexia undermines literacy skills, hindering reading, writing, and spelling abilities</a:t>
            </a:r>
            <a:r>
              <a:rPr lang="en-IN" sz="2400" b="0" i="0"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disrupts the brain's language processing, creating significant hurdles in comprehending written material.</a:t>
            </a:r>
          </a:p>
          <a:p>
            <a:pPr marL="12700" marR="5080" algn="just">
              <a:lnSpc>
                <a:spcPct val="127000"/>
              </a:lnSpc>
              <a:spcBef>
                <a:spcPts val="100"/>
              </a:spcBef>
            </a:pPr>
            <a:endParaRPr lang="en-US" sz="2400" spc="8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2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8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400" b="1" spc="8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5% and 20% of Indians suffer from dyslexia</a:t>
            </a:r>
            <a:r>
              <a:rPr lang="en-US" sz="2400" spc="8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pc="8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8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8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regions having a higher prevalence</a:t>
            </a:r>
            <a:r>
              <a:rPr lang="en-US" sz="2400" spc="8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0">
                <a:latin typeface="Times New Roman" panose="02020603050405020304" pitchFamily="18" charset="0"/>
                <a:cs typeface="Times New Roman" panose="02020603050405020304" pitchFamily="18" charset="0"/>
              </a:rPr>
              <a:t>of the condition. This indicates that </a:t>
            </a:r>
            <a:r>
              <a:rPr lang="en-US" sz="2400" b="1" spc="8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millions of Indian schoolchildren experience reading and comprehension problems as a result of this disorder</a:t>
            </a:r>
            <a:r>
              <a:rPr lang="en-US" sz="2400" spc="8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5600" marR="5080" indent="-342900" algn="just">
              <a:lnSpc>
                <a:spcPct val="12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400" spc="8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2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80">
                <a:latin typeface="Times New Roman" panose="02020603050405020304" pitchFamily="18" charset="0"/>
                <a:cs typeface="Times New Roman" panose="02020603050405020304" pitchFamily="18" charset="0"/>
              </a:rPr>
              <a:t>The creation of solutions like our product </a:t>
            </a:r>
            <a:r>
              <a:rPr lang="en-US" sz="2400" b="1" spc="8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Dyslexify</a:t>
            </a:r>
            <a:r>
              <a:rPr lang="en-US" sz="2400" spc="80">
                <a:latin typeface="Times New Roman" panose="02020603050405020304" pitchFamily="18" charset="0"/>
                <a:cs typeface="Times New Roman" panose="02020603050405020304" pitchFamily="18" charset="0"/>
              </a:rPr>
              <a:t>, a machine learning initiative intended to help people with Dyslexia improve their reading and comprehension skills.</a:t>
            </a:r>
          </a:p>
          <a:p>
            <a:pPr marL="355600" marR="5080" indent="-342900" algn="just">
              <a:lnSpc>
                <a:spcPct val="12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27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80808"/>
                </a:solidFill>
                <a:effectLst/>
                <a:latin typeface="mayo-sans"/>
              </a:rPr>
              <a:t>Though there's no cure for dyslexia, </a:t>
            </a:r>
            <a:r>
              <a:rPr lang="en-US" sz="2400" b="1" i="0">
                <a:solidFill>
                  <a:srgbClr val="3333FF"/>
                </a:solidFill>
                <a:effectLst/>
                <a:latin typeface="mayo-sans"/>
              </a:rPr>
              <a:t>early assessment and intervention result in the best outcome</a:t>
            </a:r>
            <a:r>
              <a:rPr lang="en-US" sz="2400" b="0" i="0">
                <a:solidFill>
                  <a:srgbClr val="080808"/>
                </a:solidFill>
                <a:effectLst/>
                <a:latin typeface="mayo-sans"/>
              </a:rPr>
              <a:t>. Sometimes dyslexia goes undiagnosed for years and isn't recognized until adulthood, but </a:t>
            </a:r>
            <a:r>
              <a:rPr lang="en-US" sz="2400" b="1" i="0">
                <a:solidFill>
                  <a:srgbClr val="3333FF"/>
                </a:solidFill>
                <a:effectLst/>
                <a:latin typeface="mayo-sans"/>
              </a:rPr>
              <a:t>it's never too late to seek help</a:t>
            </a:r>
            <a:r>
              <a:rPr lang="en-US" sz="2400" b="0" i="0">
                <a:solidFill>
                  <a:srgbClr val="080808"/>
                </a:solidFill>
                <a:effectLst/>
                <a:latin typeface="mayo-sans"/>
              </a:rPr>
              <a:t>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64559E5-40E2-5276-0F25-50ACC0D07779}"/>
              </a:ext>
            </a:extLst>
          </p:cNvPr>
          <p:cNvSpPr/>
          <p:nvPr/>
        </p:nvSpPr>
        <p:spPr>
          <a:xfrm rot="10800000">
            <a:off x="13654038" y="2478146"/>
            <a:ext cx="976362" cy="3048000"/>
          </a:xfrm>
          <a:custGeom>
            <a:avLst/>
            <a:gdLst/>
            <a:ahLst/>
            <a:cxnLst/>
            <a:rect l="l" t="t" r="r" b="b"/>
            <a:pathLst>
              <a:path w="1330325" h="3599179">
                <a:moveTo>
                  <a:pt x="1330274" y="2832027"/>
                </a:moveTo>
                <a:lnTo>
                  <a:pt x="1330274" y="767022"/>
                </a:lnTo>
                <a:lnTo>
                  <a:pt x="0" y="0"/>
                </a:lnTo>
                <a:lnTo>
                  <a:pt x="0" y="3598687"/>
                </a:lnTo>
                <a:lnTo>
                  <a:pt x="1330274" y="2832027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38C9148-B3DC-342E-CBCE-67C243D7DE17}"/>
              </a:ext>
            </a:extLst>
          </p:cNvPr>
          <p:cNvSpPr/>
          <p:nvPr/>
        </p:nvSpPr>
        <p:spPr>
          <a:xfrm rot="10800000">
            <a:off x="13539018" y="5968180"/>
            <a:ext cx="1091381" cy="2261419"/>
          </a:xfrm>
          <a:custGeom>
            <a:avLst/>
            <a:gdLst/>
            <a:ahLst/>
            <a:cxnLst/>
            <a:rect l="l" t="t" r="r" b="b"/>
            <a:pathLst>
              <a:path w="1330325" h="2818765">
                <a:moveTo>
                  <a:pt x="1330274" y="2048813"/>
                </a:moveTo>
                <a:lnTo>
                  <a:pt x="1330274" y="0"/>
                </a:lnTo>
                <a:lnTo>
                  <a:pt x="0" y="0"/>
                </a:lnTo>
                <a:lnTo>
                  <a:pt x="0" y="2818378"/>
                </a:lnTo>
                <a:lnTo>
                  <a:pt x="1330274" y="2048813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CEAC4-C123-4DF9-4D09-9BFF1A7F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654037" y="-2"/>
            <a:ext cx="968216" cy="2056349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3D813C2D-BDF2-3F2E-0855-A3454C963E96}"/>
              </a:ext>
            </a:extLst>
          </p:cNvPr>
          <p:cNvSpPr txBox="1">
            <a:spLocks/>
          </p:cNvSpPr>
          <p:nvPr/>
        </p:nvSpPr>
        <p:spPr>
          <a:xfrm>
            <a:off x="383570" y="408364"/>
            <a:ext cx="1252606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500" b="1" spc="-260">
                <a:solidFill>
                  <a:srgbClr val="3333FF"/>
                </a:solidFill>
                <a:latin typeface="Nunito" pitchFamily="2" charset="0"/>
                <a:cs typeface="Times New Roman" panose="02020603050405020304" pitchFamily="18" charset="0"/>
              </a:rPr>
              <a:t>A FRESH APPROACH TO THE CONCEPT</a:t>
            </a:r>
            <a:endParaRPr lang="en-US" sz="4500" b="1" spc="-434" dirty="0">
              <a:solidFill>
                <a:srgbClr val="3333FF"/>
              </a:solidFill>
              <a:latin typeface="Nunito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6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>
            <a:extLst>
              <a:ext uri="{FF2B5EF4-FFF2-40B4-BE49-F238E27FC236}">
                <a16:creationId xmlns:a16="http://schemas.microsoft.com/office/drawing/2014/main" id="{6EE8B027-C541-9FB2-231D-9526E0C9542E}"/>
              </a:ext>
            </a:extLst>
          </p:cNvPr>
          <p:cNvSpPr/>
          <p:nvPr/>
        </p:nvSpPr>
        <p:spPr>
          <a:xfrm>
            <a:off x="0" y="-42714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93DC2-56EE-707E-2CC8-FB2A518626ED}"/>
              </a:ext>
            </a:extLst>
          </p:cNvPr>
          <p:cNvSpPr txBox="1"/>
          <p:nvPr/>
        </p:nvSpPr>
        <p:spPr>
          <a:xfrm>
            <a:off x="333989" y="1934175"/>
            <a:ext cx="12947849" cy="4583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379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sz="2400" spc="-50">
                <a:solidFill>
                  <a:srgbClr val="3333FF"/>
                </a:solidFill>
                <a:latin typeface="Times" panose="02020603060405020304" pitchFamily="18" charset="0"/>
                <a:cs typeface="Trebuchet MS"/>
              </a:rPr>
              <a:t> Image-to-speech recognition</a:t>
            </a:r>
          </a:p>
          <a:p>
            <a:pPr marL="111379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sz="2400" spc="-50">
                <a:solidFill>
                  <a:srgbClr val="3333FF"/>
                </a:solidFill>
                <a:latin typeface="Times" panose="02020603060405020304" pitchFamily="18" charset="0"/>
                <a:cs typeface="Trebuchet MS"/>
              </a:rPr>
              <a:t>Text-to-speech recognition</a:t>
            </a:r>
          </a:p>
          <a:p>
            <a:pPr marL="111379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FF"/>
                </a:solidFill>
                <a:latin typeface="Times" panose="02020603060405020304" pitchFamily="18" charset="0"/>
                <a:ea typeface="Nunito" pitchFamily="34" charset="-122"/>
                <a:cs typeface="Nunito" pitchFamily="34" charset="-120"/>
              </a:rPr>
              <a:t>Javascript Extension</a:t>
            </a:r>
            <a:endParaRPr lang="en-US" sz="2400" spc="-50">
              <a:solidFill>
                <a:srgbClr val="3333FF"/>
              </a:solidFill>
              <a:latin typeface="Times" panose="02020603060405020304" pitchFamily="18" charset="0"/>
              <a:cs typeface="Trebuchet MS"/>
            </a:endParaRPr>
          </a:p>
          <a:p>
            <a:pPr marL="111379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sz="2400" spc="-50">
                <a:solidFill>
                  <a:srgbClr val="3333FF"/>
                </a:solidFill>
                <a:latin typeface="Times" panose="02020603060405020304" pitchFamily="18" charset="0"/>
                <a:cs typeface="Trebuchet MS"/>
              </a:rPr>
              <a:t>Ml-driven suggestion of books, using daal4py </a:t>
            </a:r>
          </a:p>
          <a:p>
            <a:pPr marL="1113790" indent="-342900">
              <a:lnSpc>
                <a:spcPct val="100000"/>
              </a:lnSpc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sz="2400" spc="-50">
                <a:solidFill>
                  <a:srgbClr val="3333FF"/>
                </a:solidFill>
                <a:latin typeface="Times" panose="02020603060405020304" pitchFamily="18" charset="0"/>
                <a:cs typeface="Trebuchet MS"/>
              </a:rPr>
              <a:t>Ai-powered document assistant, using GPU strength </a:t>
            </a:r>
          </a:p>
          <a:p>
            <a:pPr marL="1113790" indent="-342900">
              <a:spcBef>
                <a:spcPts val="1260"/>
              </a:spcBef>
              <a:buFont typeface="Arial" panose="020B0604020202020204" pitchFamily="34" charset="0"/>
              <a:buChar char="•"/>
            </a:pPr>
            <a:r>
              <a:rPr lang="en-US" sz="2400" spc="-50">
                <a:solidFill>
                  <a:srgbClr val="3333FF"/>
                </a:solidFill>
                <a:latin typeface="Times" panose="02020603060405020304" pitchFamily="18" charset="0"/>
                <a:cs typeface="Trebuchet MS"/>
              </a:rPr>
              <a:t>3d model with AR interface </a:t>
            </a:r>
          </a:p>
          <a:p>
            <a:pPr marL="770890">
              <a:lnSpc>
                <a:spcPct val="100000"/>
              </a:lnSpc>
              <a:spcBef>
                <a:spcPts val="1260"/>
              </a:spcBef>
            </a:pPr>
            <a:endParaRPr lang="en-US" sz="2400" spc="-50">
              <a:latin typeface="Times" panose="02020603060405020304" pitchFamily="18" charset="0"/>
              <a:cs typeface="Trebuchet MS"/>
            </a:endParaRPr>
          </a:p>
          <a:p>
            <a:pPr marL="1113790" indent="-342900">
              <a:lnSpc>
                <a:spcPct val="100000"/>
              </a:lnSpc>
              <a:spcBef>
                <a:spcPts val="1260"/>
              </a:spcBef>
              <a:buFont typeface="Courier New" panose="02070309020205020404" pitchFamily="49" charset="0"/>
              <a:buChar char="o"/>
            </a:pPr>
            <a:r>
              <a:rPr lang="en-US" sz="2400" b="1" spc="-50">
                <a:solidFill>
                  <a:srgbClr val="3333FF"/>
                </a:solidFill>
                <a:latin typeface="Times" panose="02020603060405020304" pitchFamily="18" charset="0"/>
                <a:cs typeface="Trebuchet MS"/>
              </a:rPr>
              <a:t>Dyslexify</a:t>
            </a:r>
            <a:r>
              <a:rPr lang="en-US" sz="2400" spc="-50">
                <a:latin typeface="Times" panose="02020603060405020304" pitchFamily="18" charset="0"/>
                <a:cs typeface="Trebuchet MS"/>
              </a:rPr>
              <a:t> has the potential to significantly </a:t>
            </a:r>
            <a:r>
              <a:rPr lang="en-US" sz="2400" b="1" spc="-50">
                <a:solidFill>
                  <a:srgbClr val="3333FF"/>
                </a:solidFill>
                <a:latin typeface="Times" panose="02020603060405020304" pitchFamily="18" charset="0"/>
                <a:cs typeface="Trebuchet MS"/>
              </a:rPr>
              <a:t>improve the lives of students in India </a:t>
            </a:r>
            <a:r>
              <a:rPr lang="en-US" sz="2400" spc="-50">
                <a:latin typeface="Times" panose="02020603060405020304" pitchFamily="18" charset="0"/>
                <a:cs typeface="Trebuchet MS"/>
              </a:rPr>
              <a:t>and around the world and will have a </a:t>
            </a:r>
            <a:r>
              <a:rPr lang="en-US" sz="2400" b="1" spc="-50">
                <a:solidFill>
                  <a:srgbClr val="3333FF"/>
                </a:solidFill>
                <a:latin typeface="Times" panose="02020603060405020304" pitchFamily="18" charset="0"/>
                <a:cs typeface="Trebuchet MS"/>
              </a:rPr>
              <a:t>major impact on the education sector</a:t>
            </a:r>
            <a:r>
              <a:rPr lang="en-US" sz="2400" spc="-50">
                <a:latin typeface="Times" panose="02020603060405020304" pitchFamily="18" charset="0"/>
                <a:cs typeface="Trebuchet MS"/>
              </a:rPr>
              <a:t>.</a:t>
            </a:r>
            <a:endParaRPr lang="en-US" sz="1800">
              <a:latin typeface="Times" panose="02020603060405020304" pitchFamily="18" charset="0"/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64559E5-40E2-5276-0F25-50ACC0D07779}"/>
              </a:ext>
            </a:extLst>
          </p:cNvPr>
          <p:cNvSpPr/>
          <p:nvPr/>
        </p:nvSpPr>
        <p:spPr>
          <a:xfrm rot="10800000">
            <a:off x="13654038" y="2478146"/>
            <a:ext cx="976362" cy="3048000"/>
          </a:xfrm>
          <a:custGeom>
            <a:avLst/>
            <a:gdLst/>
            <a:ahLst/>
            <a:cxnLst/>
            <a:rect l="l" t="t" r="r" b="b"/>
            <a:pathLst>
              <a:path w="1330325" h="3599179">
                <a:moveTo>
                  <a:pt x="1330274" y="2832027"/>
                </a:moveTo>
                <a:lnTo>
                  <a:pt x="1330274" y="767022"/>
                </a:lnTo>
                <a:lnTo>
                  <a:pt x="0" y="0"/>
                </a:lnTo>
                <a:lnTo>
                  <a:pt x="0" y="3598687"/>
                </a:lnTo>
                <a:lnTo>
                  <a:pt x="1330274" y="2832027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38C9148-B3DC-342E-CBCE-67C243D7DE17}"/>
              </a:ext>
            </a:extLst>
          </p:cNvPr>
          <p:cNvSpPr/>
          <p:nvPr/>
        </p:nvSpPr>
        <p:spPr>
          <a:xfrm rot="10800000">
            <a:off x="13539018" y="5968180"/>
            <a:ext cx="1091381" cy="2261419"/>
          </a:xfrm>
          <a:custGeom>
            <a:avLst/>
            <a:gdLst/>
            <a:ahLst/>
            <a:cxnLst/>
            <a:rect l="l" t="t" r="r" b="b"/>
            <a:pathLst>
              <a:path w="1330325" h="2818765">
                <a:moveTo>
                  <a:pt x="1330274" y="2048813"/>
                </a:moveTo>
                <a:lnTo>
                  <a:pt x="1330274" y="0"/>
                </a:lnTo>
                <a:lnTo>
                  <a:pt x="0" y="0"/>
                </a:lnTo>
                <a:lnTo>
                  <a:pt x="0" y="2818378"/>
                </a:lnTo>
                <a:lnTo>
                  <a:pt x="1330274" y="2048813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CEAC4-C123-4DF9-4D09-9BFF1A7F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3654037" y="-2"/>
            <a:ext cx="968216" cy="2056349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3D813C2D-BDF2-3F2E-0855-A3454C963E96}"/>
              </a:ext>
            </a:extLst>
          </p:cNvPr>
          <p:cNvSpPr txBox="1">
            <a:spLocks/>
          </p:cNvSpPr>
          <p:nvPr/>
        </p:nvSpPr>
        <p:spPr>
          <a:xfrm>
            <a:off x="383570" y="408364"/>
            <a:ext cx="1252606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500" b="1" spc="-260">
                <a:solidFill>
                  <a:srgbClr val="3333FF"/>
                </a:solidFill>
                <a:latin typeface="Nunito" pitchFamily="2" charset="0"/>
                <a:cs typeface="Times New Roman" panose="02020603050405020304" pitchFamily="18" charset="0"/>
              </a:rPr>
              <a:t>WHAT </a:t>
            </a:r>
            <a:r>
              <a:rPr lang="en-US" sz="4500" b="1" spc="-260">
                <a:latin typeface="Nunito" pitchFamily="2" charset="0"/>
                <a:cs typeface="Times New Roman" panose="02020603050405020304" pitchFamily="18" charset="0"/>
              </a:rPr>
              <a:t>WE</a:t>
            </a:r>
            <a:r>
              <a:rPr lang="en-US" sz="4500" b="1" spc="-260">
                <a:solidFill>
                  <a:srgbClr val="3333FF"/>
                </a:solidFill>
                <a:latin typeface="Nunito" pitchFamily="2" charset="0"/>
                <a:cs typeface="Times New Roman" panose="02020603050405020304" pitchFamily="18" charset="0"/>
              </a:rPr>
              <a:t> OFFER</a:t>
            </a:r>
            <a:endParaRPr lang="en-US" sz="4500" b="1" spc="-434" dirty="0">
              <a:solidFill>
                <a:srgbClr val="3333FF"/>
              </a:solidFill>
              <a:latin typeface="Nunito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1"/>
          <p:cNvSpPr/>
          <p:nvPr/>
        </p:nvSpPr>
        <p:spPr>
          <a:xfrm>
            <a:off x="270807" y="33459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latin typeface="Nunito" pitchFamily="34" charset="0"/>
                <a:ea typeface="Nunito" pitchFamily="34" charset="-122"/>
                <a:cs typeface="Nunito" pitchFamily="34" charset="-120"/>
              </a:rPr>
              <a:t>Overview of </a:t>
            </a:r>
            <a:r>
              <a:rPr lang="en-US" sz="4374" b="1" dirty="0">
                <a:solidFill>
                  <a:srgbClr val="3333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Image to Speech </a:t>
            </a:r>
            <a:r>
              <a:rPr lang="en-US" sz="4374" b="1" dirty="0">
                <a:latin typeface="Nunito" pitchFamily="34" charset="0"/>
                <a:ea typeface="Nunito" pitchFamily="34" charset="-122"/>
                <a:cs typeface="Nunito" pitchFamily="34" charset="-120"/>
              </a:rPr>
              <a:t>Recognition Feature</a:t>
            </a:r>
            <a:endParaRPr lang="en-US" sz="4374" dirty="0"/>
          </a:p>
        </p:txBody>
      </p:sp>
      <p:pic>
        <p:nvPicPr>
          <p:cNvPr id="23" name="object 15">
            <a:extLst>
              <a:ext uri="{FF2B5EF4-FFF2-40B4-BE49-F238E27FC236}">
                <a16:creationId xmlns:a16="http://schemas.microsoft.com/office/drawing/2014/main" id="{673826B1-729D-554A-AA03-49341C1335FB}"/>
              </a:ext>
            </a:extLst>
          </p:cNvPr>
          <p:cNvPicPr/>
          <p:nvPr/>
        </p:nvPicPr>
        <p:blipFill rotWithShape="1">
          <a:blip r:embed="rId4" cstate="print"/>
          <a:srcRect l="27794"/>
          <a:stretch/>
        </p:blipFill>
        <p:spPr>
          <a:xfrm>
            <a:off x="7991475" y="2647293"/>
            <a:ext cx="6291918" cy="38599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52047F-D6E9-3A9A-4B46-E94BA753D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06" y="2324557"/>
            <a:ext cx="7476193" cy="4864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5BB35AA3-59E5-BABE-B8F1-D90163F5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" y="0"/>
            <a:ext cx="14630400" cy="82296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DBDD3B13-7561-C8B2-C2F2-84B051090F7B}"/>
              </a:ext>
            </a:extLst>
          </p:cNvPr>
          <p:cNvSpPr/>
          <p:nvPr/>
        </p:nvSpPr>
        <p:spPr>
          <a:xfrm>
            <a:off x="14041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3944DD27-E900-71DE-3594-599B77251FB6}"/>
              </a:ext>
            </a:extLst>
          </p:cNvPr>
          <p:cNvSpPr txBox="1">
            <a:spLocks/>
          </p:cNvSpPr>
          <p:nvPr/>
        </p:nvSpPr>
        <p:spPr>
          <a:xfrm>
            <a:off x="1226573" y="768612"/>
            <a:ext cx="11614785" cy="685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370" b="1" spc="220">
                <a:latin typeface="Nunito" pitchFamily="2" charset="0"/>
              </a:rPr>
              <a:t>M</a:t>
            </a:r>
            <a:r>
              <a:rPr lang="en-US" sz="4370" b="1" spc="-254">
                <a:latin typeface="Nunito" pitchFamily="2" charset="0"/>
              </a:rPr>
              <a:t>L</a:t>
            </a:r>
            <a:r>
              <a:rPr lang="en-US" sz="4370" b="1" spc="-335">
                <a:latin typeface="Nunito" pitchFamily="2" charset="0"/>
              </a:rPr>
              <a:t> </a:t>
            </a:r>
            <a:r>
              <a:rPr lang="en-US" sz="4370" b="1" spc="35">
                <a:latin typeface="Nunito" pitchFamily="2" charset="0"/>
              </a:rPr>
              <a:t>D</a:t>
            </a:r>
            <a:r>
              <a:rPr lang="en-US" sz="4370" b="1" spc="10">
                <a:latin typeface="Nunito" pitchFamily="2" charset="0"/>
              </a:rPr>
              <a:t>R</a:t>
            </a:r>
            <a:r>
              <a:rPr lang="en-US" sz="4370" b="1" spc="90">
                <a:latin typeface="Nunito" pitchFamily="2" charset="0"/>
              </a:rPr>
              <a:t>I</a:t>
            </a:r>
            <a:r>
              <a:rPr lang="en-US" sz="4370" b="1" spc="-325">
                <a:latin typeface="Nunito" pitchFamily="2" charset="0"/>
              </a:rPr>
              <a:t>V</a:t>
            </a:r>
            <a:r>
              <a:rPr lang="en-US" sz="4370" b="1" spc="-245">
                <a:latin typeface="Nunito" pitchFamily="2" charset="0"/>
              </a:rPr>
              <a:t>E</a:t>
            </a:r>
            <a:r>
              <a:rPr lang="en-US" sz="4370" b="1">
                <a:latin typeface="Nunito" pitchFamily="2" charset="0"/>
              </a:rPr>
              <a:t>N</a:t>
            </a:r>
            <a:r>
              <a:rPr lang="en-US" sz="4370" b="1" spc="-335">
                <a:latin typeface="Nunito" pitchFamily="2" charset="0"/>
              </a:rPr>
              <a:t> </a:t>
            </a:r>
            <a:r>
              <a:rPr lang="en-US" sz="4370" b="1" spc="305">
                <a:solidFill>
                  <a:srgbClr val="3333FF"/>
                </a:solidFill>
                <a:latin typeface="Nunito" pitchFamily="2" charset="0"/>
              </a:rPr>
              <a:t>S</a:t>
            </a:r>
            <a:r>
              <a:rPr lang="en-US" sz="4370" b="1" spc="-145">
                <a:solidFill>
                  <a:srgbClr val="3333FF"/>
                </a:solidFill>
                <a:latin typeface="Nunito" pitchFamily="2" charset="0"/>
              </a:rPr>
              <a:t>U</a:t>
            </a:r>
            <a:r>
              <a:rPr lang="en-US" sz="4370" b="1" spc="-185">
                <a:solidFill>
                  <a:srgbClr val="3333FF"/>
                </a:solidFill>
                <a:latin typeface="Nunito" pitchFamily="2" charset="0"/>
              </a:rPr>
              <a:t>GG</a:t>
            </a:r>
            <a:r>
              <a:rPr lang="en-US" sz="4370" b="1" spc="-245">
                <a:solidFill>
                  <a:srgbClr val="3333FF"/>
                </a:solidFill>
                <a:latin typeface="Nunito" pitchFamily="2" charset="0"/>
              </a:rPr>
              <a:t>E</a:t>
            </a:r>
            <a:r>
              <a:rPr lang="en-US" sz="4370" b="1" spc="305">
                <a:solidFill>
                  <a:srgbClr val="3333FF"/>
                </a:solidFill>
                <a:latin typeface="Nunito" pitchFamily="2" charset="0"/>
              </a:rPr>
              <a:t>S</a:t>
            </a:r>
            <a:r>
              <a:rPr lang="en-US" sz="4370" b="1" spc="-459">
                <a:solidFill>
                  <a:srgbClr val="3333FF"/>
                </a:solidFill>
                <a:latin typeface="Nunito" pitchFamily="2" charset="0"/>
              </a:rPr>
              <a:t>T</a:t>
            </a:r>
            <a:r>
              <a:rPr lang="en-US" sz="4370" b="1" spc="90">
                <a:solidFill>
                  <a:srgbClr val="3333FF"/>
                </a:solidFill>
                <a:latin typeface="Nunito" pitchFamily="2" charset="0"/>
              </a:rPr>
              <a:t>I</a:t>
            </a:r>
            <a:r>
              <a:rPr lang="en-US" sz="4370" b="1" spc="-80">
                <a:solidFill>
                  <a:srgbClr val="3333FF"/>
                </a:solidFill>
                <a:latin typeface="Nunito" pitchFamily="2" charset="0"/>
              </a:rPr>
              <a:t>O</a:t>
            </a:r>
            <a:r>
              <a:rPr lang="en-US" sz="4370" b="1">
                <a:solidFill>
                  <a:srgbClr val="3333FF"/>
                </a:solidFill>
                <a:latin typeface="Nunito" pitchFamily="2" charset="0"/>
              </a:rPr>
              <a:t>N</a:t>
            </a:r>
            <a:r>
              <a:rPr lang="en-US" sz="4370" b="1" spc="-335">
                <a:solidFill>
                  <a:srgbClr val="3333FF"/>
                </a:solidFill>
                <a:latin typeface="Nunito" pitchFamily="2" charset="0"/>
              </a:rPr>
              <a:t> </a:t>
            </a:r>
            <a:r>
              <a:rPr lang="en-US" sz="4370" b="1" spc="-80">
                <a:solidFill>
                  <a:srgbClr val="3333FF"/>
                </a:solidFill>
                <a:latin typeface="Nunito" pitchFamily="2" charset="0"/>
              </a:rPr>
              <a:t>O</a:t>
            </a:r>
            <a:r>
              <a:rPr lang="en-US" sz="4370" b="1" spc="-555">
                <a:solidFill>
                  <a:srgbClr val="3333FF"/>
                </a:solidFill>
                <a:latin typeface="Nunito" pitchFamily="2" charset="0"/>
              </a:rPr>
              <a:t>F</a:t>
            </a:r>
            <a:r>
              <a:rPr lang="en-US" sz="4370" b="1" spc="-335">
                <a:solidFill>
                  <a:srgbClr val="3333FF"/>
                </a:solidFill>
                <a:latin typeface="Nunito" pitchFamily="2" charset="0"/>
              </a:rPr>
              <a:t>  </a:t>
            </a:r>
            <a:r>
              <a:rPr lang="en-US" sz="4370" b="1" spc="105">
                <a:solidFill>
                  <a:srgbClr val="3333FF"/>
                </a:solidFill>
                <a:latin typeface="Nunito" pitchFamily="2" charset="0"/>
              </a:rPr>
              <a:t>B</a:t>
            </a:r>
            <a:r>
              <a:rPr lang="en-US" sz="4370" b="1" spc="-80">
                <a:solidFill>
                  <a:srgbClr val="3333FF"/>
                </a:solidFill>
                <a:latin typeface="Nunito" pitchFamily="2" charset="0"/>
              </a:rPr>
              <a:t>OO</a:t>
            </a:r>
            <a:r>
              <a:rPr lang="en-US" sz="4370" b="1" spc="20">
                <a:solidFill>
                  <a:srgbClr val="3333FF"/>
                </a:solidFill>
                <a:latin typeface="Nunito" pitchFamily="2" charset="0"/>
              </a:rPr>
              <a:t>K</a:t>
            </a:r>
            <a:r>
              <a:rPr lang="en-US" sz="4370" b="1" spc="310">
                <a:solidFill>
                  <a:srgbClr val="3333FF"/>
                </a:solidFill>
                <a:latin typeface="Nunito" pitchFamily="2" charset="0"/>
              </a:rPr>
              <a:t>S</a:t>
            </a:r>
            <a:endParaRPr lang="en-US" sz="4370" b="1">
              <a:solidFill>
                <a:srgbClr val="3333FF"/>
              </a:solidFill>
              <a:latin typeface="Nunito" pitchFamily="2" charset="0"/>
            </a:endParaRPr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1278FB63-17CD-C661-048A-CEE0FDE1B5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699" y="2009750"/>
            <a:ext cx="6119565" cy="3254479"/>
          </a:xfrm>
          <a:prstGeom prst="rect">
            <a:avLst/>
          </a:prstGeom>
        </p:spPr>
      </p:pic>
      <p:pic>
        <p:nvPicPr>
          <p:cNvPr id="4" name="object 6">
            <a:extLst>
              <a:ext uri="{FF2B5EF4-FFF2-40B4-BE49-F238E27FC236}">
                <a16:creationId xmlns:a16="http://schemas.microsoft.com/office/drawing/2014/main" id="{76F4D582-4F73-292A-E186-1DFB4DCFDE5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5884" y="4377057"/>
            <a:ext cx="6494817" cy="3254479"/>
          </a:xfrm>
          <a:prstGeom prst="rect">
            <a:avLst/>
          </a:prstGeom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BC4370A9-2CCD-39B5-8A41-7865F84D0DC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70821" y="598064"/>
            <a:ext cx="1583069" cy="1381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5E5F9-D2D9-139F-0152-7D2D8B18C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9" y="-1"/>
            <a:ext cx="885825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29063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</a:t>
            </a:r>
            <a:r>
              <a:rPr lang="en-US" sz="4374" b="1" dirty="0">
                <a:solidFill>
                  <a:srgbClr val="3333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Javascript Extension </a:t>
            </a: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for Dyslexia Support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29731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498288" y="3338989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3373636"/>
            <a:ext cx="29415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Enhanced Functionality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3070503" y="3854053"/>
            <a:ext cx="393989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JavaScript extension 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offers added interactive elements</a:t>
            </a: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 for a dynamic user experience.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6185" y="3338989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736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Seamless Integration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8148399" y="3854053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Integrates fluidly with the existing web application infrastructure.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2348389" y="531602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498288" y="535769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070503" y="5392341"/>
            <a:ext cx="34085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Personalized Enhancement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3073718" y="5872758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Allows users to tailor their experience based on individual preferences and requirements.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6185" y="535769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Continuous Updates</a:t>
            </a:r>
            <a:endParaRPr lang="en-US" sz="2400" dirty="0"/>
          </a:p>
        </p:txBody>
      </p:sp>
      <p:sp>
        <p:nvSpPr>
          <p:cNvPr id="20" name="Text 17"/>
          <p:cNvSpPr/>
          <p:nvPr/>
        </p:nvSpPr>
        <p:spPr>
          <a:xfrm>
            <a:off x="8148398" y="5872758"/>
            <a:ext cx="429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Regularly updated to incorporate the latest advancements in dyslexia support technology.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5D0CE36-3EBA-449D-0062-24024423A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75" y="-1"/>
            <a:ext cx="885825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9057" y="-28932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92487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Explanation </a:t>
            </a:r>
            <a:r>
              <a:rPr lang="en-US" sz="4374" b="1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of </a:t>
            </a:r>
            <a:r>
              <a:rPr lang="en-US" sz="4374" b="1">
                <a:solidFill>
                  <a:srgbClr val="3333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Text-to-Speech </a:t>
            </a: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Recognition Feature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2402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Versatile Usage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2339430" y="3809643"/>
            <a:ext cx="37603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3333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Converts written text into spoken language 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 facilitate comprehension.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8036839" y="3062517"/>
            <a:ext cx="29353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Adjustable Preferences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8062794" y="3639473"/>
            <a:ext cx="46753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3333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Customizable voice, pitch, and speed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for optimal user experience.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2330471" y="53721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Interactive Interface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2330471" y="5938143"/>
            <a:ext cx="377823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3333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Intuitive controls allow personalized navigation 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throughout the application.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8062794" y="5372100"/>
            <a:ext cx="29192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Integrative Capabilities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8062794" y="5938142"/>
            <a:ext cx="391792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3333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Compatible with various document types and web pages 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for seamless usage.</a:t>
            </a:r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0E6A1E-5636-E6DB-784C-804EDA38A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744574" y="-28932"/>
            <a:ext cx="885825" cy="82585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>
            <a:extLst>
              <a:ext uri="{FF2B5EF4-FFF2-40B4-BE49-F238E27FC236}">
                <a16:creationId xmlns:a16="http://schemas.microsoft.com/office/drawing/2014/main" id="{8BED3312-95AC-C174-51B8-A72F598A229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2" name="object 22">
            <a:extLst>
              <a:ext uri="{FF2B5EF4-FFF2-40B4-BE49-F238E27FC236}">
                <a16:creationId xmlns:a16="http://schemas.microsoft.com/office/drawing/2014/main" id="{BC35653B-06BD-F005-BB9C-9EFA1B8E535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2581" y="1952625"/>
            <a:ext cx="3039129" cy="5520988"/>
          </a:xfrm>
          <a:prstGeom prst="rect">
            <a:avLst/>
          </a:prstGeom>
        </p:spPr>
      </p:pic>
      <p:pic>
        <p:nvPicPr>
          <p:cNvPr id="3" name="object 23">
            <a:extLst>
              <a:ext uri="{FF2B5EF4-FFF2-40B4-BE49-F238E27FC236}">
                <a16:creationId xmlns:a16="http://schemas.microsoft.com/office/drawing/2014/main" id="{7C079A47-337C-2E02-D48E-E7DB71A80EE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7095" y="1952625"/>
            <a:ext cx="3039129" cy="5520988"/>
          </a:xfrm>
          <a:prstGeom prst="rect">
            <a:avLst/>
          </a:prstGeom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2FEF5769-7734-F645-BC0E-7229FF93A268}"/>
              </a:ext>
            </a:extLst>
          </p:cNvPr>
          <p:cNvSpPr txBox="1">
            <a:spLocks/>
          </p:cNvSpPr>
          <p:nvPr/>
        </p:nvSpPr>
        <p:spPr>
          <a:xfrm>
            <a:off x="2274252" y="755987"/>
            <a:ext cx="10081895" cy="685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370" b="1" spc="-420">
                <a:solidFill>
                  <a:srgbClr val="3333FF"/>
                </a:solidFill>
                <a:latin typeface="Nunito" pitchFamily="2" charset="0"/>
              </a:rPr>
              <a:t>3</a:t>
            </a:r>
            <a:r>
              <a:rPr lang="en-US" sz="4370" b="1" spc="40">
                <a:solidFill>
                  <a:srgbClr val="3333FF"/>
                </a:solidFill>
                <a:latin typeface="Nunito" pitchFamily="2" charset="0"/>
              </a:rPr>
              <a:t>D</a:t>
            </a:r>
            <a:r>
              <a:rPr lang="en-US" sz="4370" b="1" spc="-335">
                <a:solidFill>
                  <a:srgbClr val="3333FF"/>
                </a:solidFill>
                <a:latin typeface="Nunito" pitchFamily="2" charset="0"/>
              </a:rPr>
              <a:t> </a:t>
            </a:r>
            <a:r>
              <a:rPr lang="en-US" sz="4370" b="1" spc="220">
                <a:solidFill>
                  <a:srgbClr val="3333FF"/>
                </a:solidFill>
                <a:latin typeface="Nunito" pitchFamily="2" charset="0"/>
              </a:rPr>
              <a:t>M</a:t>
            </a:r>
            <a:r>
              <a:rPr lang="en-US" sz="4370" b="1" spc="-80">
                <a:solidFill>
                  <a:srgbClr val="3333FF"/>
                </a:solidFill>
                <a:latin typeface="Nunito" pitchFamily="2" charset="0"/>
              </a:rPr>
              <a:t>O</a:t>
            </a:r>
            <a:r>
              <a:rPr lang="en-US" sz="4370" b="1" spc="35">
                <a:solidFill>
                  <a:srgbClr val="3333FF"/>
                </a:solidFill>
                <a:latin typeface="Nunito" pitchFamily="2" charset="0"/>
              </a:rPr>
              <a:t>D</a:t>
            </a:r>
            <a:r>
              <a:rPr lang="en-US" sz="4370" b="1" spc="-245">
                <a:solidFill>
                  <a:srgbClr val="3333FF"/>
                </a:solidFill>
                <a:latin typeface="Nunito" pitchFamily="2" charset="0"/>
              </a:rPr>
              <a:t>E</a:t>
            </a:r>
            <a:r>
              <a:rPr lang="en-US" sz="4370" b="1" spc="-254">
                <a:solidFill>
                  <a:srgbClr val="3333FF"/>
                </a:solidFill>
                <a:latin typeface="Nunito" pitchFamily="2" charset="0"/>
              </a:rPr>
              <a:t>L</a:t>
            </a:r>
            <a:r>
              <a:rPr lang="en-US" sz="4370" b="1" spc="-335">
                <a:solidFill>
                  <a:srgbClr val="3333FF"/>
                </a:solidFill>
                <a:latin typeface="Nunito" pitchFamily="2" charset="0"/>
              </a:rPr>
              <a:t> </a:t>
            </a:r>
            <a:r>
              <a:rPr lang="en-US" sz="4370" b="1" spc="-250">
                <a:latin typeface="Nunito" pitchFamily="2" charset="0"/>
              </a:rPr>
              <a:t>W</a:t>
            </a:r>
            <a:r>
              <a:rPr lang="en-US" sz="4370" b="1" spc="90">
                <a:latin typeface="Nunito" pitchFamily="2" charset="0"/>
              </a:rPr>
              <a:t>I</a:t>
            </a:r>
            <a:r>
              <a:rPr lang="en-US" sz="4370" b="1" spc="-459">
                <a:latin typeface="Nunito" pitchFamily="2" charset="0"/>
              </a:rPr>
              <a:t>T</a:t>
            </a:r>
            <a:r>
              <a:rPr lang="en-US" sz="4370" b="1" spc="-85">
                <a:latin typeface="Nunito" pitchFamily="2" charset="0"/>
              </a:rPr>
              <a:t>H</a:t>
            </a:r>
            <a:r>
              <a:rPr lang="en-US" sz="4370" b="1" spc="-335">
                <a:latin typeface="Nunito" pitchFamily="2" charset="0"/>
              </a:rPr>
              <a:t> </a:t>
            </a:r>
            <a:r>
              <a:rPr lang="en-US" sz="4370" b="1" spc="-280">
                <a:latin typeface="Nunito" pitchFamily="2" charset="0"/>
              </a:rPr>
              <a:t>A</a:t>
            </a:r>
            <a:r>
              <a:rPr lang="en-US" sz="4370" b="1" spc="15">
                <a:latin typeface="Nunito" pitchFamily="2" charset="0"/>
              </a:rPr>
              <a:t>R</a:t>
            </a:r>
            <a:r>
              <a:rPr lang="en-US" sz="4370" b="1" spc="-335">
                <a:latin typeface="Nunito" pitchFamily="2" charset="0"/>
              </a:rPr>
              <a:t> </a:t>
            </a:r>
            <a:r>
              <a:rPr lang="en-US" sz="4370" b="1" spc="90">
                <a:latin typeface="Nunito" pitchFamily="2" charset="0"/>
              </a:rPr>
              <a:t>I</a:t>
            </a:r>
            <a:r>
              <a:rPr lang="en-US" sz="4370" b="1" spc="-5">
                <a:latin typeface="Nunito" pitchFamily="2" charset="0"/>
              </a:rPr>
              <a:t>N</a:t>
            </a:r>
            <a:r>
              <a:rPr lang="en-US" sz="4370" b="1" spc="-459">
                <a:latin typeface="Nunito" pitchFamily="2" charset="0"/>
              </a:rPr>
              <a:t>T</a:t>
            </a:r>
            <a:r>
              <a:rPr lang="en-US" sz="4370" b="1" spc="-245">
                <a:latin typeface="Nunito" pitchFamily="2" charset="0"/>
              </a:rPr>
              <a:t>E</a:t>
            </a:r>
            <a:r>
              <a:rPr lang="en-US" sz="4370" b="1" spc="10">
                <a:latin typeface="Nunito" pitchFamily="2" charset="0"/>
              </a:rPr>
              <a:t>R</a:t>
            </a:r>
            <a:r>
              <a:rPr lang="en-US" sz="4370" b="1" spc="-560">
                <a:latin typeface="Nunito" pitchFamily="2" charset="0"/>
              </a:rPr>
              <a:t>F</a:t>
            </a:r>
            <a:r>
              <a:rPr lang="en-US" sz="4370" b="1" spc="-280">
                <a:latin typeface="Nunito" pitchFamily="2" charset="0"/>
              </a:rPr>
              <a:t>A</a:t>
            </a:r>
            <a:r>
              <a:rPr lang="en-US" sz="4370" b="1" spc="-245">
                <a:latin typeface="Nunito" pitchFamily="2" charset="0"/>
              </a:rPr>
              <a:t>C</a:t>
            </a:r>
            <a:r>
              <a:rPr lang="en-US" sz="4370" b="1" spc="-240">
                <a:latin typeface="Nunito" pitchFamily="2" charset="0"/>
              </a:rPr>
              <a:t>E</a:t>
            </a:r>
            <a:endParaRPr lang="en-US" sz="4370" b="1">
              <a:latin typeface="Nunito" pitchFamily="2" charset="0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0790C2B2-3BCA-D5CE-D3F6-C7957BD50DB9}"/>
              </a:ext>
            </a:extLst>
          </p:cNvPr>
          <p:cNvGrpSpPr/>
          <p:nvPr/>
        </p:nvGrpSpPr>
        <p:grpSpPr>
          <a:xfrm>
            <a:off x="11871441" y="535293"/>
            <a:ext cx="1330462" cy="1426331"/>
            <a:chOff x="14059796" y="1055736"/>
            <a:chExt cx="2106930" cy="1551305"/>
          </a:xfrm>
        </p:grpSpPr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6016C48D-9653-BA45-A347-6F4E9463EABA}"/>
                </a:ext>
              </a:extLst>
            </p:cNvPr>
            <p:cNvSpPr/>
            <p:nvPr/>
          </p:nvSpPr>
          <p:spPr>
            <a:xfrm>
              <a:off x="15677845" y="1330313"/>
              <a:ext cx="11430" cy="194945"/>
            </a:xfrm>
            <a:custGeom>
              <a:avLst/>
              <a:gdLst/>
              <a:ahLst/>
              <a:cxnLst/>
              <a:rect l="l" t="t" r="r" b="b"/>
              <a:pathLst>
                <a:path w="11430" h="194944">
                  <a:moveTo>
                    <a:pt x="0" y="194475"/>
                  </a:moveTo>
                  <a:lnTo>
                    <a:pt x="619" y="6203"/>
                  </a:lnTo>
                  <a:lnTo>
                    <a:pt x="11150" y="0"/>
                  </a:lnTo>
                  <a:lnTo>
                    <a:pt x="10840" y="188272"/>
                  </a:lnTo>
                  <a:lnTo>
                    <a:pt x="0" y="194475"/>
                  </a:lnTo>
                  <a:close/>
                </a:path>
              </a:pathLst>
            </a:custGeom>
            <a:solidFill>
              <a:srgbClr val="4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E210D541-92D7-D1B2-1440-06A5E88A426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75282" y="1064808"/>
              <a:ext cx="1603492" cy="731519"/>
            </a:xfrm>
            <a:prstGeom prst="rect">
              <a:avLst/>
            </a:prstGeom>
          </p:spPr>
        </p:pic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4ACE55C7-82DD-8404-F527-E2D18E7BE2EC}"/>
                </a:ext>
              </a:extLst>
            </p:cNvPr>
            <p:cNvSpPr/>
            <p:nvPr/>
          </p:nvSpPr>
          <p:spPr>
            <a:xfrm>
              <a:off x="14060260" y="1055736"/>
              <a:ext cx="1628775" cy="946150"/>
            </a:xfrm>
            <a:custGeom>
              <a:avLst/>
              <a:gdLst/>
              <a:ahLst/>
              <a:cxnLst/>
              <a:rect l="l" t="t" r="r" b="b"/>
              <a:pathLst>
                <a:path w="1628775" h="946150">
                  <a:moveTo>
                    <a:pt x="475286" y="945782"/>
                  </a:moveTo>
                  <a:lnTo>
                    <a:pt x="138605" y="752547"/>
                  </a:lnTo>
                  <a:lnTo>
                    <a:pt x="96424" y="724650"/>
                  </a:lnTo>
                  <a:lnTo>
                    <a:pt x="61872" y="694459"/>
                  </a:lnTo>
                  <a:lnTo>
                    <a:pt x="34951" y="662433"/>
                  </a:lnTo>
                  <a:lnTo>
                    <a:pt x="15664" y="629031"/>
                  </a:lnTo>
                  <a:lnTo>
                    <a:pt x="0" y="559932"/>
                  </a:lnTo>
                  <a:lnTo>
                    <a:pt x="3626" y="525153"/>
                  </a:lnTo>
                  <a:lnTo>
                    <a:pt x="33809" y="457431"/>
                  </a:lnTo>
                  <a:lnTo>
                    <a:pt x="60369" y="425405"/>
                  </a:lnTo>
                  <a:lnTo>
                    <a:pt x="94578" y="395214"/>
                  </a:lnTo>
                  <a:lnTo>
                    <a:pt x="136437" y="367317"/>
                  </a:lnTo>
                  <a:lnTo>
                    <a:pt x="630463" y="79790"/>
                  </a:lnTo>
                  <a:lnTo>
                    <a:pt x="671293" y="58621"/>
                  </a:lnTo>
                  <a:lnTo>
                    <a:pt x="715133" y="40709"/>
                  </a:lnTo>
                  <a:lnTo>
                    <a:pt x="761484" y="26054"/>
                  </a:lnTo>
                  <a:lnTo>
                    <a:pt x="809848" y="14655"/>
                  </a:lnTo>
                  <a:lnTo>
                    <a:pt x="859727" y="6513"/>
                  </a:lnTo>
                  <a:lnTo>
                    <a:pt x="910621" y="1628"/>
                  </a:lnTo>
                  <a:lnTo>
                    <a:pt x="962033" y="0"/>
                  </a:lnTo>
                  <a:lnTo>
                    <a:pt x="1013463" y="1628"/>
                  </a:lnTo>
                  <a:lnTo>
                    <a:pt x="1064415" y="6513"/>
                  </a:lnTo>
                  <a:lnTo>
                    <a:pt x="1114388" y="14655"/>
                  </a:lnTo>
                  <a:lnTo>
                    <a:pt x="1162885" y="26054"/>
                  </a:lnTo>
                  <a:lnTo>
                    <a:pt x="1209407" y="40709"/>
                  </a:lnTo>
                  <a:lnTo>
                    <a:pt x="1253455" y="58621"/>
                  </a:lnTo>
                  <a:lnTo>
                    <a:pt x="1294532" y="79790"/>
                  </a:lnTo>
                  <a:lnTo>
                    <a:pt x="1602098" y="257827"/>
                  </a:lnTo>
                  <a:lnTo>
                    <a:pt x="1628735" y="274577"/>
                  </a:lnTo>
                  <a:lnTo>
                    <a:pt x="1617894" y="280780"/>
                  </a:lnTo>
                  <a:lnTo>
                    <a:pt x="1611511" y="276418"/>
                  </a:lnTo>
                  <a:lnTo>
                    <a:pt x="1604924" y="272173"/>
                  </a:lnTo>
                  <a:lnTo>
                    <a:pt x="1283691" y="86304"/>
                  </a:lnTo>
                  <a:lnTo>
                    <a:pt x="1245142" y="66285"/>
                  </a:lnTo>
                  <a:lnTo>
                    <a:pt x="1203536" y="49093"/>
                  </a:lnTo>
                  <a:lnTo>
                    <a:pt x="1159233" y="34820"/>
                  </a:lnTo>
                  <a:lnTo>
                    <a:pt x="1112588" y="23558"/>
                  </a:lnTo>
                  <a:lnTo>
                    <a:pt x="1063961" y="15399"/>
                  </a:lnTo>
                  <a:lnTo>
                    <a:pt x="1013708" y="10437"/>
                  </a:lnTo>
                  <a:lnTo>
                    <a:pt x="962188" y="8762"/>
                  </a:lnTo>
                  <a:lnTo>
                    <a:pt x="910669" y="10419"/>
                  </a:lnTo>
                  <a:lnTo>
                    <a:pt x="860429" y="15338"/>
                  </a:lnTo>
                  <a:lnTo>
                    <a:pt x="811836" y="23436"/>
                  </a:lnTo>
                  <a:lnTo>
                    <a:pt x="765258" y="34631"/>
                  </a:lnTo>
                  <a:lnTo>
                    <a:pt x="721065" y="48844"/>
                  </a:lnTo>
                  <a:lnTo>
                    <a:pt x="679624" y="65992"/>
                  </a:lnTo>
                  <a:lnTo>
                    <a:pt x="641303" y="85994"/>
                  </a:lnTo>
                  <a:lnTo>
                    <a:pt x="147278" y="373520"/>
                  </a:lnTo>
                  <a:lnTo>
                    <a:pt x="100699" y="405205"/>
                  </a:lnTo>
                  <a:lnTo>
                    <a:pt x="63813" y="440299"/>
                  </a:lnTo>
                  <a:lnTo>
                    <a:pt x="37023" y="478191"/>
                  </a:lnTo>
                  <a:lnTo>
                    <a:pt x="20728" y="518273"/>
                  </a:lnTo>
                  <a:lnTo>
                    <a:pt x="15331" y="559932"/>
                  </a:lnTo>
                  <a:lnTo>
                    <a:pt x="21132" y="601562"/>
                  </a:lnTo>
                  <a:lnTo>
                    <a:pt x="37875" y="641583"/>
                  </a:lnTo>
                  <a:lnTo>
                    <a:pt x="65129" y="679431"/>
                  </a:lnTo>
                  <a:lnTo>
                    <a:pt x="102463" y="714540"/>
                  </a:lnTo>
                  <a:lnTo>
                    <a:pt x="149446" y="746344"/>
                  </a:lnTo>
                  <a:lnTo>
                    <a:pt x="457012" y="924070"/>
                  </a:lnTo>
                  <a:lnTo>
                    <a:pt x="486127" y="939579"/>
                  </a:lnTo>
                  <a:lnTo>
                    <a:pt x="475286" y="945782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F8CAED7F-9188-CE62-AFDE-C36F5F27EF7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50481" y="1172320"/>
              <a:ext cx="1658203" cy="1420690"/>
            </a:xfrm>
            <a:prstGeom prst="rect">
              <a:avLst/>
            </a:prstGeom>
          </p:spPr>
        </p:pic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8F7E8622-1F1F-4970-950A-92733FFED1FF}"/>
                </a:ext>
              </a:extLst>
            </p:cNvPr>
            <p:cNvSpPr/>
            <p:nvPr/>
          </p:nvSpPr>
          <p:spPr>
            <a:xfrm>
              <a:off x="15041961" y="1475802"/>
              <a:ext cx="1124585" cy="1131570"/>
            </a:xfrm>
            <a:custGeom>
              <a:avLst/>
              <a:gdLst/>
              <a:ahLst/>
              <a:cxnLst/>
              <a:rect l="l" t="t" r="r" b="b"/>
              <a:pathLst>
                <a:path w="1124584" h="1131570">
                  <a:moveTo>
                    <a:pt x="109893" y="1130992"/>
                  </a:moveTo>
                  <a:lnTo>
                    <a:pt x="43660" y="1109141"/>
                  </a:lnTo>
                  <a:lnTo>
                    <a:pt x="5884" y="1044340"/>
                  </a:lnTo>
                  <a:lnTo>
                    <a:pt x="619" y="996553"/>
                  </a:lnTo>
                  <a:lnTo>
                    <a:pt x="0" y="787499"/>
                  </a:lnTo>
                  <a:lnTo>
                    <a:pt x="3820" y="740282"/>
                  </a:lnTo>
                  <a:lnTo>
                    <a:pt x="14997" y="691884"/>
                  </a:lnTo>
                  <a:lnTo>
                    <a:pt x="32759" y="643654"/>
                  </a:lnTo>
                  <a:lnTo>
                    <a:pt x="56332" y="596939"/>
                  </a:lnTo>
                  <a:lnTo>
                    <a:pt x="84943" y="553088"/>
                  </a:lnTo>
                  <a:lnTo>
                    <a:pt x="117819" y="513450"/>
                  </a:lnTo>
                  <a:lnTo>
                    <a:pt x="154187" y="479373"/>
                  </a:lnTo>
                  <a:lnTo>
                    <a:pt x="193273" y="452206"/>
                  </a:lnTo>
                  <a:lnTo>
                    <a:pt x="929201" y="26654"/>
                  </a:lnTo>
                  <a:lnTo>
                    <a:pt x="973703" y="6811"/>
                  </a:lnTo>
                  <a:lnTo>
                    <a:pt x="1014576" y="0"/>
                  </a:lnTo>
                  <a:lnTo>
                    <a:pt x="1050653" y="5543"/>
                  </a:lnTo>
                  <a:lnTo>
                    <a:pt x="1103763" y="50979"/>
                  </a:lnTo>
                  <a:lnTo>
                    <a:pt x="1118466" y="89516"/>
                  </a:lnTo>
                  <a:lnTo>
                    <a:pt x="1123714" y="137695"/>
                  </a:lnTo>
                  <a:lnTo>
                    <a:pt x="1124333" y="346749"/>
                  </a:lnTo>
                  <a:lnTo>
                    <a:pt x="1120500" y="393685"/>
                  </a:lnTo>
                  <a:lnTo>
                    <a:pt x="1109292" y="441403"/>
                  </a:lnTo>
                  <a:lnTo>
                    <a:pt x="1091492" y="488794"/>
                  </a:lnTo>
                  <a:lnTo>
                    <a:pt x="1067884" y="534750"/>
                  </a:lnTo>
                  <a:lnTo>
                    <a:pt x="1039253" y="578161"/>
                  </a:lnTo>
                  <a:lnTo>
                    <a:pt x="1006383" y="617919"/>
                  </a:lnTo>
                  <a:lnTo>
                    <a:pt x="970057" y="652915"/>
                  </a:lnTo>
                  <a:lnTo>
                    <a:pt x="931059" y="682041"/>
                  </a:lnTo>
                  <a:lnTo>
                    <a:pt x="885195" y="710611"/>
                  </a:lnTo>
                  <a:lnTo>
                    <a:pt x="825115" y="743631"/>
                  </a:lnTo>
                  <a:lnTo>
                    <a:pt x="788959" y="759371"/>
                  </a:lnTo>
                  <a:lnTo>
                    <a:pt x="738753" y="771141"/>
                  </a:lnTo>
                  <a:lnTo>
                    <a:pt x="703270" y="770025"/>
                  </a:lnTo>
                  <a:lnTo>
                    <a:pt x="685517" y="769658"/>
                  </a:lnTo>
                  <a:lnTo>
                    <a:pt x="638921" y="779352"/>
                  </a:lnTo>
                  <a:lnTo>
                    <a:pt x="562786" y="816344"/>
                  </a:lnTo>
                  <a:lnTo>
                    <a:pt x="515096" y="846678"/>
                  </a:lnTo>
                  <a:lnTo>
                    <a:pt x="477902" y="875573"/>
                  </a:lnTo>
                  <a:lnTo>
                    <a:pt x="448024" y="903548"/>
                  </a:lnTo>
                  <a:lnTo>
                    <a:pt x="397501" y="958794"/>
                  </a:lnTo>
                  <a:lnTo>
                    <a:pt x="370498" y="987098"/>
                  </a:lnTo>
                  <a:lnTo>
                    <a:pt x="338097" y="1016543"/>
                  </a:lnTo>
                  <a:lnTo>
                    <a:pt x="297117" y="1047644"/>
                  </a:lnTo>
                  <a:lnTo>
                    <a:pt x="244379" y="1080918"/>
                  </a:lnTo>
                  <a:lnTo>
                    <a:pt x="208315" y="1100721"/>
                  </a:lnTo>
                  <a:lnTo>
                    <a:pt x="150727" y="1125093"/>
                  </a:lnTo>
                  <a:lnTo>
                    <a:pt x="109893" y="1130992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1F220E55-65EE-741E-9E04-982D0234D5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69528" y="1503077"/>
              <a:ext cx="1069201" cy="1075976"/>
            </a:xfrm>
            <a:prstGeom prst="rect">
              <a:avLst/>
            </a:prstGeom>
          </p:spPr>
        </p:pic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452CBB71-1FAE-296A-2F8E-CBB1AF6217A3}"/>
                </a:ext>
              </a:extLst>
            </p:cNvPr>
            <p:cNvSpPr/>
            <p:nvPr/>
          </p:nvSpPr>
          <p:spPr>
            <a:xfrm>
              <a:off x="15248864" y="1540297"/>
              <a:ext cx="205104" cy="110489"/>
            </a:xfrm>
            <a:custGeom>
              <a:avLst/>
              <a:gdLst/>
              <a:ahLst/>
              <a:cxnLst/>
              <a:rect l="l" t="t" r="r" b="b"/>
              <a:pathLst>
                <a:path w="205105" h="110489">
                  <a:moveTo>
                    <a:pt x="84810" y="94601"/>
                  </a:moveTo>
                  <a:lnTo>
                    <a:pt x="43362" y="94601"/>
                  </a:lnTo>
                  <a:lnTo>
                    <a:pt x="44291" y="94291"/>
                  </a:lnTo>
                  <a:lnTo>
                    <a:pt x="49557" y="94291"/>
                  </a:lnTo>
                  <a:lnTo>
                    <a:pt x="50486" y="93981"/>
                  </a:lnTo>
                  <a:lnTo>
                    <a:pt x="52654" y="93981"/>
                  </a:lnTo>
                  <a:lnTo>
                    <a:pt x="52964" y="93671"/>
                  </a:lnTo>
                  <a:lnTo>
                    <a:pt x="53584" y="93671"/>
                  </a:lnTo>
                  <a:lnTo>
                    <a:pt x="54203" y="93361"/>
                  </a:lnTo>
                  <a:lnTo>
                    <a:pt x="55132" y="93361"/>
                  </a:lnTo>
                  <a:lnTo>
                    <a:pt x="55752" y="93050"/>
                  </a:lnTo>
                  <a:lnTo>
                    <a:pt x="56371" y="93050"/>
                  </a:lnTo>
                  <a:lnTo>
                    <a:pt x="56681" y="92740"/>
                  </a:lnTo>
                  <a:lnTo>
                    <a:pt x="57301" y="92740"/>
                  </a:lnTo>
                  <a:lnTo>
                    <a:pt x="58230" y="92430"/>
                  </a:lnTo>
                  <a:lnTo>
                    <a:pt x="58849" y="92430"/>
                  </a:lnTo>
                  <a:lnTo>
                    <a:pt x="59469" y="92120"/>
                  </a:lnTo>
                  <a:lnTo>
                    <a:pt x="62256" y="91189"/>
                  </a:lnTo>
                  <a:lnTo>
                    <a:pt x="62566" y="91189"/>
                  </a:lnTo>
                  <a:lnTo>
                    <a:pt x="63495" y="90569"/>
                  </a:lnTo>
                  <a:lnTo>
                    <a:pt x="64115" y="90259"/>
                  </a:lnTo>
                  <a:lnTo>
                    <a:pt x="65044" y="89949"/>
                  </a:lnTo>
                  <a:lnTo>
                    <a:pt x="65353" y="89639"/>
                  </a:lnTo>
                  <a:lnTo>
                    <a:pt x="65663" y="89638"/>
                  </a:lnTo>
                  <a:lnTo>
                    <a:pt x="66593" y="89018"/>
                  </a:lnTo>
                  <a:lnTo>
                    <a:pt x="67522" y="88708"/>
                  </a:lnTo>
                  <a:lnTo>
                    <a:pt x="68451" y="88088"/>
                  </a:lnTo>
                  <a:lnTo>
                    <a:pt x="192035" y="16439"/>
                  </a:lnTo>
                  <a:lnTo>
                    <a:pt x="192654" y="16128"/>
                  </a:lnTo>
                  <a:lnTo>
                    <a:pt x="192964" y="15818"/>
                  </a:lnTo>
                  <a:lnTo>
                    <a:pt x="194822" y="14888"/>
                  </a:lnTo>
                  <a:lnTo>
                    <a:pt x="195132" y="14578"/>
                  </a:lnTo>
                  <a:lnTo>
                    <a:pt x="195751" y="14267"/>
                  </a:lnTo>
                  <a:lnTo>
                    <a:pt x="196681" y="13337"/>
                  </a:lnTo>
                  <a:lnTo>
                    <a:pt x="197300" y="13027"/>
                  </a:lnTo>
                  <a:lnTo>
                    <a:pt x="200397" y="9925"/>
                  </a:lnTo>
                  <a:lnTo>
                    <a:pt x="200707" y="9305"/>
                  </a:lnTo>
                  <a:lnTo>
                    <a:pt x="201017" y="9305"/>
                  </a:lnTo>
                  <a:lnTo>
                    <a:pt x="201017" y="8995"/>
                  </a:lnTo>
                  <a:lnTo>
                    <a:pt x="201636" y="8374"/>
                  </a:lnTo>
                  <a:lnTo>
                    <a:pt x="202256" y="7134"/>
                  </a:lnTo>
                  <a:lnTo>
                    <a:pt x="202256" y="6823"/>
                  </a:lnTo>
                  <a:lnTo>
                    <a:pt x="202566" y="6203"/>
                  </a:lnTo>
                  <a:lnTo>
                    <a:pt x="202566" y="5583"/>
                  </a:lnTo>
                  <a:lnTo>
                    <a:pt x="202875" y="4962"/>
                  </a:lnTo>
                  <a:lnTo>
                    <a:pt x="202875" y="4652"/>
                  </a:lnTo>
                  <a:lnTo>
                    <a:pt x="203185" y="4032"/>
                  </a:lnTo>
                  <a:lnTo>
                    <a:pt x="203185" y="3101"/>
                  </a:lnTo>
                  <a:lnTo>
                    <a:pt x="203495" y="2791"/>
                  </a:lnTo>
                  <a:lnTo>
                    <a:pt x="203495" y="1550"/>
                  </a:lnTo>
                  <a:lnTo>
                    <a:pt x="203805" y="620"/>
                  </a:lnTo>
                  <a:lnTo>
                    <a:pt x="205043" y="0"/>
                  </a:lnTo>
                  <a:lnTo>
                    <a:pt x="205043" y="15818"/>
                  </a:lnTo>
                  <a:lnTo>
                    <a:pt x="204733" y="16128"/>
                  </a:lnTo>
                  <a:lnTo>
                    <a:pt x="204733" y="18300"/>
                  </a:lnTo>
                  <a:lnTo>
                    <a:pt x="204424" y="18610"/>
                  </a:lnTo>
                  <a:lnTo>
                    <a:pt x="204424" y="19230"/>
                  </a:lnTo>
                  <a:lnTo>
                    <a:pt x="204114" y="19850"/>
                  </a:lnTo>
                  <a:lnTo>
                    <a:pt x="204114" y="21091"/>
                  </a:lnTo>
                  <a:lnTo>
                    <a:pt x="203804" y="21401"/>
                  </a:lnTo>
                  <a:lnTo>
                    <a:pt x="203494" y="22022"/>
                  </a:lnTo>
                  <a:lnTo>
                    <a:pt x="203185" y="22022"/>
                  </a:lnTo>
                  <a:lnTo>
                    <a:pt x="203185" y="22642"/>
                  </a:lnTo>
                  <a:lnTo>
                    <a:pt x="202875" y="22952"/>
                  </a:lnTo>
                  <a:lnTo>
                    <a:pt x="202256" y="24193"/>
                  </a:lnTo>
                  <a:lnTo>
                    <a:pt x="201946" y="24503"/>
                  </a:lnTo>
                  <a:lnTo>
                    <a:pt x="201636" y="24503"/>
                  </a:lnTo>
                  <a:lnTo>
                    <a:pt x="201636" y="24813"/>
                  </a:lnTo>
                  <a:lnTo>
                    <a:pt x="201326" y="24813"/>
                  </a:lnTo>
                  <a:lnTo>
                    <a:pt x="201326" y="25123"/>
                  </a:lnTo>
                  <a:lnTo>
                    <a:pt x="198229" y="28225"/>
                  </a:lnTo>
                  <a:lnTo>
                    <a:pt x="198229" y="28535"/>
                  </a:lnTo>
                  <a:lnTo>
                    <a:pt x="197919" y="28535"/>
                  </a:lnTo>
                  <a:lnTo>
                    <a:pt x="197609" y="28845"/>
                  </a:lnTo>
                  <a:lnTo>
                    <a:pt x="196990" y="29156"/>
                  </a:lnTo>
                  <a:lnTo>
                    <a:pt x="196680" y="29466"/>
                  </a:lnTo>
                  <a:lnTo>
                    <a:pt x="196061" y="29776"/>
                  </a:lnTo>
                  <a:lnTo>
                    <a:pt x="195441" y="30396"/>
                  </a:lnTo>
                  <a:lnTo>
                    <a:pt x="194822" y="30706"/>
                  </a:lnTo>
                  <a:lnTo>
                    <a:pt x="194512" y="31017"/>
                  </a:lnTo>
                  <a:lnTo>
                    <a:pt x="193893" y="31327"/>
                  </a:lnTo>
                  <a:lnTo>
                    <a:pt x="193583" y="31637"/>
                  </a:lnTo>
                  <a:lnTo>
                    <a:pt x="193273" y="31637"/>
                  </a:lnTo>
                  <a:lnTo>
                    <a:pt x="192964" y="31947"/>
                  </a:lnTo>
                  <a:lnTo>
                    <a:pt x="192654" y="31947"/>
                  </a:lnTo>
                  <a:lnTo>
                    <a:pt x="192654" y="32257"/>
                  </a:lnTo>
                  <a:lnTo>
                    <a:pt x="192344" y="32257"/>
                  </a:lnTo>
                  <a:lnTo>
                    <a:pt x="84810" y="94601"/>
                  </a:lnTo>
                  <a:close/>
                </a:path>
                <a:path w="205105" h="110489">
                  <a:moveTo>
                    <a:pt x="59159" y="108249"/>
                  </a:moveTo>
                  <a:lnTo>
                    <a:pt x="22610" y="108249"/>
                  </a:lnTo>
                  <a:lnTo>
                    <a:pt x="22300" y="107938"/>
                  </a:lnTo>
                  <a:lnTo>
                    <a:pt x="21681" y="107938"/>
                  </a:lnTo>
                  <a:lnTo>
                    <a:pt x="21371" y="107628"/>
                  </a:lnTo>
                  <a:lnTo>
                    <a:pt x="21061" y="107628"/>
                  </a:lnTo>
                  <a:lnTo>
                    <a:pt x="20132" y="107318"/>
                  </a:lnTo>
                  <a:lnTo>
                    <a:pt x="19513" y="107008"/>
                  </a:lnTo>
                  <a:lnTo>
                    <a:pt x="18584" y="106698"/>
                  </a:lnTo>
                  <a:lnTo>
                    <a:pt x="18274" y="106698"/>
                  </a:lnTo>
                  <a:lnTo>
                    <a:pt x="18274" y="106388"/>
                  </a:lnTo>
                  <a:lnTo>
                    <a:pt x="17654" y="106388"/>
                  </a:lnTo>
                  <a:lnTo>
                    <a:pt x="15796" y="105457"/>
                  </a:lnTo>
                  <a:lnTo>
                    <a:pt x="15176" y="105457"/>
                  </a:lnTo>
                  <a:lnTo>
                    <a:pt x="14867" y="105147"/>
                  </a:lnTo>
                  <a:lnTo>
                    <a:pt x="13628" y="104527"/>
                  </a:lnTo>
                  <a:lnTo>
                    <a:pt x="12699" y="104216"/>
                  </a:lnTo>
                  <a:lnTo>
                    <a:pt x="11769" y="103596"/>
                  </a:lnTo>
                  <a:lnTo>
                    <a:pt x="4026" y="98943"/>
                  </a:lnTo>
                  <a:lnTo>
                    <a:pt x="0" y="92740"/>
                  </a:lnTo>
                  <a:lnTo>
                    <a:pt x="0" y="73820"/>
                  </a:lnTo>
                  <a:lnTo>
                    <a:pt x="309" y="75991"/>
                  </a:lnTo>
                  <a:lnTo>
                    <a:pt x="1548" y="78162"/>
                  </a:lnTo>
                  <a:lnTo>
                    <a:pt x="13938" y="89018"/>
                  </a:lnTo>
                  <a:lnTo>
                    <a:pt x="14867" y="89638"/>
                  </a:lnTo>
                  <a:lnTo>
                    <a:pt x="15176" y="89639"/>
                  </a:lnTo>
                  <a:lnTo>
                    <a:pt x="15486" y="89949"/>
                  </a:lnTo>
                  <a:lnTo>
                    <a:pt x="15796" y="89949"/>
                  </a:lnTo>
                  <a:lnTo>
                    <a:pt x="16416" y="90259"/>
                  </a:lnTo>
                  <a:lnTo>
                    <a:pt x="17345" y="90569"/>
                  </a:lnTo>
                  <a:lnTo>
                    <a:pt x="17964" y="90879"/>
                  </a:lnTo>
                  <a:lnTo>
                    <a:pt x="18274" y="91189"/>
                  </a:lnTo>
                  <a:lnTo>
                    <a:pt x="18584" y="91189"/>
                  </a:lnTo>
                  <a:lnTo>
                    <a:pt x="19513" y="91499"/>
                  </a:lnTo>
                  <a:lnTo>
                    <a:pt x="20132" y="91810"/>
                  </a:lnTo>
                  <a:lnTo>
                    <a:pt x="21061" y="92120"/>
                  </a:lnTo>
                  <a:lnTo>
                    <a:pt x="21371" y="92120"/>
                  </a:lnTo>
                  <a:lnTo>
                    <a:pt x="21681" y="92430"/>
                  </a:lnTo>
                  <a:lnTo>
                    <a:pt x="22610" y="92430"/>
                  </a:lnTo>
                  <a:lnTo>
                    <a:pt x="22920" y="92740"/>
                  </a:lnTo>
                  <a:lnTo>
                    <a:pt x="23539" y="92740"/>
                  </a:lnTo>
                  <a:lnTo>
                    <a:pt x="24468" y="93050"/>
                  </a:lnTo>
                  <a:lnTo>
                    <a:pt x="25088" y="93050"/>
                  </a:lnTo>
                  <a:lnTo>
                    <a:pt x="26017" y="93361"/>
                  </a:lnTo>
                  <a:lnTo>
                    <a:pt x="26327" y="93361"/>
                  </a:lnTo>
                  <a:lnTo>
                    <a:pt x="26946" y="93671"/>
                  </a:lnTo>
                  <a:lnTo>
                    <a:pt x="28185" y="93671"/>
                  </a:lnTo>
                  <a:lnTo>
                    <a:pt x="29114" y="93981"/>
                  </a:lnTo>
                  <a:lnTo>
                    <a:pt x="30353" y="93981"/>
                  </a:lnTo>
                  <a:lnTo>
                    <a:pt x="30973" y="94291"/>
                  </a:lnTo>
                  <a:lnTo>
                    <a:pt x="31592" y="94291"/>
                  </a:lnTo>
                  <a:lnTo>
                    <a:pt x="32212" y="94601"/>
                  </a:lnTo>
                  <a:lnTo>
                    <a:pt x="84810" y="94601"/>
                  </a:lnTo>
                  <a:lnTo>
                    <a:pt x="68760" y="103906"/>
                  </a:lnTo>
                  <a:lnTo>
                    <a:pt x="66902" y="105147"/>
                  </a:lnTo>
                  <a:lnTo>
                    <a:pt x="65973" y="105457"/>
                  </a:lnTo>
                  <a:lnTo>
                    <a:pt x="65663" y="105767"/>
                  </a:lnTo>
                  <a:lnTo>
                    <a:pt x="65353" y="105767"/>
                  </a:lnTo>
                  <a:lnTo>
                    <a:pt x="64734" y="106388"/>
                  </a:lnTo>
                  <a:lnTo>
                    <a:pt x="62875" y="107008"/>
                  </a:lnTo>
                  <a:lnTo>
                    <a:pt x="62566" y="107008"/>
                  </a:lnTo>
                  <a:lnTo>
                    <a:pt x="61636" y="107318"/>
                  </a:lnTo>
                  <a:lnTo>
                    <a:pt x="61017" y="107628"/>
                  </a:lnTo>
                  <a:lnTo>
                    <a:pt x="60088" y="107939"/>
                  </a:lnTo>
                  <a:lnTo>
                    <a:pt x="59778" y="107939"/>
                  </a:lnTo>
                  <a:lnTo>
                    <a:pt x="59159" y="108249"/>
                  </a:lnTo>
                  <a:close/>
                </a:path>
                <a:path w="205105" h="110489">
                  <a:moveTo>
                    <a:pt x="57610" y="108559"/>
                  </a:moveTo>
                  <a:lnTo>
                    <a:pt x="23230" y="108559"/>
                  </a:lnTo>
                  <a:lnTo>
                    <a:pt x="22920" y="108249"/>
                  </a:lnTo>
                  <a:lnTo>
                    <a:pt x="58229" y="108249"/>
                  </a:lnTo>
                  <a:lnTo>
                    <a:pt x="57610" y="108559"/>
                  </a:lnTo>
                  <a:close/>
                </a:path>
                <a:path w="205105" h="110489">
                  <a:moveTo>
                    <a:pt x="56681" y="108869"/>
                  </a:moveTo>
                  <a:lnTo>
                    <a:pt x="24468" y="108869"/>
                  </a:lnTo>
                  <a:lnTo>
                    <a:pt x="23539" y="108559"/>
                  </a:lnTo>
                  <a:lnTo>
                    <a:pt x="56990" y="108559"/>
                  </a:lnTo>
                  <a:lnTo>
                    <a:pt x="56681" y="108869"/>
                  </a:lnTo>
                  <a:close/>
                </a:path>
                <a:path w="205105" h="110489">
                  <a:moveTo>
                    <a:pt x="54512" y="109489"/>
                  </a:moveTo>
                  <a:lnTo>
                    <a:pt x="26637" y="109489"/>
                  </a:lnTo>
                  <a:lnTo>
                    <a:pt x="26327" y="109179"/>
                  </a:lnTo>
                  <a:lnTo>
                    <a:pt x="26017" y="109179"/>
                  </a:lnTo>
                  <a:lnTo>
                    <a:pt x="25088" y="108869"/>
                  </a:lnTo>
                  <a:lnTo>
                    <a:pt x="56061" y="108869"/>
                  </a:lnTo>
                  <a:lnTo>
                    <a:pt x="55442" y="109179"/>
                  </a:lnTo>
                  <a:lnTo>
                    <a:pt x="54512" y="109489"/>
                  </a:lnTo>
                  <a:close/>
                </a:path>
                <a:path w="205105" h="110489">
                  <a:moveTo>
                    <a:pt x="52964" y="109800"/>
                  </a:moveTo>
                  <a:lnTo>
                    <a:pt x="27566" y="109800"/>
                  </a:lnTo>
                  <a:lnTo>
                    <a:pt x="27256" y="109489"/>
                  </a:lnTo>
                  <a:lnTo>
                    <a:pt x="53583" y="109489"/>
                  </a:lnTo>
                  <a:lnTo>
                    <a:pt x="52964" y="109800"/>
                  </a:lnTo>
                  <a:close/>
                </a:path>
                <a:path w="205105" h="110489">
                  <a:moveTo>
                    <a:pt x="49866" y="110110"/>
                  </a:moveTo>
                  <a:lnTo>
                    <a:pt x="29114" y="110110"/>
                  </a:lnTo>
                  <a:lnTo>
                    <a:pt x="28185" y="109800"/>
                  </a:lnTo>
                  <a:lnTo>
                    <a:pt x="50796" y="109800"/>
                  </a:lnTo>
                  <a:lnTo>
                    <a:pt x="49866" y="110110"/>
                  </a:lnTo>
                  <a:close/>
                </a:path>
                <a:path w="205105" h="110489">
                  <a:moveTo>
                    <a:pt x="45220" y="110420"/>
                  </a:moveTo>
                  <a:lnTo>
                    <a:pt x="32831" y="110420"/>
                  </a:lnTo>
                  <a:lnTo>
                    <a:pt x="32212" y="110110"/>
                  </a:lnTo>
                  <a:lnTo>
                    <a:pt x="46150" y="110110"/>
                  </a:lnTo>
                  <a:lnTo>
                    <a:pt x="45220" y="110420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5">
              <a:extLst>
                <a:ext uri="{FF2B5EF4-FFF2-40B4-BE49-F238E27FC236}">
                  <a16:creationId xmlns:a16="http://schemas.microsoft.com/office/drawing/2014/main" id="{EE6E812D-3944-A3B9-291A-B5DE25759AC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8438" y="1516879"/>
              <a:ext cx="204037" cy="118251"/>
            </a:xfrm>
            <a:prstGeom prst="rect">
              <a:avLst/>
            </a:prstGeom>
          </p:spPr>
        </p:pic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CEA945AB-A453-1B75-EE35-45A0994FA1D7}"/>
                </a:ext>
              </a:extLst>
            </p:cNvPr>
            <p:cNvSpPr/>
            <p:nvPr/>
          </p:nvSpPr>
          <p:spPr>
            <a:xfrm>
              <a:off x="15270080" y="1529286"/>
              <a:ext cx="161290" cy="93980"/>
            </a:xfrm>
            <a:custGeom>
              <a:avLst/>
              <a:gdLst/>
              <a:ahLst/>
              <a:cxnLst/>
              <a:rect l="l" t="t" r="r" b="b"/>
              <a:pathLst>
                <a:path w="161290" h="93980">
                  <a:moveTo>
                    <a:pt x="24120" y="93671"/>
                  </a:moveTo>
                  <a:lnTo>
                    <a:pt x="15036" y="92624"/>
                  </a:lnTo>
                  <a:lnTo>
                    <a:pt x="6969" y="89483"/>
                  </a:lnTo>
                  <a:lnTo>
                    <a:pt x="1742" y="84811"/>
                  </a:lnTo>
                  <a:lnTo>
                    <a:pt x="0" y="79558"/>
                  </a:lnTo>
                  <a:lnTo>
                    <a:pt x="1742" y="74304"/>
                  </a:lnTo>
                  <a:lnTo>
                    <a:pt x="6969" y="69632"/>
                  </a:lnTo>
                  <a:lnTo>
                    <a:pt x="119712" y="4187"/>
                  </a:lnTo>
                  <a:lnTo>
                    <a:pt x="127605" y="1046"/>
                  </a:lnTo>
                  <a:lnTo>
                    <a:pt x="136631" y="0"/>
                  </a:lnTo>
                  <a:lnTo>
                    <a:pt x="145715" y="1046"/>
                  </a:lnTo>
                  <a:lnTo>
                    <a:pt x="153782" y="4187"/>
                  </a:lnTo>
                  <a:lnTo>
                    <a:pt x="159053" y="8859"/>
                  </a:lnTo>
                  <a:lnTo>
                    <a:pt x="160867" y="14112"/>
                  </a:lnTo>
                  <a:lnTo>
                    <a:pt x="159140" y="19366"/>
                  </a:lnTo>
                  <a:lnTo>
                    <a:pt x="153782" y="24038"/>
                  </a:lnTo>
                  <a:lnTo>
                    <a:pt x="41039" y="89483"/>
                  </a:lnTo>
                  <a:lnTo>
                    <a:pt x="33146" y="92624"/>
                  </a:lnTo>
                  <a:lnTo>
                    <a:pt x="24120" y="93671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7">
              <a:extLst>
                <a:ext uri="{FF2B5EF4-FFF2-40B4-BE49-F238E27FC236}">
                  <a16:creationId xmlns:a16="http://schemas.microsoft.com/office/drawing/2014/main" id="{4FB99AFD-2494-AFC8-5AB8-6EFC1BF1183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12317" y="1954372"/>
              <a:ext cx="123893" cy="280214"/>
            </a:xfrm>
            <a:prstGeom prst="rect">
              <a:avLst/>
            </a:prstGeom>
          </p:spPr>
        </p:pic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8CAB8419-A053-5B18-1984-B4D77850D048}"/>
                </a:ext>
              </a:extLst>
            </p:cNvPr>
            <p:cNvSpPr/>
            <p:nvPr/>
          </p:nvSpPr>
          <p:spPr>
            <a:xfrm>
              <a:off x="14121123" y="1745009"/>
              <a:ext cx="424180" cy="247650"/>
            </a:xfrm>
            <a:custGeom>
              <a:avLst/>
              <a:gdLst/>
              <a:ahLst/>
              <a:cxnLst/>
              <a:rect l="l" t="t" r="r" b="b"/>
              <a:pathLst>
                <a:path w="424180" h="247650">
                  <a:moveTo>
                    <a:pt x="406917" y="247500"/>
                  </a:moveTo>
                  <a:lnTo>
                    <a:pt x="78052" y="63274"/>
                  </a:lnTo>
                  <a:lnTo>
                    <a:pt x="35077" y="34932"/>
                  </a:lnTo>
                  <a:lnTo>
                    <a:pt x="0" y="4032"/>
                  </a:lnTo>
                  <a:lnTo>
                    <a:pt x="4336" y="2791"/>
                  </a:lnTo>
                  <a:lnTo>
                    <a:pt x="8982" y="1550"/>
                  </a:lnTo>
                  <a:lnTo>
                    <a:pt x="13318" y="0"/>
                  </a:lnTo>
                  <a:lnTo>
                    <a:pt x="47350" y="29698"/>
                  </a:lnTo>
                  <a:lnTo>
                    <a:pt x="88583" y="57071"/>
                  </a:lnTo>
                  <a:lnTo>
                    <a:pt x="396459" y="234798"/>
                  </a:lnTo>
                  <a:lnTo>
                    <a:pt x="408538" y="239101"/>
                  </a:lnTo>
                  <a:lnTo>
                    <a:pt x="422605" y="239101"/>
                  </a:lnTo>
                  <a:lnTo>
                    <a:pt x="418450" y="245343"/>
                  </a:lnTo>
                  <a:lnTo>
                    <a:pt x="414733" y="246274"/>
                  </a:lnTo>
                  <a:lnTo>
                    <a:pt x="406917" y="247500"/>
                  </a:lnTo>
                  <a:close/>
                </a:path>
                <a:path w="424180" h="247650">
                  <a:moveTo>
                    <a:pt x="422605" y="239101"/>
                  </a:moveTo>
                  <a:lnTo>
                    <a:pt x="408538" y="239101"/>
                  </a:lnTo>
                  <a:lnTo>
                    <a:pt x="414927" y="238418"/>
                  </a:lnTo>
                  <a:lnTo>
                    <a:pt x="423406" y="235728"/>
                  </a:lnTo>
                  <a:lnTo>
                    <a:pt x="423715" y="236038"/>
                  </a:lnTo>
                  <a:lnTo>
                    <a:pt x="424025" y="236038"/>
                  </a:lnTo>
                  <a:lnTo>
                    <a:pt x="423406" y="237899"/>
                  </a:lnTo>
                  <a:lnTo>
                    <a:pt x="422605" y="239101"/>
                  </a:lnTo>
                  <a:close/>
                </a:path>
              </a:pathLst>
            </a:custGeom>
            <a:solidFill>
              <a:srgbClr val="2A0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9">
              <a:extLst>
                <a:ext uri="{FF2B5EF4-FFF2-40B4-BE49-F238E27FC236}">
                  <a16:creationId xmlns:a16="http://schemas.microsoft.com/office/drawing/2014/main" id="{68CEED6E-D2ED-1D2B-F798-A1CCCBCF96D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4496" y="2010203"/>
              <a:ext cx="150298" cy="272018"/>
            </a:xfrm>
            <a:prstGeom prst="rect">
              <a:avLst/>
            </a:prstGeom>
          </p:spPr>
        </p:pic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3D39394D-E250-3ED0-9271-10452D50041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59796" y="1614428"/>
              <a:ext cx="489379" cy="568956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6CA7E78-69F7-F7F9-7F5F-F2C67ACD99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9304" y="0"/>
            <a:ext cx="1447800" cy="8229600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646343A1-CF99-9F55-C297-26C595918D57}"/>
              </a:ext>
            </a:extLst>
          </p:cNvPr>
          <p:cNvSpPr/>
          <p:nvPr/>
        </p:nvSpPr>
        <p:spPr>
          <a:xfrm>
            <a:off x="13632885" y="2447925"/>
            <a:ext cx="997515" cy="4161446"/>
          </a:xfrm>
          <a:custGeom>
            <a:avLst/>
            <a:gdLst/>
            <a:ahLst/>
            <a:cxnLst/>
            <a:rect l="l" t="t" r="r" b="b"/>
            <a:pathLst>
              <a:path w="1608455" h="5572125">
                <a:moveTo>
                  <a:pt x="1608404" y="5572115"/>
                </a:moveTo>
                <a:lnTo>
                  <a:pt x="0" y="2786057"/>
                </a:lnTo>
                <a:lnTo>
                  <a:pt x="1608404" y="0"/>
                </a:lnTo>
                <a:lnTo>
                  <a:pt x="1608404" y="55721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720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601146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3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Benefits</a:t>
            </a: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of Using </a:t>
            </a:r>
            <a:r>
              <a:rPr lang="en-US" sz="4374" b="1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the Dyslexify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Web </a:t>
            </a: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Application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194262" y="2354296"/>
            <a:ext cx="5009853" cy="2320574"/>
          </a:xfrm>
          <a:prstGeom prst="roundRect">
            <a:avLst>
              <a:gd name="adj" fmla="val 19638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3419" y="26421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Empowerment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2593419" y="3223158"/>
            <a:ext cx="4365665" cy="10835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Empower </a:t>
            </a: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individuals with dyslexia 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to navigate digital content with confidence</a:t>
            </a: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580412" y="2354296"/>
            <a:ext cx="4855726" cy="2323655"/>
          </a:xfrm>
          <a:prstGeom prst="roundRect">
            <a:avLst>
              <a:gd name="adj" fmla="val 19638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760216" y="26421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Accessibility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7671316" y="3226471"/>
            <a:ext cx="476482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Provides accessible tools for individuals </a:t>
            </a: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to comprehend and engage with information effortlessly.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348389" y="5142428"/>
            <a:ext cx="4923770" cy="2294786"/>
          </a:xfrm>
          <a:prstGeom prst="roundRect">
            <a:avLst>
              <a:gd name="adj" fmla="val 19638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93419" y="53874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Customization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2593419" y="5867876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Allows personalized settings </a:t>
            </a: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for a tailored user experience with the web application.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7580412" y="5113559"/>
            <a:ext cx="4855726" cy="2323655"/>
          </a:xfrm>
          <a:prstGeom prst="roundRect">
            <a:avLst>
              <a:gd name="adj" fmla="val 19638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71316" y="53874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Empathy &amp; Inclusivity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7671316" y="5867876"/>
            <a:ext cx="43656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Promotes </a:t>
            </a:r>
            <a:r>
              <a:rPr 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empathy and inclusivity within the digital environment</a:t>
            </a:r>
            <a:r>
              <a:rPr lang="en-US" sz="2400" dirty="0">
                <a:solidFill>
                  <a:srgbClr val="00002E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, fostering a supportive community.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42B6CAD6-ECC4-08C5-2592-C19FE182861C}"/>
              </a:ext>
            </a:extLst>
          </p:cNvPr>
          <p:cNvSpPr/>
          <p:nvPr/>
        </p:nvSpPr>
        <p:spPr>
          <a:xfrm rot="10800000">
            <a:off x="-120" y="2354295"/>
            <a:ext cx="997515" cy="4161446"/>
          </a:xfrm>
          <a:custGeom>
            <a:avLst/>
            <a:gdLst/>
            <a:ahLst/>
            <a:cxnLst/>
            <a:rect l="l" t="t" r="r" b="b"/>
            <a:pathLst>
              <a:path w="1608455" h="5572125">
                <a:moveTo>
                  <a:pt x="1608404" y="5572115"/>
                </a:moveTo>
                <a:lnTo>
                  <a:pt x="0" y="2786057"/>
                </a:lnTo>
                <a:lnTo>
                  <a:pt x="1608404" y="0"/>
                </a:lnTo>
                <a:lnTo>
                  <a:pt x="1608404" y="5572115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645</Words>
  <Application>Microsoft Office PowerPoint</Application>
  <PresentationFormat>Custom</PresentationFormat>
  <Paragraphs>92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Courier New</vt:lpstr>
      <vt:lpstr>mayo-sans</vt:lpstr>
      <vt:lpstr>Nunito</vt:lpstr>
      <vt:lpstr>PT Sans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ESTIMATED COST OF/AFTER IMPLEMENTING THE SOLUTION</vt:lpstr>
      <vt:lpstr>PowerPoint Presentation</vt:lpstr>
      <vt:lpstr>THANK YOU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Sarthak Joshi</cp:lastModifiedBy>
  <cp:revision>11</cp:revision>
  <dcterms:created xsi:type="dcterms:W3CDTF">2024-03-15T20:11:26Z</dcterms:created>
  <dcterms:modified xsi:type="dcterms:W3CDTF">2024-03-18T19:48:47Z</dcterms:modified>
</cp:coreProperties>
</file>