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Libre Franklin"/>
      <p:regular r:id="rId17"/>
      <p:bold r:id="rId18"/>
      <p:italic r:id="rId19"/>
      <p:boldItalic r:id="rId20"/>
    </p:embeddedFont>
    <p:embeddedFont>
      <p:font typeface="Franklin Gothic"/>
      <p:bold r:id="rId21"/>
    </p:embeddedFont>
    <p:embeddedFont>
      <p:font typeface="Arim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Italic.fntdata"/><Relationship Id="rId22" Type="http://schemas.openxmlformats.org/officeDocument/2006/relationships/font" Target="fonts/Arimo-regular.fntdata"/><Relationship Id="rId21" Type="http://schemas.openxmlformats.org/officeDocument/2006/relationships/font" Target="fonts/FranklinGothic-bold.fntdata"/><Relationship Id="rId24" Type="http://schemas.openxmlformats.org/officeDocument/2006/relationships/font" Target="fonts/Arimo-italic.fntdata"/><Relationship Id="rId23" Type="http://schemas.openxmlformats.org/officeDocument/2006/relationships/font" Target="fonts/Arim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rim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ibreFranklin-regular.fntdata"/><Relationship Id="rId16" Type="http://schemas.openxmlformats.org/officeDocument/2006/relationships/slide" Target="slides/slide11.xml"/><Relationship Id="rId19" Type="http://schemas.openxmlformats.org/officeDocument/2006/relationships/font" Target="fonts/LibreFranklin-italic.fntdata"/><Relationship Id="rId18" Type="http://schemas.openxmlformats.org/officeDocument/2006/relationships/font" Target="fonts/LibreFrankl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Vivek77026/stegno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SECURE DATA HIDING IN IMAGES USING STEGANOGRAPHY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-267324" y="948864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1780150" y="4185588"/>
            <a:ext cx="7980183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6EA0C0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b="1" i="0" lang="en-US" sz="2000" u="none" cap="none" strike="noStrike">
                <a:solidFill>
                  <a:srgbClr val="6EA0C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2000" u="none" cap="none" strike="noStrike">
                <a:solidFill>
                  <a:srgbClr val="CEDFEA"/>
                </a:solidFill>
                <a:latin typeface="Arial"/>
                <a:ea typeface="Arial"/>
                <a:cs typeface="Arial"/>
                <a:sym typeface="Arial"/>
              </a:rPr>
              <a:t>Vivek Varanasi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6EA0C0"/>
                </a:solidFill>
                <a:latin typeface="Arial"/>
                <a:ea typeface="Arial"/>
                <a:cs typeface="Arial"/>
                <a:sym typeface="Arial"/>
              </a:rPr>
              <a:t>College Name &amp; Department </a:t>
            </a:r>
            <a:r>
              <a:rPr b="1" lang="en-US" sz="2000">
                <a:solidFill>
                  <a:srgbClr val="6EA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lang="en-US" sz="2000">
                <a:solidFill>
                  <a:srgbClr val="CEDFEA"/>
                </a:solidFill>
                <a:latin typeface="Arial"/>
                <a:ea typeface="Arial"/>
                <a:cs typeface="Arial"/>
                <a:sym typeface="Arial"/>
              </a:rPr>
              <a:t>Raghu Engineering College(CYBER SECURITY)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 :</a:t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658760" y="1137933"/>
            <a:ext cx="7430239" cy="5009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klin Gothic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Advanced Encryption Integration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klin Gothic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Graphical User Interface (GUI)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klin Gothic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for Multiple File Formats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klin Gothic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Password Storage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klin Gothic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Application Development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klin Gothic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Integration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klin Gothic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Handling and Performance Optimization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klin Gothic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Technology used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Wow factor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Git-hub Link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18859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/>
          <p:nvPr/>
        </p:nvSpPr>
        <p:spPr>
          <a:xfrm>
            <a:off x="698090" y="3304070"/>
            <a:ext cx="101960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86870" y="1443424"/>
            <a:ext cx="11610808" cy="34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given Python code implements a basic image-based steganography system using OpenCV, allowing users to securely hide and retrieve secret messages within image files.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script encrypts a user-inputted message into an image's pixel values and secures it with a passcode, which is stored separately.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second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script decrypts the message from the image but only allows access upon correct passcode entry. This system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ensures message confidentiality and access control.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TECHNOLOGY  USED</a:t>
            </a:r>
            <a:endParaRPr sz="4400"/>
          </a:p>
        </p:txBody>
      </p:sp>
      <p:sp>
        <p:nvSpPr>
          <p:cNvPr id="117" name="Google Shape;117;p16"/>
          <p:cNvSpPr/>
          <p:nvPr/>
        </p:nvSpPr>
        <p:spPr>
          <a:xfrm>
            <a:off x="318137" y="1099969"/>
            <a:ext cx="11555725" cy="5632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Language: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entire implementation is written in Python, leveraging its simplicity and vast library ecosystem. </a:t>
            </a:r>
            <a:endParaRPr/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Libraries and Modules: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OpenCV (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cv2</a:t>
            </a:r>
            <a:r>
              <a:rPr b="1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Used for image processing, reading, modifying, and saving images. </a:t>
            </a:r>
            <a:endParaRPr/>
          </a:p>
          <a:p>
            <a:pPr indent="-1143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Provides functions for interacting with the operating system, such as opening files and executing commands. </a:t>
            </a:r>
            <a:endParaRPr/>
          </a:p>
          <a:p>
            <a:pPr indent="-1143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Although imported, it is not utilized in the provided code. It typically provides common string operations and constants. </a:t>
            </a:r>
            <a:endParaRPr/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Platforms: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Designed 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evident from the file paths (e.g.,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C:\Users\HARISH\...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).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143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Environment: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Requires a Python interpreter installed on the system, preferably Python 3.x for compatibility with modern libraries. </a:t>
            </a:r>
            <a:endParaRPr/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Technologies/Concepts Applied: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Steganography: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process of hiding secret information within image pixels. </a:t>
            </a:r>
            <a:endParaRPr/>
          </a:p>
          <a:p>
            <a:pPr indent="-1143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Handling: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Reading and writing files, including handling passwords securely (though improvements are needed). </a:t>
            </a:r>
            <a:endParaRPr/>
          </a:p>
          <a:p>
            <a:pPr indent="-1143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Encryption Mechanism: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Using pixel values of an image to store characters of a secret message. </a:t>
            </a:r>
            <a:endParaRPr/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Format: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image files compatible with OpenCV, such as PNG, JPEG, etc.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581191" y="771730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WOW FACTORS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565177" y="1532121"/>
            <a:ext cx="11495455" cy="4213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76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Steganography Implementation Using Image Pixels: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project uniquely utilizes image pixel values (specifically RGB channels) to embed a secret message without using complex algorithms. </a:t>
            </a:r>
            <a:endParaRPr/>
          </a:p>
          <a:p>
            <a:pPr indent="-76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Password-Protected Decryption: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code adds an extra layer of security by requiring a passcode for decryption, ensuring that only authorized users can retrieve the hidden message. </a:t>
            </a:r>
            <a:endParaRPr/>
          </a:p>
          <a:p>
            <a:pPr indent="-76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 Image Manipulation with OpenCV: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directly manipulates image pixels using 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OpenCV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providing users with a deeper understanding of how digital images can be altered on a low level. </a:t>
            </a:r>
            <a:endParaRPr/>
          </a:p>
          <a:p>
            <a:pPr indent="-76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Automated Password Storage: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system automatically saves the password to a text file, which adds an element of persistence for future decryption,</a:t>
            </a:r>
            <a:endParaRPr/>
          </a:p>
          <a:p>
            <a:pPr indent="-7620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making it practical for repeated use without manual password entry. </a:t>
            </a:r>
            <a:endParaRPr/>
          </a:p>
          <a:p>
            <a:pPr indent="-76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Cross-Channel Data Embedding: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code cleverly cycles through the Red, Green, and Blue channels of the image to embed the message, </a:t>
            </a:r>
            <a:endParaRPr/>
          </a:p>
          <a:p>
            <a:pPr indent="-7620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minimizes visual distortion and reduces the risk of detection. </a:t>
            </a:r>
            <a:endParaRPr/>
          </a:p>
          <a:p>
            <a:pPr indent="-76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User-Friendly Interaction: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program uses straightforward console prompts for entering secret messages and passwords, making it accessible for users without technical expertise.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END USERS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581192" y="712603"/>
            <a:ext cx="6782626" cy="5563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Cybersecurity Professionals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and Intelligence Agencies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Journalists and Activists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Military and Defense Organizations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Forensics and Law Enforcement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Intellectual Property Protection Specialists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Healthcare Sector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Institutions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5520" y="1229719"/>
            <a:ext cx="7819666" cy="4398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CONCLUSION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228084" y="1343092"/>
            <a:ext cx="11963916" cy="5209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ibre Franklin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successfully demonstrates a basic yet effective implementation of </a:t>
            </a: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image-based steganography</a:t>
            </a:r>
            <a:endParaRPr b="1"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Python and OpenCV.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embedding secret messages within the pixel values of images and securing access with a password,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system ensures a foundational level of data confidentiality and user authorization.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project highlights how steganography can be practically applied for secure communication,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making it valuable for educational purposes and introductory cybersecurity practices.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ibre Franklin"/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ibre Franklin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ibre Franklin"/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ibre Franklin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ibre Franklin"/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ibre Franklin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GITHUB LINK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https://github.com/Vivek77026/stegno.git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