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9EBA-2822-45A9-B0D5-021FFED50430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570C-55F6-4449-B9CF-0CAA6E979B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CORONA VIRUS DATA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 </a:t>
            </a:r>
            <a:r>
              <a:rPr lang="en-IN" b="1" dirty="0" smtClean="0"/>
              <a:t>                        </a:t>
            </a:r>
            <a:r>
              <a:rPr lang="en-IN" dirty="0" smtClean="0"/>
              <a:t>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rgbClr val="002060"/>
                </a:solidFill>
              </a:rPr>
              <a:t>                Project by: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                                 </a:t>
            </a:r>
            <a:r>
              <a:rPr lang="en-IN" dirty="0" err="1" smtClean="0">
                <a:solidFill>
                  <a:srgbClr val="002060"/>
                </a:solidFill>
              </a:rPr>
              <a:t>Vivek</a:t>
            </a:r>
            <a:r>
              <a:rPr lang="en-IN" dirty="0" smtClean="0">
                <a:solidFill>
                  <a:srgbClr val="002060"/>
                </a:solidFill>
              </a:rPr>
              <a:t> Kumar </a:t>
            </a:r>
            <a:r>
              <a:rPr lang="en-IN" dirty="0" err="1" smtClean="0">
                <a:solidFill>
                  <a:srgbClr val="002060"/>
                </a:solidFill>
              </a:rPr>
              <a:t>Verma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Number of month present </a:t>
            </a:r>
            <a:r>
              <a:rPr lang="en-US" dirty="0" smtClean="0">
                <a:solidFill>
                  <a:srgbClr val="FF0000"/>
                </a:solidFill>
              </a:rPr>
              <a:t>in our </a:t>
            </a:r>
            <a:r>
              <a:rPr lang="en-US" dirty="0" smtClean="0">
                <a:solidFill>
                  <a:srgbClr val="FF0000"/>
                </a:solidFill>
              </a:rPr>
              <a:t>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828" t="11996" r="27814" b="72220"/>
          <a:stretch>
            <a:fillRect/>
          </a:stretch>
        </p:blipFill>
        <p:spPr>
          <a:xfrm>
            <a:off x="928662" y="1857364"/>
            <a:ext cx="7643866" cy="1643074"/>
          </a:xfrm>
        </p:spPr>
      </p:pic>
      <p:pic>
        <p:nvPicPr>
          <p:cNvPr id="5" name="Picture 4" descr="Screenshot (163).png"/>
          <p:cNvPicPr>
            <a:picLocks noChangeAspect="1"/>
          </p:cNvPicPr>
          <p:nvPr/>
        </p:nvPicPr>
        <p:blipFill>
          <a:blip r:embed="rId2"/>
          <a:srcRect l="14843" t="38883" r="39063" b="45832"/>
          <a:stretch>
            <a:fillRect/>
          </a:stretch>
        </p:blipFill>
        <p:spPr>
          <a:xfrm>
            <a:off x="928662" y="3714752"/>
            <a:ext cx="7643866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monthly average for confirmed, deaths, recovered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6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940" t="15152" r="26927" b="56437"/>
          <a:stretch>
            <a:fillRect/>
          </a:stretch>
        </p:blipFill>
        <p:spPr>
          <a:xfrm>
            <a:off x="642910" y="1714488"/>
            <a:ext cx="7715304" cy="2500330"/>
          </a:xfrm>
        </p:spPr>
      </p:pic>
      <p:pic>
        <p:nvPicPr>
          <p:cNvPr id="5" name="Picture 4" descr="Screenshot (164).png"/>
          <p:cNvPicPr>
            <a:picLocks noChangeAspect="1"/>
          </p:cNvPicPr>
          <p:nvPr/>
        </p:nvPicPr>
        <p:blipFill>
          <a:blip r:embed="rId2"/>
          <a:srcRect l="14843" t="54169" r="28906" b="13871"/>
          <a:stretch>
            <a:fillRect/>
          </a:stretch>
        </p:blipFill>
        <p:spPr>
          <a:xfrm>
            <a:off x="642910" y="4286256"/>
            <a:ext cx="7715304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most frequent value for confirmed, deaths, recovered each month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 (166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941" t="16731" r="20715" b="69064"/>
          <a:stretch>
            <a:fillRect/>
          </a:stretch>
        </p:blipFill>
        <p:spPr>
          <a:xfrm>
            <a:off x="571472" y="1285860"/>
            <a:ext cx="8001056" cy="1643074"/>
          </a:xfrm>
        </p:spPr>
      </p:pic>
      <p:pic>
        <p:nvPicPr>
          <p:cNvPr id="5" name="Picture 4" descr="Screenshot (166).png"/>
          <p:cNvPicPr>
            <a:picLocks noChangeAspect="1"/>
          </p:cNvPicPr>
          <p:nvPr/>
        </p:nvPicPr>
        <p:blipFill>
          <a:blip r:embed="rId2"/>
          <a:srcRect l="14844" t="36129" r="34375" b="27742"/>
          <a:stretch>
            <a:fillRect/>
          </a:stretch>
        </p:blipFill>
        <p:spPr>
          <a:xfrm>
            <a:off x="571472" y="3000372"/>
            <a:ext cx="8001056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minimum values for confirmed, deaths, recovered per year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Screenshot (167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940" t="16731" r="28702" b="65907"/>
          <a:stretch>
            <a:fillRect/>
          </a:stretch>
        </p:blipFill>
        <p:spPr>
          <a:xfrm>
            <a:off x="357158" y="1357298"/>
            <a:ext cx="8215370" cy="2000264"/>
          </a:xfrm>
        </p:spPr>
      </p:pic>
      <p:pic>
        <p:nvPicPr>
          <p:cNvPr id="7" name="Picture 6" descr="Screenshot (167).png"/>
          <p:cNvPicPr>
            <a:picLocks noChangeAspect="1"/>
          </p:cNvPicPr>
          <p:nvPr/>
        </p:nvPicPr>
        <p:blipFill>
          <a:blip r:embed="rId2"/>
          <a:srcRect l="15625" t="62506" r="33594" b="22209"/>
          <a:stretch>
            <a:fillRect/>
          </a:stretch>
        </p:blipFill>
        <p:spPr>
          <a:xfrm>
            <a:off x="357158" y="3571876"/>
            <a:ext cx="8215370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maximum values of confirmed, deaths, recovered per year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 (16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940" t="26201" r="24265" b="63919"/>
          <a:stretch>
            <a:fillRect/>
          </a:stretch>
        </p:blipFill>
        <p:spPr>
          <a:xfrm>
            <a:off x="214282" y="1285860"/>
            <a:ext cx="8501122" cy="1214446"/>
          </a:xfrm>
        </p:spPr>
      </p:pic>
      <p:pic>
        <p:nvPicPr>
          <p:cNvPr id="5" name="Picture 4" descr="Screenshot (168).png"/>
          <p:cNvPicPr>
            <a:picLocks noChangeAspect="1"/>
          </p:cNvPicPr>
          <p:nvPr/>
        </p:nvPicPr>
        <p:blipFill>
          <a:blip r:embed="rId2"/>
          <a:srcRect l="14843" t="65285" r="38281" b="19430"/>
          <a:stretch>
            <a:fillRect/>
          </a:stretch>
        </p:blipFill>
        <p:spPr>
          <a:xfrm>
            <a:off x="214282" y="2643182"/>
            <a:ext cx="8501122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total number of case of confirmed, deaths, recovered each month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 (169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295" t="17362" r="36334" b="54412"/>
          <a:stretch>
            <a:fillRect/>
          </a:stretch>
        </p:blipFill>
        <p:spPr>
          <a:xfrm>
            <a:off x="571472" y="1428736"/>
            <a:ext cx="7643866" cy="2286016"/>
          </a:xfrm>
        </p:spPr>
      </p:pic>
      <p:pic>
        <p:nvPicPr>
          <p:cNvPr id="5" name="Picture 4" descr="Screenshot (169).png"/>
          <p:cNvPicPr>
            <a:picLocks noChangeAspect="1"/>
          </p:cNvPicPr>
          <p:nvPr/>
        </p:nvPicPr>
        <p:blipFill>
          <a:blip r:embed="rId2"/>
          <a:srcRect l="14843" t="51390" r="45313" b="15260"/>
          <a:stretch>
            <a:fillRect/>
          </a:stretch>
        </p:blipFill>
        <p:spPr>
          <a:xfrm>
            <a:off x="571472" y="3786190"/>
            <a:ext cx="764386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corona virus spread out with respect to confirmed case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 (170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828" t="15152" r="28702" b="59593"/>
          <a:stretch>
            <a:fillRect/>
          </a:stretch>
        </p:blipFill>
        <p:spPr>
          <a:xfrm>
            <a:off x="214282" y="1357298"/>
            <a:ext cx="8286808" cy="2214578"/>
          </a:xfrm>
        </p:spPr>
      </p:pic>
      <p:pic>
        <p:nvPicPr>
          <p:cNvPr id="5" name="Picture 4" descr="Screenshot (170).png"/>
          <p:cNvPicPr>
            <a:picLocks noChangeAspect="1"/>
          </p:cNvPicPr>
          <p:nvPr/>
        </p:nvPicPr>
        <p:blipFill>
          <a:blip r:embed="rId2"/>
          <a:srcRect l="15625" t="61117" r="28125" b="29156"/>
          <a:stretch>
            <a:fillRect/>
          </a:stretch>
        </p:blipFill>
        <p:spPr>
          <a:xfrm>
            <a:off x="285720" y="3786190"/>
            <a:ext cx="8215370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corona virus spread out with respect to death case per month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 (171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940" t="16731" r="23377" b="56436"/>
          <a:stretch>
            <a:fillRect/>
          </a:stretch>
        </p:blipFill>
        <p:spPr>
          <a:xfrm>
            <a:off x="357158" y="1643050"/>
            <a:ext cx="8286808" cy="2214578"/>
          </a:xfrm>
        </p:spPr>
      </p:pic>
      <p:pic>
        <p:nvPicPr>
          <p:cNvPr id="5" name="Picture 4" descr="Screenshot (171).png"/>
          <p:cNvPicPr>
            <a:picLocks noChangeAspect="1"/>
          </p:cNvPicPr>
          <p:nvPr/>
        </p:nvPicPr>
        <p:blipFill>
          <a:blip r:embed="rId2"/>
          <a:srcRect l="14843" t="44442" r="31250" b="20819"/>
          <a:stretch>
            <a:fillRect/>
          </a:stretch>
        </p:blipFill>
        <p:spPr>
          <a:xfrm>
            <a:off x="285720" y="3929066"/>
            <a:ext cx="8358246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corona virus spread out with respect to recovered case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7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940" t="16731" r="35801" b="56436"/>
          <a:stretch>
            <a:fillRect/>
          </a:stretch>
        </p:blipFill>
        <p:spPr>
          <a:xfrm>
            <a:off x="642910" y="1357298"/>
            <a:ext cx="7929618" cy="2214578"/>
          </a:xfrm>
        </p:spPr>
      </p:pic>
      <p:pic>
        <p:nvPicPr>
          <p:cNvPr id="5" name="Picture 4" descr="Screenshot (172).png"/>
          <p:cNvPicPr>
            <a:picLocks noChangeAspect="1"/>
          </p:cNvPicPr>
          <p:nvPr/>
        </p:nvPicPr>
        <p:blipFill>
          <a:blip r:embed="rId2"/>
          <a:srcRect l="14844" t="45831" r="29687" b="20819"/>
          <a:stretch>
            <a:fillRect/>
          </a:stretch>
        </p:blipFill>
        <p:spPr>
          <a:xfrm>
            <a:off x="642910" y="3643314"/>
            <a:ext cx="8001056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Country having highest number of confirmed cases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7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828" t="16731" r="28702" b="67485"/>
          <a:stretch>
            <a:fillRect/>
          </a:stretch>
        </p:blipFill>
        <p:spPr>
          <a:xfrm>
            <a:off x="428596" y="1643050"/>
            <a:ext cx="8215370" cy="1857388"/>
          </a:xfrm>
        </p:spPr>
      </p:pic>
      <p:pic>
        <p:nvPicPr>
          <p:cNvPr id="5" name="Picture 4" descr="Screenshot (173).png"/>
          <p:cNvPicPr>
            <a:picLocks noChangeAspect="1"/>
          </p:cNvPicPr>
          <p:nvPr/>
        </p:nvPicPr>
        <p:blipFill>
          <a:blip r:embed="rId2"/>
          <a:srcRect l="14843" t="45831" r="23437" b="45832"/>
          <a:stretch>
            <a:fillRect/>
          </a:stretch>
        </p:blipFill>
        <p:spPr>
          <a:xfrm>
            <a:off x="428596" y="3643314"/>
            <a:ext cx="8215370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AIM OF 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As a Data Analyst, Analyze the corona virus Dataset using SQL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dirty="0" smtClean="0">
                <a:solidFill>
                  <a:srgbClr val="002060"/>
                </a:solidFill>
              </a:rPr>
              <a:t>apply data </a:t>
            </a:r>
            <a:r>
              <a:rPr lang="en-US" dirty="0" smtClean="0">
                <a:solidFill>
                  <a:srgbClr val="002060"/>
                </a:solidFill>
              </a:rPr>
              <a:t>analysis skills in a real-world context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Countries having highest number of confirmed cases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7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940" t="16731" r="37576" b="65907"/>
          <a:stretch>
            <a:fillRect/>
          </a:stretch>
        </p:blipFill>
        <p:spPr>
          <a:xfrm>
            <a:off x="785786" y="1571612"/>
            <a:ext cx="7286676" cy="1500198"/>
          </a:xfrm>
        </p:spPr>
      </p:pic>
      <p:pic>
        <p:nvPicPr>
          <p:cNvPr id="5" name="Picture 4" descr="Screenshot (174).png"/>
          <p:cNvPicPr>
            <a:picLocks noChangeAspect="1"/>
          </p:cNvPicPr>
          <p:nvPr/>
        </p:nvPicPr>
        <p:blipFill>
          <a:blip r:embed="rId2"/>
          <a:srcRect l="14843" t="40010" r="43750" b="11406"/>
          <a:stretch>
            <a:fillRect/>
          </a:stretch>
        </p:blipFill>
        <p:spPr>
          <a:xfrm>
            <a:off x="785786" y="3214686"/>
            <a:ext cx="728667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Country having lowest number of death cases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75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828" t="16731" r="38464" b="67485"/>
          <a:stretch>
            <a:fillRect/>
          </a:stretch>
        </p:blipFill>
        <p:spPr>
          <a:xfrm>
            <a:off x="642910" y="1643050"/>
            <a:ext cx="8072494" cy="1928826"/>
          </a:xfrm>
        </p:spPr>
      </p:pic>
      <p:pic>
        <p:nvPicPr>
          <p:cNvPr id="5" name="Picture 4" descr="Screenshot (175).png"/>
          <p:cNvPicPr>
            <a:picLocks noChangeAspect="1"/>
          </p:cNvPicPr>
          <p:nvPr/>
        </p:nvPicPr>
        <p:blipFill>
          <a:blip r:embed="rId2"/>
          <a:srcRect l="14844" t="43052" r="41406" b="45831"/>
          <a:stretch>
            <a:fillRect/>
          </a:stretch>
        </p:blipFill>
        <p:spPr>
          <a:xfrm>
            <a:off x="642910" y="3714752"/>
            <a:ext cx="8072494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Countries </a:t>
            </a:r>
            <a:r>
              <a:rPr lang="en-US" dirty="0" smtClean="0">
                <a:solidFill>
                  <a:srgbClr val="FF0000"/>
                </a:solidFill>
              </a:rPr>
              <a:t>having lowest number of death cases</a:t>
            </a:r>
            <a:endParaRPr lang="en-US" dirty="0"/>
          </a:p>
        </p:txBody>
      </p:sp>
      <p:pic>
        <p:nvPicPr>
          <p:cNvPr id="4" name="Content Placeholder 3" descr="Screenshot (176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053" t="16731" r="37576" b="67485"/>
          <a:stretch>
            <a:fillRect/>
          </a:stretch>
        </p:blipFill>
        <p:spPr>
          <a:xfrm>
            <a:off x="785786" y="1571612"/>
            <a:ext cx="7858180" cy="1500198"/>
          </a:xfrm>
        </p:spPr>
      </p:pic>
      <p:pic>
        <p:nvPicPr>
          <p:cNvPr id="5" name="Picture 4" descr="Screenshot (176).png"/>
          <p:cNvPicPr>
            <a:picLocks noChangeAspect="1"/>
          </p:cNvPicPr>
          <p:nvPr/>
        </p:nvPicPr>
        <p:blipFill>
          <a:blip r:embed="rId2"/>
          <a:srcRect l="14967" t="40273" r="26439" b="11091"/>
          <a:stretch>
            <a:fillRect/>
          </a:stretch>
        </p:blipFill>
        <p:spPr>
          <a:xfrm>
            <a:off x="785786" y="3214686"/>
            <a:ext cx="785818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 5 countries having highest recovered case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7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053" t="16731" r="21603" b="34339"/>
          <a:stretch>
            <a:fillRect/>
          </a:stretch>
        </p:blipFill>
        <p:spPr>
          <a:xfrm>
            <a:off x="428596" y="1571612"/>
            <a:ext cx="8143932" cy="2928958"/>
          </a:xfrm>
        </p:spPr>
      </p:pic>
      <p:pic>
        <p:nvPicPr>
          <p:cNvPr id="5" name="Picture 4" descr="Screenshot (178).png"/>
          <p:cNvPicPr>
            <a:picLocks noChangeAspect="1"/>
          </p:cNvPicPr>
          <p:nvPr/>
        </p:nvPicPr>
        <p:blipFill>
          <a:blip r:embed="rId2"/>
          <a:srcRect l="14843" t="69454" r="35938" b="13871"/>
          <a:stretch>
            <a:fillRect/>
          </a:stretch>
        </p:blipFill>
        <p:spPr>
          <a:xfrm>
            <a:off x="428596" y="4643446"/>
            <a:ext cx="8143932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Project overview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Description of Data set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Data Exploration &amp; Analysis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58" y="1643050"/>
            <a:ext cx="7500990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The CORONA VIRUS pandemic has had a significant impact on public health and has created an </a:t>
            </a:r>
            <a:r>
              <a:rPr lang="en-US" dirty="0" smtClean="0">
                <a:solidFill>
                  <a:srgbClr val="FFFF00"/>
                </a:solidFill>
              </a:rPr>
              <a:t>urgent need </a:t>
            </a:r>
            <a:r>
              <a:rPr lang="en-US" dirty="0" smtClean="0">
                <a:solidFill>
                  <a:srgbClr val="FFFF00"/>
                </a:solidFill>
              </a:rPr>
              <a:t>for data-driven insights to understand the spread of the </a:t>
            </a:r>
            <a:r>
              <a:rPr lang="en-US" dirty="0" smtClean="0">
                <a:solidFill>
                  <a:srgbClr val="FFFF00"/>
                </a:solidFill>
              </a:rPr>
              <a:t>virus.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750099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As a data analyst, </a:t>
            </a:r>
            <a:r>
              <a:rPr lang="en-US" dirty="0" smtClean="0">
                <a:solidFill>
                  <a:srgbClr val="FFFF00"/>
                </a:solidFill>
              </a:rPr>
              <a:t>I analyzed the CORONA </a:t>
            </a:r>
            <a:r>
              <a:rPr lang="en-US" dirty="0" smtClean="0">
                <a:solidFill>
                  <a:srgbClr val="FFFF00"/>
                </a:solidFill>
              </a:rPr>
              <a:t>VIRUS dataset to derive meaningful insights and present </a:t>
            </a:r>
            <a:r>
              <a:rPr lang="en-US" dirty="0" smtClean="0">
                <a:solidFill>
                  <a:srgbClr val="FFFF00"/>
                </a:solidFill>
              </a:rPr>
              <a:t>my </a:t>
            </a:r>
            <a:r>
              <a:rPr lang="en-US" dirty="0" smtClean="0">
                <a:solidFill>
                  <a:srgbClr val="FFFF00"/>
                </a:solidFill>
              </a:rPr>
              <a:t>findings.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Description of each column in Data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Province: </a:t>
            </a:r>
            <a:r>
              <a:rPr lang="en-US" dirty="0" smtClean="0">
                <a:solidFill>
                  <a:srgbClr val="FFFF00"/>
                </a:solidFill>
              </a:rPr>
              <a:t>Geographic subdivision within a country/region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Country/Region: </a:t>
            </a:r>
            <a:r>
              <a:rPr lang="en-US" dirty="0" smtClean="0">
                <a:solidFill>
                  <a:srgbClr val="FFFF00"/>
                </a:solidFill>
              </a:rPr>
              <a:t>Geographic entity where data is recorded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Latitude: </a:t>
            </a:r>
            <a:r>
              <a:rPr lang="en-US" dirty="0" smtClean="0">
                <a:solidFill>
                  <a:srgbClr val="FFFF00"/>
                </a:solidFill>
              </a:rPr>
              <a:t>North-south position on Earth's surface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Longitude</a:t>
            </a:r>
            <a:r>
              <a:rPr lang="en-US" dirty="0" smtClean="0">
                <a:solidFill>
                  <a:srgbClr val="FFFF00"/>
                </a:solidFill>
              </a:rPr>
              <a:t>: East-west position on Earth's surface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Date: </a:t>
            </a:r>
            <a:r>
              <a:rPr lang="en-US" dirty="0" smtClean="0">
                <a:solidFill>
                  <a:srgbClr val="FFFF00"/>
                </a:solidFill>
              </a:rPr>
              <a:t>Recorded date of CORONA VIRUS data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Confirmed: </a:t>
            </a:r>
            <a:r>
              <a:rPr lang="en-US" dirty="0" smtClean="0">
                <a:solidFill>
                  <a:srgbClr val="FFFF00"/>
                </a:solidFill>
              </a:rPr>
              <a:t>Number of diagnosed CORONA VIRUS cases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Deaths: </a:t>
            </a:r>
            <a:r>
              <a:rPr lang="en-US" dirty="0" smtClean="0">
                <a:solidFill>
                  <a:srgbClr val="FFFF00"/>
                </a:solidFill>
              </a:rPr>
              <a:t>Number of CORONA VIRUS related deaths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Recovered: </a:t>
            </a:r>
            <a:r>
              <a:rPr lang="en-US" dirty="0" smtClean="0">
                <a:solidFill>
                  <a:srgbClr val="FFFF00"/>
                </a:solidFill>
              </a:rPr>
              <a:t>Number of recovered CORONA VIRUS cases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Set Description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59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5086" t="54299" r="41637" b="17097"/>
          <a:stretch>
            <a:fillRect/>
          </a:stretch>
        </p:blipFill>
        <p:spPr>
          <a:xfrm>
            <a:off x="0" y="1357298"/>
            <a:ext cx="9144000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Exploration &amp;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Checking for Null value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Updating Null Value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 descr="Screenshot (160).png"/>
          <p:cNvPicPr>
            <a:picLocks noChangeAspect="1"/>
          </p:cNvPicPr>
          <p:nvPr/>
        </p:nvPicPr>
        <p:blipFill>
          <a:blip r:embed="rId2"/>
          <a:srcRect l="15625" t="19430" r="28907" b="65285"/>
          <a:stretch>
            <a:fillRect/>
          </a:stretch>
        </p:blipFill>
        <p:spPr>
          <a:xfrm>
            <a:off x="714348" y="1571612"/>
            <a:ext cx="8001024" cy="1643074"/>
          </a:xfrm>
          <a:prstGeom prst="rect">
            <a:avLst/>
          </a:prstGeom>
        </p:spPr>
      </p:pic>
      <p:pic>
        <p:nvPicPr>
          <p:cNvPr id="6" name="Picture 5" descr="Screenshot (162).png"/>
          <p:cNvPicPr>
            <a:picLocks noChangeAspect="1"/>
          </p:cNvPicPr>
          <p:nvPr/>
        </p:nvPicPr>
        <p:blipFill>
          <a:blip r:embed="rId3"/>
          <a:srcRect l="19531" t="23598" r="17187" b="34739"/>
          <a:stretch>
            <a:fillRect/>
          </a:stretch>
        </p:blipFill>
        <p:spPr>
          <a:xfrm>
            <a:off x="571472" y="4143380"/>
            <a:ext cx="8358246" cy="271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total number of rows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5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278" t="8839" r="17165" b="69064"/>
          <a:stretch>
            <a:fillRect/>
          </a:stretch>
        </p:blipFill>
        <p:spPr>
          <a:xfrm>
            <a:off x="571472" y="1357298"/>
            <a:ext cx="7786742" cy="2214578"/>
          </a:xfrm>
        </p:spPr>
      </p:pic>
      <p:pic>
        <p:nvPicPr>
          <p:cNvPr id="5" name="Picture 4" descr="Screenshot (162).png"/>
          <p:cNvPicPr>
            <a:picLocks noChangeAspect="1"/>
          </p:cNvPicPr>
          <p:nvPr/>
        </p:nvPicPr>
        <p:blipFill>
          <a:blip r:embed="rId2"/>
          <a:srcRect l="15625" t="43077" r="48438" b="44417"/>
          <a:stretch>
            <a:fillRect/>
          </a:stretch>
        </p:blipFill>
        <p:spPr>
          <a:xfrm>
            <a:off x="571472" y="3786190"/>
            <a:ext cx="7786742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Start date </a:t>
            </a:r>
            <a:r>
              <a:rPr lang="en-US" dirty="0" smtClean="0">
                <a:solidFill>
                  <a:srgbClr val="FF0000"/>
                </a:solidFill>
              </a:rPr>
              <a:t>and E</a:t>
            </a:r>
            <a:r>
              <a:rPr lang="en-US" dirty="0" smtClean="0">
                <a:solidFill>
                  <a:srgbClr val="FF0000"/>
                </a:solidFill>
              </a:rPr>
              <a:t>nd date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161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940" t="16037" r="18053" b="75377"/>
          <a:stretch>
            <a:fillRect/>
          </a:stretch>
        </p:blipFill>
        <p:spPr>
          <a:xfrm>
            <a:off x="285720" y="1643050"/>
            <a:ext cx="8572560" cy="1428760"/>
          </a:xfrm>
        </p:spPr>
      </p:pic>
      <p:pic>
        <p:nvPicPr>
          <p:cNvPr id="5" name="Picture 4" descr="Screenshot (161).png"/>
          <p:cNvPicPr>
            <a:picLocks noChangeAspect="1"/>
          </p:cNvPicPr>
          <p:nvPr/>
        </p:nvPicPr>
        <p:blipFill>
          <a:blip r:embed="rId2"/>
          <a:srcRect l="14844" t="48610" r="39843" b="37494"/>
          <a:stretch>
            <a:fillRect/>
          </a:stretch>
        </p:blipFill>
        <p:spPr>
          <a:xfrm>
            <a:off x="285720" y="3357562"/>
            <a:ext cx="8501122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132</TotalTime>
  <Words>261</Words>
  <Application>Microsoft Office PowerPoint</Application>
  <PresentationFormat>On-screen Show (4:3)</PresentationFormat>
  <Paragraphs>41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CORONA VIRUS DATA                          Analysis</vt:lpstr>
      <vt:lpstr>AIM OF THE PROJECT</vt:lpstr>
      <vt:lpstr>CONTENTS</vt:lpstr>
      <vt:lpstr>PROJECT OVERVIEW</vt:lpstr>
      <vt:lpstr>Description of each column in Data set</vt:lpstr>
      <vt:lpstr>Data Set Description</vt:lpstr>
      <vt:lpstr>Data Exploration &amp; Analysis</vt:lpstr>
      <vt:lpstr>total number of rows</vt:lpstr>
      <vt:lpstr>Start date and End date</vt:lpstr>
      <vt:lpstr>Number of month present in our dataset</vt:lpstr>
      <vt:lpstr>monthly average for confirmed, deaths, recovered</vt:lpstr>
      <vt:lpstr>most frequent value for confirmed, deaths, recovered each month  </vt:lpstr>
      <vt:lpstr>minimum values for confirmed, deaths, recovered per year </vt:lpstr>
      <vt:lpstr>maximum values of confirmed, deaths, recovered per year </vt:lpstr>
      <vt:lpstr>total number of case of confirmed, deaths, recovered each month </vt:lpstr>
      <vt:lpstr>how corona virus spread out with respect to confirmed case </vt:lpstr>
      <vt:lpstr>how corona virus spread out with respect to death case per month </vt:lpstr>
      <vt:lpstr>how corona virus spread out with respect to recovered case </vt:lpstr>
      <vt:lpstr>Country having highest number of confirmed cases</vt:lpstr>
      <vt:lpstr>Countries having highest number of confirmed cases</vt:lpstr>
      <vt:lpstr>Country having lowest number of death cases</vt:lpstr>
      <vt:lpstr>Countries having lowest number of death cases</vt:lpstr>
      <vt:lpstr>Top 5 countries having highest recovered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DATA                          Analysis</dc:title>
  <dc:creator>hp</dc:creator>
  <cp:lastModifiedBy>hp</cp:lastModifiedBy>
  <cp:revision>14</cp:revision>
  <dcterms:created xsi:type="dcterms:W3CDTF">2024-05-05T12:55:48Z</dcterms:created>
  <dcterms:modified xsi:type="dcterms:W3CDTF">2024-05-05T21:31:06Z</dcterms:modified>
</cp:coreProperties>
</file>