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10"/>
  </p:notesMasterIdLst>
  <p:handoutMasterIdLst>
    <p:handoutMasterId r:id="rId11"/>
  </p:handoutMasterIdLst>
  <p:sldIdLst>
    <p:sldId id="256" r:id="rId6"/>
    <p:sldId id="257" r:id="rId7"/>
    <p:sldId id="258" r:id="rId8"/>
    <p:sldId id="259" r:id="rId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06/05/2025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06/05/2025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06/05/2024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8718032" cy="1966790"/>
          </a:xfrm>
        </p:spPr>
        <p:txBody>
          <a:bodyPr/>
          <a:lstStyle/>
          <a:p>
            <a:r>
              <a:rPr lang="en-GB" sz="24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Positive Reviews - 571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Negative Reviews - 463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Neutral Reviews – 20</a:t>
            </a: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AB6CC17D-82FE-2029-9334-2FBD150F1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490" y="2052496"/>
            <a:ext cx="6126380" cy="397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74D83-BD1B-F9C9-4881-4343D4DAE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BB67-942F-50A6-E2FA-45BA757D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Wordcloud</a:t>
            </a:r>
            <a:r>
              <a:rPr lang="en-IN" dirty="0"/>
              <a:t> of Sentiments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37EB8-AFB6-1B65-E950-1612B85D3C3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1525240" cy="1107254"/>
          </a:xfrm>
        </p:spPr>
        <p:txBody>
          <a:bodyPr/>
          <a:lstStyle/>
          <a:p>
            <a:r>
              <a:rPr lang="en-GB" sz="2400" dirty="0">
                <a:latin typeface="+mn-lt"/>
              </a:rPr>
              <a:t>Insights Gained: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In positive reviews, we can see words like great, comfortable, excellent, friendly.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1881B4B-A4DC-12B8-DFCB-9F753A681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2395728"/>
            <a:ext cx="60579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707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72AAB-F54C-A551-0AA7-11EC6463E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4E84-61E2-79AA-A3E3-7982952E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Wordcloud</a:t>
            </a:r>
            <a:r>
              <a:rPr lang="en-IN" dirty="0"/>
              <a:t> of Sentiments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E0648-3581-72AB-9539-01257228B025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1525240" cy="1107254"/>
          </a:xfrm>
        </p:spPr>
        <p:txBody>
          <a:bodyPr/>
          <a:lstStyle/>
          <a:p>
            <a:r>
              <a:rPr lang="en-GB" sz="2400" dirty="0">
                <a:latin typeface="+mn-lt"/>
              </a:rPr>
              <a:t>Insights Gained: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In negative reviews, we may observe words like delay, worst, rude, unhelpful.</a:t>
            </a:r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D7DE3C-C36C-2F3E-5234-351E26159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2395728"/>
            <a:ext cx="6057900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098779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80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  <vt:lpstr>Wordcloud of Sentiments</vt:lpstr>
      <vt:lpstr>Wordcloud of Sentiments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Vivek Balmiki</cp:lastModifiedBy>
  <cp:revision>10</cp:revision>
  <cp:lastPrinted>2022-06-09T07:44:13Z</cp:lastPrinted>
  <dcterms:created xsi:type="dcterms:W3CDTF">2022-02-22T07:39:05Z</dcterms:created>
  <dcterms:modified xsi:type="dcterms:W3CDTF">2025-05-06T10:39:42Z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