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A24C9C-7DE7-4D95-8BE6-1424A69660CD}">
  <a:tblStyle styleId="{0FA24C9C-7DE7-4D95-8BE6-1424A69660C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7D2D35-66DD-4A87-8663-96F2224A965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ADC5BD8-9BD5-4DEB-AAF3-18B2479FA262}">
      <dgm:prSet/>
      <dgm:spPr/>
      <dgm:t>
        <a:bodyPr/>
        <a:lstStyle/>
        <a:p>
          <a:r>
            <a:rPr lang="en-US" dirty="0"/>
            <a:t>Objectives :</a:t>
          </a:r>
        </a:p>
      </dgm:t>
    </dgm:pt>
    <dgm:pt modelId="{E3DAB01D-103F-486D-8690-981B83F3891F}" type="parTrans" cxnId="{3175E74E-94CF-4BD9-BE1A-6BDF79B9738B}">
      <dgm:prSet/>
      <dgm:spPr/>
      <dgm:t>
        <a:bodyPr/>
        <a:lstStyle/>
        <a:p>
          <a:endParaRPr lang="en-US"/>
        </a:p>
      </dgm:t>
    </dgm:pt>
    <dgm:pt modelId="{7C0276A0-3354-4432-A378-CAF237BBC483}" type="sibTrans" cxnId="{3175E74E-94CF-4BD9-BE1A-6BDF79B9738B}">
      <dgm:prSet/>
      <dgm:spPr/>
      <dgm:t>
        <a:bodyPr/>
        <a:lstStyle/>
        <a:p>
          <a:endParaRPr lang="en-US"/>
        </a:p>
      </dgm:t>
    </dgm:pt>
    <dgm:pt modelId="{70BACEAA-A83A-4350-A318-C6870571ED16}">
      <dgm:prSet/>
      <dgm:spPr/>
      <dgm:t>
        <a:bodyPr/>
        <a:lstStyle/>
        <a:p>
          <a:r>
            <a:rPr lang="en-US" dirty="0"/>
            <a:t>Classify the sentiments into </a:t>
          </a:r>
          <a:r>
            <a:rPr lang="en-US" b="1" dirty="0"/>
            <a:t>Satisfied / Unsatisfied / Neutral</a:t>
          </a:r>
          <a:endParaRPr lang="en-US" dirty="0"/>
        </a:p>
      </dgm:t>
    </dgm:pt>
    <dgm:pt modelId="{A3717B67-CA5C-4248-9110-D72F6464D9AB}" type="parTrans" cxnId="{ACF759D8-CA55-46D8-A294-5220D9EEF686}">
      <dgm:prSet/>
      <dgm:spPr/>
      <dgm:t>
        <a:bodyPr/>
        <a:lstStyle/>
        <a:p>
          <a:endParaRPr lang="en-US"/>
        </a:p>
      </dgm:t>
    </dgm:pt>
    <dgm:pt modelId="{FA74B2CF-DBB9-409D-A364-AA16CF77ACAF}" type="sibTrans" cxnId="{ACF759D8-CA55-46D8-A294-5220D9EEF686}">
      <dgm:prSet/>
      <dgm:spPr/>
      <dgm:t>
        <a:bodyPr/>
        <a:lstStyle/>
        <a:p>
          <a:endParaRPr lang="en-US"/>
        </a:p>
      </dgm:t>
    </dgm:pt>
    <dgm:pt modelId="{B42EE5B4-83C5-4B7A-A2FC-AE51125766CB}">
      <dgm:prSet/>
      <dgm:spPr/>
      <dgm:t>
        <a:bodyPr/>
        <a:lstStyle/>
        <a:p>
          <a:r>
            <a:rPr lang="en-US" dirty="0"/>
            <a:t>Classify the data region wise and year wise </a:t>
          </a:r>
        </a:p>
      </dgm:t>
    </dgm:pt>
    <dgm:pt modelId="{DAAA6105-07E3-453B-B16B-212382B9D19C}" type="parTrans" cxnId="{13FBF6FB-14E5-4E85-BBED-64B21E951C16}">
      <dgm:prSet/>
      <dgm:spPr/>
      <dgm:t>
        <a:bodyPr/>
        <a:lstStyle/>
        <a:p>
          <a:endParaRPr lang="en-US"/>
        </a:p>
      </dgm:t>
    </dgm:pt>
    <dgm:pt modelId="{E3046B5B-FE45-4343-92FF-AB2B7D135A9B}" type="sibTrans" cxnId="{13FBF6FB-14E5-4E85-BBED-64B21E951C16}">
      <dgm:prSet/>
      <dgm:spPr/>
      <dgm:t>
        <a:bodyPr/>
        <a:lstStyle/>
        <a:p>
          <a:endParaRPr lang="en-US"/>
        </a:p>
      </dgm:t>
    </dgm:pt>
    <dgm:pt modelId="{5850F532-5538-420F-8FF6-0CDE546F4557}">
      <dgm:prSet/>
      <dgm:spPr/>
      <dgm:t>
        <a:bodyPr/>
        <a:lstStyle/>
        <a:p>
          <a:r>
            <a:rPr lang="en-US" dirty="0"/>
            <a:t>Identifying the area for improvement and monitoring the variation of satisfiability over years </a:t>
          </a:r>
        </a:p>
      </dgm:t>
    </dgm:pt>
    <dgm:pt modelId="{E071A1C1-BF94-4991-BCE3-BB783A62B3B0}" type="parTrans" cxnId="{4A8EA7BA-FF2E-4197-B670-CB94FF0337B1}">
      <dgm:prSet/>
      <dgm:spPr/>
      <dgm:t>
        <a:bodyPr/>
        <a:lstStyle/>
        <a:p>
          <a:endParaRPr lang="en-US"/>
        </a:p>
      </dgm:t>
    </dgm:pt>
    <dgm:pt modelId="{3EA3BCCA-0B3E-4C4A-9529-ED98F8527BB4}" type="sibTrans" cxnId="{4A8EA7BA-FF2E-4197-B670-CB94FF0337B1}">
      <dgm:prSet/>
      <dgm:spPr/>
      <dgm:t>
        <a:bodyPr/>
        <a:lstStyle/>
        <a:p>
          <a:endParaRPr lang="en-US"/>
        </a:p>
      </dgm:t>
    </dgm:pt>
    <dgm:pt modelId="{9C8093B4-7872-4EAA-BEB1-CFC98BCF720F}">
      <dgm:prSet/>
      <dgm:spPr/>
      <dgm:t>
        <a:bodyPr/>
        <a:lstStyle/>
        <a:p>
          <a:r>
            <a:rPr lang="en-US" dirty="0"/>
            <a:t>Building Sentiment Analyzer to classify the network related comments</a:t>
          </a:r>
        </a:p>
      </dgm:t>
    </dgm:pt>
    <dgm:pt modelId="{02EFCD14-1B37-42EA-A044-6551D348A4CA}" type="parTrans" cxnId="{531BAEE3-AE79-438B-8E56-D4F5D111BD06}">
      <dgm:prSet/>
      <dgm:spPr/>
      <dgm:t>
        <a:bodyPr/>
        <a:lstStyle/>
        <a:p>
          <a:endParaRPr lang="en-US"/>
        </a:p>
      </dgm:t>
    </dgm:pt>
    <dgm:pt modelId="{56A4A140-44C9-4247-9327-1882035C5725}" type="sibTrans" cxnId="{531BAEE3-AE79-438B-8E56-D4F5D111BD06}">
      <dgm:prSet/>
      <dgm:spPr/>
      <dgm:t>
        <a:bodyPr/>
        <a:lstStyle/>
        <a:p>
          <a:endParaRPr lang="en-US"/>
        </a:p>
      </dgm:t>
    </dgm:pt>
    <dgm:pt modelId="{6F5ADBED-FCB5-44C8-B32A-78AC1F0F8B25}">
      <dgm:prSet/>
      <dgm:spPr/>
      <dgm:t>
        <a:bodyPr/>
        <a:lstStyle/>
        <a:p>
          <a:r>
            <a:rPr lang="en-US" dirty="0"/>
            <a:t>2.	Designing Model</a:t>
          </a:r>
        </a:p>
      </dgm:t>
    </dgm:pt>
    <dgm:pt modelId="{BC6B9D17-E076-4167-822A-66878873EECD}" type="parTrans" cxnId="{87ED608F-650E-4F3C-9EC4-5D9711A245DF}">
      <dgm:prSet/>
      <dgm:spPr/>
      <dgm:t>
        <a:bodyPr/>
        <a:lstStyle/>
        <a:p>
          <a:endParaRPr lang="en-US"/>
        </a:p>
      </dgm:t>
    </dgm:pt>
    <dgm:pt modelId="{2446F754-4810-4F3C-802E-EADA6E1116A5}" type="sibTrans" cxnId="{87ED608F-650E-4F3C-9EC4-5D9711A245DF}">
      <dgm:prSet/>
      <dgm:spPr/>
      <dgm:t>
        <a:bodyPr/>
        <a:lstStyle/>
        <a:p>
          <a:endParaRPr lang="en-US"/>
        </a:p>
      </dgm:t>
    </dgm:pt>
    <dgm:pt modelId="{4D6FC81E-E628-4935-94F8-A65B30D017B8}">
      <dgm:prSet/>
      <dgm:spPr/>
      <dgm:t>
        <a:bodyPr/>
        <a:lstStyle/>
        <a:p>
          <a:r>
            <a:rPr lang="en-US" dirty="0"/>
            <a:t>3. 	Performance Measurement of the designed Model</a:t>
          </a:r>
        </a:p>
      </dgm:t>
    </dgm:pt>
    <dgm:pt modelId="{1627D906-C1A2-4231-8751-367828BD2B41}" type="parTrans" cxnId="{F3DCA741-28E5-4588-8F8C-FD4540317ABF}">
      <dgm:prSet/>
      <dgm:spPr/>
      <dgm:t>
        <a:bodyPr/>
        <a:lstStyle/>
        <a:p>
          <a:endParaRPr lang="en-US"/>
        </a:p>
      </dgm:t>
    </dgm:pt>
    <dgm:pt modelId="{867C1912-9C18-4F4B-A9FD-646F62283E06}" type="sibTrans" cxnId="{F3DCA741-28E5-4588-8F8C-FD4540317ABF}">
      <dgm:prSet/>
      <dgm:spPr/>
      <dgm:t>
        <a:bodyPr/>
        <a:lstStyle/>
        <a:p>
          <a:endParaRPr lang="en-US"/>
        </a:p>
      </dgm:t>
    </dgm:pt>
    <dgm:pt modelId="{EF7A68F6-6D1E-4ADC-99D9-79BF0FB49227}" type="pres">
      <dgm:prSet presAssocID="{237D2D35-66DD-4A87-8663-96F2224A965C}" presName="linear" presStyleCnt="0">
        <dgm:presLayoutVars>
          <dgm:animLvl val="lvl"/>
          <dgm:resizeHandles val="exact"/>
        </dgm:presLayoutVars>
      </dgm:prSet>
      <dgm:spPr/>
    </dgm:pt>
    <dgm:pt modelId="{2FA58B8F-9F97-46D9-BBED-C25B6C9C8A07}" type="pres">
      <dgm:prSet presAssocID="{EADC5BD8-9BD5-4DEB-AAF3-18B2479FA26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2A5BBEB-DB28-4440-9471-5D94E83E75DA}" type="pres">
      <dgm:prSet presAssocID="{EADC5BD8-9BD5-4DEB-AAF3-18B2479FA262}" presName="childText" presStyleLbl="revTx" presStyleIdx="0" presStyleCnt="1">
        <dgm:presLayoutVars>
          <dgm:bulletEnabled val="1"/>
        </dgm:presLayoutVars>
      </dgm:prSet>
      <dgm:spPr/>
    </dgm:pt>
    <dgm:pt modelId="{11F3CD3D-6990-406E-A135-BCA72C2F2634}" type="pres">
      <dgm:prSet presAssocID="{6F5ADBED-FCB5-44C8-B32A-78AC1F0F8B2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AA85667-EBC7-48A7-99EF-90EDA366FC56}" type="pres">
      <dgm:prSet presAssocID="{2446F754-4810-4F3C-802E-EADA6E1116A5}" presName="spacer" presStyleCnt="0"/>
      <dgm:spPr/>
    </dgm:pt>
    <dgm:pt modelId="{335C4099-701E-4F73-9265-C07F93B1C417}" type="pres">
      <dgm:prSet presAssocID="{4D6FC81E-E628-4935-94F8-A65B30D017B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069F419-B2DB-4B59-A67C-1A573289E591}" type="presOf" srcId="{4D6FC81E-E628-4935-94F8-A65B30D017B8}" destId="{335C4099-701E-4F73-9265-C07F93B1C417}" srcOrd="0" destOrd="0" presId="urn:microsoft.com/office/officeart/2005/8/layout/vList2"/>
    <dgm:cxn modelId="{4F82FC21-AFCB-4B67-92BC-64B40E3F1672}" type="presOf" srcId="{6F5ADBED-FCB5-44C8-B32A-78AC1F0F8B25}" destId="{11F3CD3D-6990-406E-A135-BCA72C2F2634}" srcOrd="0" destOrd="0" presId="urn:microsoft.com/office/officeart/2005/8/layout/vList2"/>
    <dgm:cxn modelId="{0104F136-F3E6-42F0-B661-5E6019149F89}" type="presOf" srcId="{B42EE5B4-83C5-4B7A-A2FC-AE51125766CB}" destId="{52A5BBEB-DB28-4440-9471-5D94E83E75DA}" srcOrd="0" destOrd="1" presId="urn:microsoft.com/office/officeart/2005/8/layout/vList2"/>
    <dgm:cxn modelId="{072E4C3F-BE68-41BC-862A-6A0C4B194CD8}" type="presOf" srcId="{EADC5BD8-9BD5-4DEB-AAF3-18B2479FA262}" destId="{2FA58B8F-9F97-46D9-BBED-C25B6C9C8A07}" srcOrd="0" destOrd="0" presId="urn:microsoft.com/office/officeart/2005/8/layout/vList2"/>
    <dgm:cxn modelId="{F3DCA741-28E5-4588-8F8C-FD4540317ABF}" srcId="{237D2D35-66DD-4A87-8663-96F2224A965C}" destId="{4D6FC81E-E628-4935-94F8-A65B30D017B8}" srcOrd="2" destOrd="0" parTransId="{1627D906-C1A2-4231-8751-367828BD2B41}" sibTransId="{867C1912-9C18-4F4B-A9FD-646F62283E06}"/>
    <dgm:cxn modelId="{3175E74E-94CF-4BD9-BE1A-6BDF79B9738B}" srcId="{237D2D35-66DD-4A87-8663-96F2224A965C}" destId="{EADC5BD8-9BD5-4DEB-AAF3-18B2479FA262}" srcOrd="0" destOrd="0" parTransId="{E3DAB01D-103F-486D-8690-981B83F3891F}" sibTransId="{7C0276A0-3354-4432-A378-CAF237BBC483}"/>
    <dgm:cxn modelId="{87ED608F-650E-4F3C-9EC4-5D9711A245DF}" srcId="{237D2D35-66DD-4A87-8663-96F2224A965C}" destId="{6F5ADBED-FCB5-44C8-B32A-78AC1F0F8B25}" srcOrd="1" destOrd="0" parTransId="{BC6B9D17-E076-4167-822A-66878873EECD}" sibTransId="{2446F754-4810-4F3C-802E-EADA6E1116A5}"/>
    <dgm:cxn modelId="{E4F70BB0-E228-457D-90F8-57D9B4AF914C}" type="presOf" srcId="{70BACEAA-A83A-4350-A318-C6870571ED16}" destId="{52A5BBEB-DB28-4440-9471-5D94E83E75DA}" srcOrd="0" destOrd="0" presId="urn:microsoft.com/office/officeart/2005/8/layout/vList2"/>
    <dgm:cxn modelId="{4A8EA7BA-FF2E-4197-B670-CB94FF0337B1}" srcId="{EADC5BD8-9BD5-4DEB-AAF3-18B2479FA262}" destId="{5850F532-5538-420F-8FF6-0CDE546F4557}" srcOrd="2" destOrd="0" parTransId="{E071A1C1-BF94-4991-BCE3-BB783A62B3B0}" sibTransId="{3EA3BCCA-0B3E-4C4A-9529-ED98F8527BB4}"/>
    <dgm:cxn modelId="{52A708BD-EF96-4666-90A5-A9141A454976}" type="presOf" srcId="{5850F532-5538-420F-8FF6-0CDE546F4557}" destId="{52A5BBEB-DB28-4440-9471-5D94E83E75DA}" srcOrd="0" destOrd="2" presId="urn:microsoft.com/office/officeart/2005/8/layout/vList2"/>
    <dgm:cxn modelId="{E109D7C1-7999-4F5E-AF37-3BE32300C879}" type="presOf" srcId="{9C8093B4-7872-4EAA-BEB1-CFC98BCF720F}" destId="{52A5BBEB-DB28-4440-9471-5D94E83E75DA}" srcOrd="0" destOrd="3" presId="urn:microsoft.com/office/officeart/2005/8/layout/vList2"/>
    <dgm:cxn modelId="{ACF759D8-CA55-46D8-A294-5220D9EEF686}" srcId="{EADC5BD8-9BD5-4DEB-AAF3-18B2479FA262}" destId="{70BACEAA-A83A-4350-A318-C6870571ED16}" srcOrd="0" destOrd="0" parTransId="{A3717B67-CA5C-4248-9110-D72F6464D9AB}" sibTransId="{FA74B2CF-DBB9-409D-A364-AA16CF77ACAF}"/>
    <dgm:cxn modelId="{531BAEE3-AE79-438B-8E56-D4F5D111BD06}" srcId="{EADC5BD8-9BD5-4DEB-AAF3-18B2479FA262}" destId="{9C8093B4-7872-4EAA-BEB1-CFC98BCF720F}" srcOrd="3" destOrd="0" parTransId="{02EFCD14-1B37-42EA-A044-6551D348A4CA}" sibTransId="{56A4A140-44C9-4247-9327-1882035C5725}"/>
    <dgm:cxn modelId="{13FBF6FB-14E5-4E85-BBED-64B21E951C16}" srcId="{EADC5BD8-9BD5-4DEB-AAF3-18B2479FA262}" destId="{B42EE5B4-83C5-4B7A-A2FC-AE51125766CB}" srcOrd="1" destOrd="0" parTransId="{DAAA6105-07E3-453B-B16B-212382B9D19C}" sibTransId="{E3046B5B-FE45-4343-92FF-AB2B7D135A9B}"/>
    <dgm:cxn modelId="{710CA3FD-4F80-4669-8BC9-A5496D72B2F6}" type="presOf" srcId="{237D2D35-66DD-4A87-8663-96F2224A965C}" destId="{EF7A68F6-6D1E-4ADC-99D9-79BF0FB49227}" srcOrd="0" destOrd="0" presId="urn:microsoft.com/office/officeart/2005/8/layout/vList2"/>
    <dgm:cxn modelId="{42386696-7C87-4EC1-B19C-8E679FDB189F}" type="presParOf" srcId="{EF7A68F6-6D1E-4ADC-99D9-79BF0FB49227}" destId="{2FA58B8F-9F97-46D9-BBED-C25B6C9C8A07}" srcOrd="0" destOrd="0" presId="urn:microsoft.com/office/officeart/2005/8/layout/vList2"/>
    <dgm:cxn modelId="{E0036087-F8EB-4611-B99E-5BDDFDA91877}" type="presParOf" srcId="{EF7A68F6-6D1E-4ADC-99D9-79BF0FB49227}" destId="{52A5BBEB-DB28-4440-9471-5D94E83E75DA}" srcOrd="1" destOrd="0" presId="urn:microsoft.com/office/officeart/2005/8/layout/vList2"/>
    <dgm:cxn modelId="{CBF4D185-7276-4324-B85B-59153FBD502F}" type="presParOf" srcId="{EF7A68F6-6D1E-4ADC-99D9-79BF0FB49227}" destId="{11F3CD3D-6990-406E-A135-BCA72C2F2634}" srcOrd="2" destOrd="0" presId="urn:microsoft.com/office/officeart/2005/8/layout/vList2"/>
    <dgm:cxn modelId="{F0D2B283-D507-4A8E-97FD-26329AF6A73F}" type="presParOf" srcId="{EF7A68F6-6D1E-4ADC-99D9-79BF0FB49227}" destId="{5AA85667-EBC7-48A7-99EF-90EDA366FC56}" srcOrd="3" destOrd="0" presId="urn:microsoft.com/office/officeart/2005/8/layout/vList2"/>
    <dgm:cxn modelId="{4AE5C4EA-EC91-4788-A9B7-F49956CFFE43}" type="presParOf" srcId="{EF7A68F6-6D1E-4ADC-99D9-79BF0FB49227}" destId="{335C4099-701E-4F73-9265-C07F93B1C41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1FA987-CFF4-4715-BC29-63A95FED715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2481E-E36A-4248-AAB3-37339C2B5FD7}">
      <dgm:prSet/>
      <dgm:spPr/>
      <dgm:t>
        <a:bodyPr/>
        <a:lstStyle/>
        <a:p>
          <a:pPr>
            <a:defRPr cap="all"/>
          </a:pPr>
          <a:r>
            <a:rPr lang="en-US"/>
            <a:t>Correlation between attributes : Heatmap, Pairplots</a:t>
          </a:r>
        </a:p>
      </dgm:t>
    </dgm:pt>
    <dgm:pt modelId="{F35C7E49-339D-40FE-91E4-E6B432057329}" type="parTrans" cxnId="{E858135D-35B8-4A4E-BCB0-FB2321352620}">
      <dgm:prSet/>
      <dgm:spPr/>
      <dgm:t>
        <a:bodyPr/>
        <a:lstStyle/>
        <a:p>
          <a:endParaRPr lang="en-US"/>
        </a:p>
      </dgm:t>
    </dgm:pt>
    <dgm:pt modelId="{133C7BBF-49CB-42FB-9B59-110031DF9BC7}" type="sibTrans" cxnId="{E858135D-35B8-4A4E-BCB0-FB2321352620}">
      <dgm:prSet/>
      <dgm:spPr/>
      <dgm:t>
        <a:bodyPr/>
        <a:lstStyle/>
        <a:p>
          <a:endParaRPr lang="en-US"/>
        </a:p>
      </dgm:t>
    </dgm:pt>
    <dgm:pt modelId="{F68A6EE2-2F0B-4CDB-9EBB-79F7726FD3D6}">
      <dgm:prSet/>
      <dgm:spPr/>
      <dgm:t>
        <a:bodyPr/>
        <a:lstStyle/>
        <a:p>
          <a:pPr>
            <a:defRPr cap="all"/>
          </a:pPr>
          <a:r>
            <a:rPr lang="en-US"/>
            <a:t>Geospatial plot based on location of reviewer</a:t>
          </a:r>
        </a:p>
      </dgm:t>
    </dgm:pt>
    <dgm:pt modelId="{DE3B133B-0CDF-40AB-9A30-46685357A859}" type="parTrans" cxnId="{7EE662A4-DD73-41E8-93DF-F9A165FDC3A2}">
      <dgm:prSet/>
      <dgm:spPr/>
      <dgm:t>
        <a:bodyPr/>
        <a:lstStyle/>
        <a:p>
          <a:endParaRPr lang="en-US"/>
        </a:p>
      </dgm:t>
    </dgm:pt>
    <dgm:pt modelId="{858D696D-7B68-4FDC-BC63-9DA49553AB49}" type="sibTrans" cxnId="{7EE662A4-DD73-41E8-93DF-F9A165FDC3A2}">
      <dgm:prSet/>
      <dgm:spPr/>
      <dgm:t>
        <a:bodyPr/>
        <a:lstStyle/>
        <a:p>
          <a:endParaRPr lang="en-US"/>
        </a:p>
      </dgm:t>
    </dgm:pt>
    <dgm:pt modelId="{2D8CFD57-6B8D-4209-B7E4-DD72ED6EF00A}">
      <dgm:prSet/>
      <dgm:spPr/>
      <dgm:t>
        <a:bodyPr/>
        <a:lstStyle/>
        <a:p>
          <a:pPr>
            <a:defRPr cap="all"/>
          </a:pPr>
          <a:r>
            <a:rPr lang="en-US"/>
            <a:t>Region-wise distribution of reviews</a:t>
          </a:r>
        </a:p>
      </dgm:t>
    </dgm:pt>
    <dgm:pt modelId="{E112F5F7-1CDC-4E43-8346-99F010E1ADBF}" type="parTrans" cxnId="{FE7B1FCC-22B7-44E7-859A-E0FF1F168569}">
      <dgm:prSet/>
      <dgm:spPr/>
      <dgm:t>
        <a:bodyPr/>
        <a:lstStyle/>
        <a:p>
          <a:endParaRPr lang="en-US"/>
        </a:p>
      </dgm:t>
    </dgm:pt>
    <dgm:pt modelId="{603D3E61-4ADD-4A06-92B7-78F079AA58FB}" type="sibTrans" cxnId="{FE7B1FCC-22B7-44E7-859A-E0FF1F168569}">
      <dgm:prSet/>
      <dgm:spPr/>
      <dgm:t>
        <a:bodyPr/>
        <a:lstStyle/>
        <a:p>
          <a:endParaRPr lang="en-US"/>
        </a:p>
      </dgm:t>
    </dgm:pt>
    <dgm:pt modelId="{C440C483-F1E3-4B10-955D-1243F3089C76}" type="pres">
      <dgm:prSet presAssocID="{1A1FA987-CFF4-4715-BC29-63A95FED7157}" presName="root" presStyleCnt="0">
        <dgm:presLayoutVars>
          <dgm:dir/>
          <dgm:resizeHandles val="exact"/>
        </dgm:presLayoutVars>
      </dgm:prSet>
      <dgm:spPr/>
    </dgm:pt>
    <dgm:pt modelId="{0F396302-ABE1-4E81-81A9-DFC33ABEAF10}" type="pres">
      <dgm:prSet presAssocID="{40F2481E-E36A-4248-AAB3-37339C2B5FD7}" presName="compNode" presStyleCnt="0"/>
      <dgm:spPr/>
    </dgm:pt>
    <dgm:pt modelId="{EC48A11F-8A59-433E-9FD3-CC2C135A2DDA}" type="pres">
      <dgm:prSet presAssocID="{40F2481E-E36A-4248-AAB3-37339C2B5FD7}" presName="iconBgRect" presStyleLbl="bgShp" presStyleIdx="0" presStyleCnt="3"/>
      <dgm:spPr/>
    </dgm:pt>
    <dgm:pt modelId="{BCF00848-F867-4662-A459-03DDB824D697}" type="pres">
      <dgm:prSet presAssocID="{40F2481E-E36A-4248-AAB3-37339C2B5FD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E021C76-D4C6-46B5-86E5-D7C2BDE12244}" type="pres">
      <dgm:prSet presAssocID="{40F2481E-E36A-4248-AAB3-37339C2B5FD7}" presName="spaceRect" presStyleCnt="0"/>
      <dgm:spPr/>
    </dgm:pt>
    <dgm:pt modelId="{5260ABE1-6081-463F-A893-DC1B7B9AA8A3}" type="pres">
      <dgm:prSet presAssocID="{40F2481E-E36A-4248-AAB3-37339C2B5FD7}" presName="textRect" presStyleLbl="revTx" presStyleIdx="0" presStyleCnt="3">
        <dgm:presLayoutVars>
          <dgm:chMax val="1"/>
          <dgm:chPref val="1"/>
        </dgm:presLayoutVars>
      </dgm:prSet>
      <dgm:spPr/>
    </dgm:pt>
    <dgm:pt modelId="{EB2A6D08-8642-4819-A6AA-B46A5ADAAF8C}" type="pres">
      <dgm:prSet presAssocID="{133C7BBF-49CB-42FB-9B59-110031DF9BC7}" presName="sibTrans" presStyleCnt="0"/>
      <dgm:spPr/>
    </dgm:pt>
    <dgm:pt modelId="{29CE099E-31CC-43E7-B435-E76BA47D8A90}" type="pres">
      <dgm:prSet presAssocID="{F68A6EE2-2F0B-4CDB-9EBB-79F7726FD3D6}" presName="compNode" presStyleCnt="0"/>
      <dgm:spPr/>
    </dgm:pt>
    <dgm:pt modelId="{2376EAA6-EC6B-454F-A751-0C534C33CA30}" type="pres">
      <dgm:prSet presAssocID="{F68A6EE2-2F0B-4CDB-9EBB-79F7726FD3D6}" presName="iconBgRect" presStyleLbl="bgShp" presStyleIdx="1" presStyleCnt="3"/>
      <dgm:spPr/>
    </dgm:pt>
    <dgm:pt modelId="{41C8F699-722D-45B4-BD7D-76A6259A2FBF}" type="pres">
      <dgm:prSet presAssocID="{F68A6EE2-2F0B-4CDB-9EBB-79F7726FD3D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6C256F52-0CC4-44BB-9511-7FF5F1442264}" type="pres">
      <dgm:prSet presAssocID="{F68A6EE2-2F0B-4CDB-9EBB-79F7726FD3D6}" presName="spaceRect" presStyleCnt="0"/>
      <dgm:spPr/>
    </dgm:pt>
    <dgm:pt modelId="{0A32CB39-8226-4463-A603-6D75441ADCA3}" type="pres">
      <dgm:prSet presAssocID="{F68A6EE2-2F0B-4CDB-9EBB-79F7726FD3D6}" presName="textRect" presStyleLbl="revTx" presStyleIdx="1" presStyleCnt="3">
        <dgm:presLayoutVars>
          <dgm:chMax val="1"/>
          <dgm:chPref val="1"/>
        </dgm:presLayoutVars>
      </dgm:prSet>
      <dgm:spPr/>
    </dgm:pt>
    <dgm:pt modelId="{A76B1393-FE62-48C2-ACF0-D6A290D31122}" type="pres">
      <dgm:prSet presAssocID="{858D696D-7B68-4FDC-BC63-9DA49553AB49}" presName="sibTrans" presStyleCnt="0"/>
      <dgm:spPr/>
    </dgm:pt>
    <dgm:pt modelId="{5EFB0834-0AF7-4A98-98F0-D1F4330288F0}" type="pres">
      <dgm:prSet presAssocID="{2D8CFD57-6B8D-4209-B7E4-DD72ED6EF00A}" presName="compNode" presStyleCnt="0"/>
      <dgm:spPr/>
    </dgm:pt>
    <dgm:pt modelId="{AA702036-635B-4C8D-AFDA-5A4033313652}" type="pres">
      <dgm:prSet presAssocID="{2D8CFD57-6B8D-4209-B7E4-DD72ED6EF00A}" presName="iconBgRect" presStyleLbl="bgShp" presStyleIdx="2" presStyleCnt="3"/>
      <dgm:spPr/>
    </dgm:pt>
    <dgm:pt modelId="{F5A73F95-413E-4C49-87AD-BAA457593B67}" type="pres">
      <dgm:prSet presAssocID="{2D8CFD57-6B8D-4209-B7E4-DD72ED6EF00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Europe-Africa"/>
        </a:ext>
      </dgm:extLst>
    </dgm:pt>
    <dgm:pt modelId="{AE7B0E3A-16DC-4EE3-BCDB-22B1D5F6E25F}" type="pres">
      <dgm:prSet presAssocID="{2D8CFD57-6B8D-4209-B7E4-DD72ED6EF00A}" presName="spaceRect" presStyleCnt="0"/>
      <dgm:spPr/>
    </dgm:pt>
    <dgm:pt modelId="{8D240744-CEBC-410E-8345-4203420C5B92}" type="pres">
      <dgm:prSet presAssocID="{2D8CFD57-6B8D-4209-B7E4-DD72ED6EF00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658AB04-349B-4277-AB19-F8BB92A78BD9}" type="presOf" srcId="{2D8CFD57-6B8D-4209-B7E4-DD72ED6EF00A}" destId="{8D240744-CEBC-410E-8345-4203420C5B92}" srcOrd="0" destOrd="0" presId="urn:microsoft.com/office/officeart/2018/5/layout/IconCircleLabelList"/>
    <dgm:cxn modelId="{E858135D-35B8-4A4E-BCB0-FB2321352620}" srcId="{1A1FA987-CFF4-4715-BC29-63A95FED7157}" destId="{40F2481E-E36A-4248-AAB3-37339C2B5FD7}" srcOrd="0" destOrd="0" parTransId="{F35C7E49-339D-40FE-91E4-E6B432057329}" sibTransId="{133C7BBF-49CB-42FB-9B59-110031DF9BC7}"/>
    <dgm:cxn modelId="{AAEF9A68-89E1-4B0A-A484-812C965B2E51}" type="presOf" srcId="{F68A6EE2-2F0B-4CDB-9EBB-79F7726FD3D6}" destId="{0A32CB39-8226-4463-A603-6D75441ADCA3}" srcOrd="0" destOrd="0" presId="urn:microsoft.com/office/officeart/2018/5/layout/IconCircleLabelList"/>
    <dgm:cxn modelId="{0DFCB54C-AEA0-4EFB-BB3C-5DF4EF616C63}" type="presOf" srcId="{40F2481E-E36A-4248-AAB3-37339C2B5FD7}" destId="{5260ABE1-6081-463F-A893-DC1B7B9AA8A3}" srcOrd="0" destOrd="0" presId="urn:microsoft.com/office/officeart/2018/5/layout/IconCircleLabelList"/>
    <dgm:cxn modelId="{7EE662A4-DD73-41E8-93DF-F9A165FDC3A2}" srcId="{1A1FA987-CFF4-4715-BC29-63A95FED7157}" destId="{F68A6EE2-2F0B-4CDB-9EBB-79F7726FD3D6}" srcOrd="1" destOrd="0" parTransId="{DE3B133B-0CDF-40AB-9A30-46685357A859}" sibTransId="{858D696D-7B68-4FDC-BC63-9DA49553AB49}"/>
    <dgm:cxn modelId="{FE7B1FCC-22B7-44E7-859A-E0FF1F168569}" srcId="{1A1FA987-CFF4-4715-BC29-63A95FED7157}" destId="{2D8CFD57-6B8D-4209-B7E4-DD72ED6EF00A}" srcOrd="2" destOrd="0" parTransId="{E112F5F7-1CDC-4E43-8346-99F010E1ADBF}" sibTransId="{603D3E61-4ADD-4A06-92B7-78F079AA58FB}"/>
    <dgm:cxn modelId="{EF4242DC-C6EC-4FB9-8502-8802E46E487B}" type="presOf" srcId="{1A1FA987-CFF4-4715-BC29-63A95FED7157}" destId="{C440C483-F1E3-4B10-955D-1243F3089C76}" srcOrd="0" destOrd="0" presId="urn:microsoft.com/office/officeart/2018/5/layout/IconCircleLabelList"/>
    <dgm:cxn modelId="{90BB82AA-5687-4290-9688-6297D40AC8C3}" type="presParOf" srcId="{C440C483-F1E3-4B10-955D-1243F3089C76}" destId="{0F396302-ABE1-4E81-81A9-DFC33ABEAF10}" srcOrd="0" destOrd="0" presId="urn:microsoft.com/office/officeart/2018/5/layout/IconCircleLabelList"/>
    <dgm:cxn modelId="{B06AF223-F756-4801-A10C-F7C162FE252B}" type="presParOf" srcId="{0F396302-ABE1-4E81-81A9-DFC33ABEAF10}" destId="{EC48A11F-8A59-433E-9FD3-CC2C135A2DDA}" srcOrd="0" destOrd="0" presId="urn:microsoft.com/office/officeart/2018/5/layout/IconCircleLabelList"/>
    <dgm:cxn modelId="{33ECAB70-B526-4702-8D3D-08F5CC69C3C1}" type="presParOf" srcId="{0F396302-ABE1-4E81-81A9-DFC33ABEAF10}" destId="{BCF00848-F867-4662-A459-03DDB824D697}" srcOrd="1" destOrd="0" presId="urn:microsoft.com/office/officeart/2018/5/layout/IconCircleLabelList"/>
    <dgm:cxn modelId="{245A7D6B-C055-45FA-9500-F4C787BCC480}" type="presParOf" srcId="{0F396302-ABE1-4E81-81A9-DFC33ABEAF10}" destId="{6E021C76-D4C6-46B5-86E5-D7C2BDE12244}" srcOrd="2" destOrd="0" presId="urn:microsoft.com/office/officeart/2018/5/layout/IconCircleLabelList"/>
    <dgm:cxn modelId="{55E4AFCA-FE20-42F8-98EB-51CD336AEC82}" type="presParOf" srcId="{0F396302-ABE1-4E81-81A9-DFC33ABEAF10}" destId="{5260ABE1-6081-463F-A893-DC1B7B9AA8A3}" srcOrd="3" destOrd="0" presId="urn:microsoft.com/office/officeart/2018/5/layout/IconCircleLabelList"/>
    <dgm:cxn modelId="{10B22FD7-B9A3-4F99-8AA8-03E7688F98EB}" type="presParOf" srcId="{C440C483-F1E3-4B10-955D-1243F3089C76}" destId="{EB2A6D08-8642-4819-A6AA-B46A5ADAAF8C}" srcOrd="1" destOrd="0" presId="urn:microsoft.com/office/officeart/2018/5/layout/IconCircleLabelList"/>
    <dgm:cxn modelId="{942941A9-A361-4529-BDA2-0BB003104FED}" type="presParOf" srcId="{C440C483-F1E3-4B10-955D-1243F3089C76}" destId="{29CE099E-31CC-43E7-B435-E76BA47D8A90}" srcOrd="2" destOrd="0" presId="urn:microsoft.com/office/officeart/2018/5/layout/IconCircleLabelList"/>
    <dgm:cxn modelId="{B3A7A565-4344-4DA1-9AAD-407197CB7891}" type="presParOf" srcId="{29CE099E-31CC-43E7-B435-E76BA47D8A90}" destId="{2376EAA6-EC6B-454F-A751-0C534C33CA30}" srcOrd="0" destOrd="0" presId="urn:microsoft.com/office/officeart/2018/5/layout/IconCircleLabelList"/>
    <dgm:cxn modelId="{31788448-2E21-4560-B404-9A3C3186407F}" type="presParOf" srcId="{29CE099E-31CC-43E7-B435-E76BA47D8A90}" destId="{41C8F699-722D-45B4-BD7D-76A6259A2FBF}" srcOrd="1" destOrd="0" presId="urn:microsoft.com/office/officeart/2018/5/layout/IconCircleLabelList"/>
    <dgm:cxn modelId="{ADFBC289-BA9D-44E8-B742-0CCE908B5FA2}" type="presParOf" srcId="{29CE099E-31CC-43E7-B435-E76BA47D8A90}" destId="{6C256F52-0CC4-44BB-9511-7FF5F1442264}" srcOrd="2" destOrd="0" presId="urn:microsoft.com/office/officeart/2018/5/layout/IconCircleLabelList"/>
    <dgm:cxn modelId="{B0FE1EE8-8E5A-4E5C-AE5F-D38E86987A1A}" type="presParOf" srcId="{29CE099E-31CC-43E7-B435-E76BA47D8A90}" destId="{0A32CB39-8226-4463-A603-6D75441ADCA3}" srcOrd="3" destOrd="0" presId="urn:microsoft.com/office/officeart/2018/5/layout/IconCircleLabelList"/>
    <dgm:cxn modelId="{23279D0D-0D0D-4D81-95AC-F1E4200E3AEF}" type="presParOf" srcId="{C440C483-F1E3-4B10-955D-1243F3089C76}" destId="{A76B1393-FE62-48C2-ACF0-D6A290D31122}" srcOrd="3" destOrd="0" presId="urn:microsoft.com/office/officeart/2018/5/layout/IconCircleLabelList"/>
    <dgm:cxn modelId="{FBBF7493-5D50-424C-B0EB-5D8299FD348D}" type="presParOf" srcId="{C440C483-F1E3-4B10-955D-1243F3089C76}" destId="{5EFB0834-0AF7-4A98-98F0-D1F4330288F0}" srcOrd="4" destOrd="0" presId="urn:microsoft.com/office/officeart/2018/5/layout/IconCircleLabelList"/>
    <dgm:cxn modelId="{15E7A826-A044-4EDD-A43F-1EA1DA78459D}" type="presParOf" srcId="{5EFB0834-0AF7-4A98-98F0-D1F4330288F0}" destId="{AA702036-635B-4C8D-AFDA-5A4033313652}" srcOrd="0" destOrd="0" presId="urn:microsoft.com/office/officeart/2018/5/layout/IconCircleLabelList"/>
    <dgm:cxn modelId="{EF71500C-F6F6-4CC1-9414-BE54BC8C87A3}" type="presParOf" srcId="{5EFB0834-0AF7-4A98-98F0-D1F4330288F0}" destId="{F5A73F95-413E-4C49-87AD-BAA457593B67}" srcOrd="1" destOrd="0" presId="urn:microsoft.com/office/officeart/2018/5/layout/IconCircleLabelList"/>
    <dgm:cxn modelId="{89675502-0F36-43FF-B10B-34A28623B097}" type="presParOf" srcId="{5EFB0834-0AF7-4A98-98F0-D1F4330288F0}" destId="{AE7B0E3A-16DC-4EE3-BCDB-22B1D5F6E25F}" srcOrd="2" destOrd="0" presId="urn:microsoft.com/office/officeart/2018/5/layout/IconCircleLabelList"/>
    <dgm:cxn modelId="{A2425154-0467-4C3E-8B4E-198387F87083}" type="presParOf" srcId="{5EFB0834-0AF7-4A98-98F0-D1F4330288F0}" destId="{8D240744-CEBC-410E-8345-4203420C5B9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5129F8-3885-4F19-BB57-7499802283B5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410DAF27-E90C-4ED9-B0AF-080CF08EC10A}">
      <dgm:prSet/>
      <dgm:spPr/>
      <dgm:t>
        <a:bodyPr/>
        <a:lstStyle/>
        <a:p>
          <a:r>
            <a:rPr lang="en-US" dirty="0"/>
            <a:t>Shingling : word level </a:t>
          </a:r>
        </a:p>
      </dgm:t>
    </dgm:pt>
    <dgm:pt modelId="{D8D27D5A-8536-4A86-8415-9935C92945C9}" type="parTrans" cxnId="{26DCC2F2-B315-4FB7-A265-4CDB34715621}">
      <dgm:prSet/>
      <dgm:spPr/>
      <dgm:t>
        <a:bodyPr/>
        <a:lstStyle/>
        <a:p>
          <a:endParaRPr lang="en-US"/>
        </a:p>
      </dgm:t>
    </dgm:pt>
    <dgm:pt modelId="{8E79F4A6-3575-4C9A-8E2D-A02B7AA886CD}" type="sibTrans" cxnId="{26DCC2F2-B315-4FB7-A265-4CDB34715621}">
      <dgm:prSet/>
      <dgm:spPr/>
      <dgm:t>
        <a:bodyPr/>
        <a:lstStyle/>
        <a:p>
          <a:endParaRPr lang="en-US"/>
        </a:p>
      </dgm:t>
    </dgm:pt>
    <dgm:pt modelId="{E28CCF78-79D9-4BB5-AFCE-04FF22194FD9}">
      <dgm:prSet/>
      <dgm:spPr/>
      <dgm:t>
        <a:bodyPr/>
        <a:lstStyle/>
        <a:p>
          <a:r>
            <a:rPr lang="en-US"/>
            <a:t>Creation of corpus</a:t>
          </a:r>
        </a:p>
      </dgm:t>
    </dgm:pt>
    <dgm:pt modelId="{418FE82D-3544-4A3A-BF4B-09E448143644}" type="parTrans" cxnId="{94055197-8268-406C-B32D-9BDD30137928}">
      <dgm:prSet/>
      <dgm:spPr/>
      <dgm:t>
        <a:bodyPr/>
        <a:lstStyle/>
        <a:p>
          <a:endParaRPr lang="en-US"/>
        </a:p>
      </dgm:t>
    </dgm:pt>
    <dgm:pt modelId="{F7753136-F757-483A-920A-AC3EFE5C18D8}" type="sibTrans" cxnId="{94055197-8268-406C-B32D-9BDD30137928}">
      <dgm:prSet/>
      <dgm:spPr/>
      <dgm:t>
        <a:bodyPr/>
        <a:lstStyle/>
        <a:p>
          <a:endParaRPr lang="en-US"/>
        </a:p>
      </dgm:t>
    </dgm:pt>
    <dgm:pt modelId="{826476BD-56DF-473F-BE50-6A2BA68FE421}">
      <dgm:prSet/>
      <dgm:spPr/>
      <dgm:t>
        <a:bodyPr/>
        <a:lstStyle/>
        <a:p>
          <a:r>
            <a:rPr lang="en-US"/>
            <a:t>Defining hash function</a:t>
          </a:r>
        </a:p>
      </dgm:t>
    </dgm:pt>
    <dgm:pt modelId="{770EE07E-5EB6-4F41-B152-93A872B7748B}" type="parTrans" cxnId="{97FBFC3C-F7CE-43C6-B1A6-60DA04598C73}">
      <dgm:prSet/>
      <dgm:spPr/>
      <dgm:t>
        <a:bodyPr/>
        <a:lstStyle/>
        <a:p>
          <a:endParaRPr lang="en-US"/>
        </a:p>
      </dgm:t>
    </dgm:pt>
    <dgm:pt modelId="{21E319F4-E2DB-4FCC-9038-2CD35283620B}" type="sibTrans" cxnId="{97FBFC3C-F7CE-43C6-B1A6-60DA04598C73}">
      <dgm:prSet/>
      <dgm:spPr/>
      <dgm:t>
        <a:bodyPr/>
        <a:lstStyle/>
        <a:p>
          <a:endParaRPr lang="en-US"/>
        </a:p>
      </dgm:t>
    </dgm:pt>
    <dgm:pt modelId="{F5C47EAB-9A24-4CA9-922A-0D890B034962}">
      <dgm:prSet/>
      <dgm:spPr/>
      <dgm:t>
        <a:bodyPr/>
        <a:lstStyle/>
        <a:p>
          <a:r>
            <a:rPr lang="en-US"/>
            <a:t>Min hashing</a:t>
          </a:r>
        </a:p>
      </dgm:t>
    </dgm:pt>
    <dgm:pt modelId="{947DC41D-575C-4EF0-9888-E0FA5D383727}" type="parTrans" cxnId="{29341128-02F2-487D-9FDE-E7C550D65328}">
      <dgm:prSet/>
      <dgm:spPr/>
      <dgm:t>
        <a:bodyPr/>
        <a:lstStyle/>
        <a:p>
          <a:endParaRPr lang="en-US"/>
        </a:p>
      </dgm:t>
    </dgm:pt>
    <dgm:pt modelId="{442E0EE1-523B-45C3-A238-225E14C0856C}" type="sibTrans" cxnId="{29341128-02F2-487D-9FDE-E7C550D65328}">
      <dgm:prSet/>
      <dgm:spPr/>
      <dgm:t>
        <a:bodyPr/>
        <a:lstStyle/>
        <a:p>
          <a:endParaRPr lang="en-US"/>
        </a:p>
      </dgm:t>
    </dgm:pt>
    <dgm:pt modelId="{795B5466-C5D2-488C-893A-13543F36653E}">
      <dgm:prSet/>
      <dgm:spPr/>
      <dgm:t>
        <a:bodyPr/>
        <a:lstStyle/>
        <a:p>
          <a:r>
            <a:rPr lang="en-US"/>
            <a:t>Local sensitive hashing</a:t>
          </a:r>
        </a:p>
      </dgm:t>
    </dgm:pt>
    <dgm:pt modelId="{E2025D43-DC96-419F-8FE3-610D721CDF2A}" type="parTrans" cxnId="{5B75E116-4FBF-4888-9FA3-6DF12E127AC4}">
      <dgm:prSet/>
      <dgm:spPr/>
      <dgm:t>
        <a:bodyPr/>
        <a:lstStyle/>
        <a:p>
          <a:endParaRPr lang="en-US"/>
        </a:p>
      </dgm:t>
    </dgm:pt>
    <dgm:pt modelId="{6BE3B6EA-4EA4-4CC2-B66D-8671C5E6AB45}" type="sibTrans" cxnId="{5B75E116-4FBF-4888-9FA3-6DF12E127AC4}">
      <dgm:prSet/>
      <dgm:spPr/>
      <dgm:t>
        <a:bodyPr/>
        <a:lstStyle/>
        <a:p>
          <a:endParaRPr lang="en-US"/>
        </a:p>
      </dgm:t>
    </dgm:pt>
    <dgm:pt modelId="{E3CCB824-1C91-4A41-A7EB-D3E8F1964006}">
      <dgm:prSet/>
      <dgm:spPr/>
      <dgm:t>
        <a:bodyPr/>
        <a:lstStyle/>
        <a:p>
          <a:r>
            <a:rPr lang="en-US" b="1"/>
            <a:t>Similarity:</a:t>
          </a:r>
          <a:endParaRPr lang="en-US"/>
        </a:p>
      </dgm:t>
    </dgm:pt>
    <dgm:pt modelId="{15B0C5BE-6922-4DB7-A23A-F5202B1CF8F5}" type="parTrans" cxnId="{772F691F-120D-4058-8C70-CD0F09788E71}">
      <dgm:prSet/>
      <dgm:spPr/>
      <dgm:t>
        <a:bodyPr/>
        <a:lstStyle/>
        <a:p>
          <a:endParaRPr lang="en-US"/>
        </a:p>
      </dgm:t>
    </dgm:pt>
    <dgm:pt modelId="{C0C820CE-DFAA-4272-9B55-F4489D73B3D2}" type="sibTrans" cxnId="{772F691F-120D-4058-8C70-CD0F09788E71}">
      <dgm:prSet/>
      <dgm:spPr/>
      <dgm:t>
        <a:bodyPr/>
        <a:lstStyle/>
        <a:p>
          <a:endParaRPr lang="en-US"/>
        </a:p>
      </dgm:t>
    </dgm:pt>
    <dgm:pt modelId="{DC767611-F134-4009-923F-08AEEA40B069}">
      <dgm:prSet/>
      <dgm:spPr/>
      <dgm:t>
        <a:bodyPr/>
        <a:lstStyle/>
        <a:p>
          <a:r>
            <a:rPr lang="en-US"/>
            <a:t>Jaccard Similarity</a:t>
          </a:r>
        </a:p>
      </dgm:t>
    </dgm:pt>
    <dgm:pt modelId="{A65F8C75-FF51-4A3C-88A1-0CF6A5A40B26}" type="parTrans" cxnId="{21B06BD1-19D1-4626-82C6-EC4A17791912}">
      <dgm:prSet/>
      <dgm:spPr/>
      <dgm:t>
        <a:bodyPr/>
        <a:lstStyle/>
        <a:p>
          <a:endParaRPr lang="en-US"/>
        </a:p>
      </dgm:t>
    </dgm:pt>
    <dgm:pt modelId="{3AD8A110-A658-4BAE-B657-8345CD70FE15}" type="sibTrans" cxnId="{21B06BD1-19D1-4626-82C6-EC4A17791912}">
      <dgm:prSet/>
      <dgm:spPr/>
      <dgm:t>
        <a:bodyPr/>
        <a:lstStyle/>
        <a:p>
          <a:endParaRPr lang="en-US"/>
        </a:p>
      </dgm:t>
    </dgm:pt>
    <dgm:pt modelId="{18E92BB5-8C06-4C88-8943-366A19B72278}">
      <dgm:prSet/>
      <dgm:spPr/>
      <dgm:t>
        <a:bodyPr/>
        <a:lstStyle/>
        <a:p>
          <a:r>
            <a:rPr lang="en-US"/>
            <a:t>Cosine Similarity</a:t>
          </a:r>
        </a:p>
      </dgm:t>
    </dgm:pt>
    <dgm:pt modelId="{812204A9-3A94-44DA-97C0-BCF578821D42}" type="parTrans" cxnId="{84C0F572-3E3C-4F3D-BAD0-33DD72574396}">
      <dgm:prSet/>
      <dgm:spPr/>
      <dgm:t>
        <a:bodyPr/>
        <a:lstStyle/>
        <a:p>
          <a:endParaRPr lang="en-US"/>
        </a:p>
      </dgm:t>
    </dgm:pt>
    <dgm:pt modelId="{FE0C2615-2A6F-4E68-9445-25E5B2155CF3}" type="sibTrans" cxnId="{84C0F572-3E3C-4F3D-BAD0-33DD72574396}">
      <dgm:prSet/>
      <dgm:spPr/>
      <dgm:t>
        <a:bodyPr/>
        <a:lstStyle/>
        <a:p>
          <a:endParaRPr lang="en-US"/>
        </a:p>
      </dgm:t>
    </dgm:pt>
    <dgm:pt modelId="{D50966EA-5A35-48C1-86CB-184507EDFE1B}" type="pres">
      <dgm:prSet presAssocID="{415129F8-3885-4F19-BB57-7499802283B5}" presName="diagram" presStyleCnt="0">
        <dgm:presLayoutVars>
          <dgm:dir/>
          <dgm:resizeHandles val="exact"/>
        </dgm:presLayoutVars>
      </dgm:prSet>
      <dgm:spPr/>
    </dgm:pt>
    <dgm:pt modelId="{528FA311-2463-47A5-B1EB-AAD2F2B8A99A}" type="pres">
      <dgm:prSet presAssocID="{410DAF27-E90C-4ED9-B0AF-080CF08EC10A}" presName="node" presStyleLbl="node1" presStyleIdx="0" presStyleCnt="6">
        <dgm:presLayoutVars>
          <dgm:bulletEnabled val="1"/>
        </dgm:presLayoutVars>
      </dgm:prSet>
      <dgm:spPr/>
    </dgm:pt>
    <dgm:pt modelId="{76B311BA-1021-479F-BC4B-9326A414BC0C}" type="pres">
      <dgm:prSet presAssocID="{8E79F4A6-3575-4C9A-8E2D-A02B7AA886CD}" presName="sibTrans" presStyleCnt="0"/>
      <dgm:spPr/>
    </dgm:pt>
    <dgm:pt modelId="{6181E80C-23D5-45CF-B26D-6C81C5BDEEE2}" type="pres">
      <dgm:prSet presAssocID="{E28CCF78-79D9-4BB5-AFCE-04FF22194FD9}" presName="node" presStyleLbl="node1" presStyleIdx="1" presStyleCnt="6">
        <dgm:presLayoutVars>
          <dgm:bulletEnabled val="1"/>
        </dgm:presLayoutVars>
      </dgm:prSet>
      <dgm:spPr/>
    </dgm:pt>
    <dgm:pt modelId="{DFF5A524-6E43-4D5C-A262-208295921077}" type="pres">
      <dgm:prSet presAssocID="{F7753136-F757-483A-920A-AC3EFE5C18D8}" presName="sibTrans" presStyleCnt="0"/>
      <dgm:spPr/>
    </dgm:pt>
    <dgm:pt modelId="{40D3A108-5B95-4530-A008-0934E2131F9E}" type="pres">
      <dgm:prSet presAssocID="{826476BD-56DF-473F-BE50-6A2BA68FE421}" presName="node" presStyleLbl="node1" presStyleIdx="2" presStyleCnt="6">
        <dgm:presLayoutVars>
          <dgm:bulletEnabled val="1"/>
        </dgm:presLayoutVars>
      </dgm:prSet>
      <dgm:spPr/>
    </dgm:pt>
    <dgm:pt modelId="{C5578748-7EB6-4F3D-94CC-E3CF636B4F41}" type="pres">
      <dgm:prSet presAssocID="{21E319F4-E2DB-4FCC-9038-2CD35283620B}" presName="sibTrans" presStyleCnt="0"/>
      <dgm:spPr/>
    </dgm:pt>
    <dgm:pt modelId="{D5DE082B-0765-4609-901B-7E15C31F3438}" type="pres">
      <dgm:prSet presAssocID="{F5C47EAB-9A24-4CA9-922A-0D890B034962}" presName="node" presStyleLbl="node1" presStyleIdx="3" presStyleCnt="6">
        <dgm:presLayoutVars>
          <dgm:bulletEnabled val="1"/>
        </dgm:presLayoutVars>
      </dgm:prSet>
      <dgm:spPr/>
    </dgm:pt>
    <dgm:pt modelId="{02370746-F7C2-47EC-B97F-0F334047290D}" type="pres">
      <dgm:prSet presAssocID="{442E0EE1-523B-45C3-A238-225E14C0856C}" presName="sibTrans" presStyleCnt="0"/>
      <dgm:spPr/>
    </dgm:pt>
    <dgm:pt modelId="{D17D5C0A-651C-4883-8DE6-135F6D428293}" type="pres">
      <dgm:prSet presAssocID="{795B5466-C5D2-488C-893A-13543F36653E}" presName="node" presStyleLbl="node1" presStyleIdx="4" presStyleCnt="6">
        <dgm:presLayoutVars>
          <dgm:bulletEnabled val="1"/>
        </dgm:presLayoutVars>
      </dgm:prSet>
      <dgm:spPr/>
    </dgm:pt>
    <dgm:pt modelId="{E57CE2FD-09E0-4E87-A7D6-11D1BD00F306}" type="pres">
      <dgm:prSet presAssocID="{6BE3B6EA-4EA4-4CC2-B66D-8671C5E6AB45}" presName="sibTrans" presStyleCnt="0"/>
      <dgm:spPr/>
    </dgm:pt>
    <dgm:pt modelId="{F47C573C-590F-4477-B004-3CD90E7124EA}" type="pres">
      <dgm:prSet presAssocID="{E3CCB824-1C91-4A41-A7EB-D3E8F1964006}" presName="node" presStyleLbl="node1" presStyleIdx="5" presStyleCnt="6">
        <dgm:presLayoutVars>
          <dgm:bulletEnabled val="1"/>
        </dgm:presLayoutVars>
      </dgm:prSet>
      <dgm:spPr/>
    </dgm:pt>
  </dgm:ptLst>
  <dgm:cxnLst>
    <dgm:cxn modelId="{5B75E116-4FBF-4888-9FA3-6DF12E127AC4}" srcId="{415129F8-3885-4F19-BB57-7499802283B5}" destId="{795B5466-C5D2-488C-893A-13543F36653E}" srcOrd="4" destOrd="0" parTransId="{E2025D43-DC96-419F-8FE3-610D721CDF2A}" sibTransId="{6BE3B6EA-4EA4-4CC2-B66D-8671C5E6AB45}"/>
    <dgm:cxn modelId="{772F691F-120D-4058-8C70-CD0F09788E71}" srcId="{415129F8-3885-4F19-BB57-7499802283B5}" destId="{E3CCB824-1C91-4A41-A7EB-D3E8F1964006}" srcOrd="5" destOrd="0" parTransId="{15B0C5BE-6922-4DB7-A23A-F5202B1CF8F5}" sibTransId="{C0C820CE-DFAA-4272-9B55-F4489D73B3D2}"/>
    <dgm:cxn modelId="{29341128-02F2-487D-9FDE-E7C550D65328}" srcId="{415129F8-3885-4F19-BB57-7499802283B5}" destId="{F5C47EAB-9A24-4CA9-922A-0D890B034962}" srcOrd="3" destOrd="0" parTransId="{947DC41D-575C-4EF0-9888-E0FA5D383727}" sibTransId="{442E0EE1-523B-45C3-A238-225E14C0856C}"/>
    <dgm:cxn modelId="{5606B336-800C-4F91-9DF6-8BD4A31E4496}" type="presOf" srcId="{DC767611-F134-4009-923F-08AEEA40B069}" destId="{F47C573C-590F-4477-B004-3CD90E7124EA}" srcOrd="0" destOrd="1" presId="urn:microsoft.com/office/officeart/2005/8/layout/default"/>
    <dgm:cxn modelId="{97FBFC3C-F7CE-43C6-B1A6-60DA04598C73}" srcId="{415129F8-3885-4F19-BB57-7499802283B5}" destId="{826476BD-56DF-473F-BE50-6A2BA68FE421}" srcOrd="2" destOrd="0" parTransId="{770EE07E-5EB6-4F41-B152-93A872B7748B}" sibTransId="{21E319F4-E2DB-4FCC-9038-2CD35283620B}"/>
    <dgm:cxn modelId="{8FAF5A48-7C80-4511-A602-FA3E141DE3F3}" type="presOf" srcId="{E28CCF78-79D9-4BB5-AFCE-04FF22194FD9}" destId="{6181E80C-23D5-45CF-B26D-6C81C5BDEEE2}" srcOrd="0" destOrd="0" presId="urn:microsoft.com/office/officeart/2005/8/layout/default"/>
    <dgm:cxn modelId="{F287C74A-9C57-4804-B2EB-676E1C04ADB4}" type="presOf" srcId="{826476BD-56DF-473F-BE50-6A2BA68FE421}" destId="{40D3A108-5B95-4530-A008-0934E2131F9E}" srcOrd="0" destOrd="0" presId="urn:microsoft.com/office/officeart/2005/8/layout/default"/>
    <dgm:cxn modelId="{B2730F6C-DE4E-4617-84D9-9D5A90183DB0}" type="presOf" srcId="{18E92BB5-8C06-4C88-8943-366A19B72278}" destId="{F47C573C-590F-4477-B004-3CD90E7124EA}" srcOrd="0" destOrd="2" presId="urn:microsoft.com/office/officeart/2005/8/layout/default"/>
    <dgm:cxn modelId="{57BC0B6E-BC92-4499-A20B-ADA38F48E260}" type="presOf" srcId="{E3CCB824-1C91-4A41-A7EB-D3E8F1964006}" destId="{F47C573C-590F-4477-B004-3CD90E7124EA}" srcOrd="0" destOrd="0" presId="urn:microsoft.com/office/officeart/2005/8/layout/default"/>
    <dgm:cxn modelId="{84C0F572-3E3C-4F3D-BAD0-33DD72574396}" srcId="{E3CCB824-1C91-4A41-A7EB-D3E8F1964006}" destId="{18E92BB5-8C06-4C88-8943-366A19B72278}" srcOrd="1" destOrd="0" parTransId="{812204A9-3A94-44DA-97C0-BCF578821D42}" sibTransId="{FE0C2615-2A6F-4E68-9445-25E5B2155CF3}"/>
    <dgm:cxn modelId="{BD8F5583-1551-45E1-A9AA-64A410A55A38}" type="presOf" srcId="{410DAF27-E90C-4ED9-B0AF-080CF08EC10A}" destId="{528FA311-2463-47A5-B1EB-AAD2F2B8A99A}" srcOrd="0" destOrd="0" presId="urn:microsoft.com/office/officeart/2005/8/layout/default"/>
    <dgm:cxn modelId="{94055197-8268-406C-B32D-9BDD30137928}" srcId="{415129F8-3885-4F19-BB57-7499802283B5}" destId="{E28CCF78-79D9-4BB5-AFCE-04FF22194FD9}" srcOrd="1" destOrd="0" parTransId="{418FE82D-3544-4A3A-BF4B-09E448143644}" sibTransId="{F7753136-F757-483A-920A-AC3EFE5C18D8}"/>
    <dgm:cxn modelId="{9A4B3AB0-36AA-4FBE-AF1B-95E616039722}" type="presOf" srcId="{795B5466-C5D2-488C-893A-13543F36653E}" destId="{D17D5C0A-651C-4883-8DE6-135F6D428293}" srcOrd="0" destOrd="0" presId="urn:microsoft.com/office/officeart/2005/8/layout/default"/>
    <dgm:cxn modelId="{2A90C3CB-9399-4BF5-933F-59DB5AB310B1}" type="presOf" srcId="{F5C47EAB-9A24-4CA9-922A-0D890B034962}" destId="{D5DE082B-0765-4609-901B-7E15C31F3438}" srcOrd="0" destOrd="0" presId="urn:microsoft.com/office/officeart/2005/8/layout/default"/>
    <dgm:cxn modelId="{21B06BD1-19D1-4626-82C6-EC4A17791912}" srcId="{E3CCB824-1C91-4A41-A7EB-D3E8F1964006}" destId="{DC767611-F134-4009-923F-08AEEA40B069}" srcOrd="0" destOrd="0" parTransId="{A65F8C75-FF51-4A3C-88A1-0CF6A5A40B26}" sibTransId="{3AD8A110-A658-4BAE-B657-8345CD70FE15}"/>
    <dgm:cxn modelId="{EB8957D8-F9C6-484D-9E0C-933D716F46D3}" type="presOf" srcId="{415129F8-3885-4F19-BB57-7499802283B5}" destId="{D50966EA-5A35-48C1-86CB-184507EDFE1B}" srcOrd="0" destOrd="0" presId="urn:microsoft.com/office/officeart/2005/8/layout/default"/>
    <dgm:cxn modelId="{26DCC2F2-B315-4FB7-A265-4CDB34715621}" srcId="{415129F8-3885-4F19-BB57-7499802283B5}" destId="{410DAF27-E90C-4ED9-B0AF-080CF08EC10A}" srcOrd="0" destOrd="0" parTransId="{D8D27D5A-8536-4A86-8415-9935C92945C9}" sibTransId="{8E79F4A6-3575-4C9A-8E2D-A02B7AA886CD}"/>
    <dgm:cxn modelId="{82C6BFAF-CC45-424A-9DD3-FEC4810F5B33}" type="presParOf" srcId="{D50966EA-5A35-48C1-86CB-184507EDFE1B}" destId="{528FA311-2463-47A5-B1EB-AAD2F2B8A99A}" srcOrd="0" destOrd="0" presId="urn:microsoft.com/office/officeart/2005/8/layout/default"/>
    <dgm:cxn modelId="{60B54FA3-073E-4665-8CC2-BE81984AF8FD}" type="presParOf" srcId="{D50966EA-5A35-48C1-86CB-184507EDFE1B}" destId="{76B311BA-1021-479F-BC4B-9326A414BC0C}" srcOrd="1" destOrd="0" presId="urn:microsoft.com/office/officeart/2005/8/layout/default"/>
    <dgm:cxn modelId="{38B172EA-67DF-4125-9D57-FF3CA85FA022}" type="presParOf" srcId="{D50966EA-5A35-48C1-86CB-184507EDFE1B}" destId="{6181E80C-23D5-45CF-B26D-6C81C5BDEEE2}" srcOrd="2" destOrd="0" presId="urn:microsoft.com/office/officeart/2005/8/layout/default"/>
    <dgm:cxn modelId="{BA440A59-6CA1-4B5D-9A5E-AEEE51AC8F28}" type="presParOf" srcId="{D50966EA-5A35-48C1-86CB-184507EDFE1B}" destId="{DFF5A524-6E43-4D5C-A262-208295921077}" srcOrd="3" destOrd="0" presId="urn:microsoft.com/office/officeart/2005/8/layout/default"/>
    <dgm:cxn modelId="{99DDC682-2253-4C93-B7AD-35CD1A469270}" type="presParOf" srcId="{D50966EA-5A35-48C1-86CB-184507EDFE1B}" destId="{40D3A108-5B95-4530-A008-0934E2131F9E}" srcOrd="4" destOrd="0" presId="urn:microsoft.com/office/officeart/2005/8/layout/default"/>
    <dgm:cxn modelId="{4D9BEBAF-0B2B-460D-A04E-EA65A3A51B98}" type="presParOf" srcId="{D50966EA-5A35-48C1-86CB-184507EDFE1B}" destId="{C5578748-7EB6-4F3D-94CC-E3CF636B4F41}" srcOrd="5" destOrd="0" presId="urn:microsoft.com/office/officeart/2005/8/layout/default"/>
    <dgm:cxn modelId="{DE963630-33F9-4222-AECA-8718CA7FD874}" type="presParOf" srcId="{D50966EA-5A35-48C1-86CB-184507EDFE1B}" destId="{D5DE082B-0765-4609-901B-7E15C31F3438}" srcOrd="6" destOrd="0" presId="urn:microsoft.com/office/officeart/2005/8/layout/default"/>
    <dgm:cxn modelId="{09090B06-F640-4C94-B738-295A505F48B1}" type="presParOf" srcId="{D50966EA-5A35-48C1-86CB-184507EDFE1B}" destId="{02370746-F7C2-47EC-B97F-0F334047290D}" srcOrd="7" destOrd="0" presId="urn:microsoft.com/office/officeart/2005/8/layout/default"/>
    <dgm:cxn modelId="{55F7AFC6-6079-4618-ADD9-83FE42A33D8C}" type="presParOf" srcId="{D50966EA-5A35-48C1-86CB-184507EDFE1B}" destId="{D17D5C0A-651C-4883-8DE6-135F6D428293}" srcOrd="8" destOrd="0" presId="urn:microsoft.com/office/officeart/2005/8/layout/default"/>
    <dgm:cxn modelId="{E1AE1A91-C6F4-4141-8E59-5C27C54F9CD6}" type="presParOf" srcId="{D50966EA-5A35-48C1-86CB-184507EDFE1B}" destId="{E57CE2FD-09E0-4E87-A7D6-11D1BD00F306}" srcOrd="9" destOrd="0" presId="urn:microsoft.com/office/officeart/2005/8/layout/default"/>
    <dgm:cxn modelId="{3632909A-DBB4-4AFD-BA35-5DA81415BB7F}" type="presParOf" srcId="{D50966EA-5A35-48C1-86CB-184507EDFE1B}" destId="{F47C573C-590F-4477-B004-3CD90E7124EA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314F6E-1EE5-4CDB-A369-4F589335D40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92AC00B-01DC-429D-B765-2F2BD6CEE462}">
      <dgm:prSet/>
      <dgm:spPr/>
      <dgm:t>
        <a:bodyPr/>
        <a:lstStyle/>
        <a:p>
          <a:r>
            <a:rPr lang="en-US"/>
            <a:t>Identifying reviewer’s sentiment behind reviews</a:t>
          </a:r>
        </a:p>
      </dgm:t>
    </dgm:pt>
    <dgm:pt modelId="{40C0078F-C21E-4C7F-B6E4-E9DCD0B70950}" type="parTrans" cxnId="{699361C6-B7DD-49E2-973A-2232F58CB452}">
      <dgm:prSet/>
      <dgm:spPr/>
      <dgm:t>
        <a:bodyPr/>
        <a:lstStyle/>
        <a:p>
          <a:endParaRPr lang="en-US"/>
        </a:p>
      </dgm:t>
    </dgm:pt>
    <dgm:pt modelId="{F13FA778-A30D-42DE-B0EC-308C9849597A}" type="sibTrans" cxnId="{699361C6-B7DD-49E2-973A-2232F58CB452}">
      <dgm:prSet/>
      <dgm:spPr/>
      <dgm:t>
        <a:bodyPr/>
        <a:lstStyle/>
        <a:p>
          <a:endParaRPr lang="en-US"/>
        </a:p>
      </dgm:t>
    </dgm:pt>
    <dgm:pt modelId="{7F272F6C-FB43-45EA-AC62-07E1A3A4A9C2}">
      <dgm:prSet/>
      <dgm:spPr/>
      <dgm:t>
        <a:bodyPr/>
        <a:lstStyle/>
        <a:p>
          <a:r>
            <a:rPr lang="en-US"/>
            <a:t>Observing Yearly variation in the sentiments of user.</a:t>
          </a:r>
        </a:p>
      </dgm:t>
    </dgm:pt>
    <dgm:pt modelId="{AFCF3B8B-A827-49BF-87CD-7160C0B6ED4E}" type="parTrans" cxnId="{54763D3C-0D13-49A0-8733-66085E6F2BDC}">
      <dgm:prSet/>
      <dgm:spPr/>
      <dgm:t>
        <a:bodyPr/>
        <a:lstStyle/>
        <a:p>
          <a:endParaRPr lang="en-US"/>
        </a:p>
      </dgm:t>
    </dgm:pt>
    <dgm:pt modelId="{8AFF8C7E-9A53-4CAF-9530-4670768AF66E}" type="sibTrans" cxnId="{54763D3C-0D13-49A0-8733-66085E6F2BDC}">
      <dgm:prSet/>
      <dgm:spPr/>
      <dgm:t>
        <a:bodyPr/>
        <a:lstStyle/>
        <a:p>
          <a:endParaRPr lang="en-US"/>
        </a:p>
      </dgm:t>
    </dgm:pt>
    <dgm:pt modelId="{DD0765DE-BC93-4DB4-9461-FB0C057F7F4D}">
      <dgm:prSet/>
      <dgm:spPr/>
      <dgm:t>
        <a:bodyPr/>
        <a:lstStyle/>
        <a:p>
          <a:r>
            <a:rPr lang="en-US"/>
            <a:t>Possible reasons</a:t>
          </a:r>
        </a:p>
      </dgm:t>
    </dgm:pt>
    <dgm:pt modelId="{5ACB3236-AB0F-47E3-8A0D-3ED4EDF64529}" type="parTrans" cxnId="{4B57F9AC-306F-4660-991B-970528F0B6EE}">
      <dgm:prSet/>
      <dgm:spPr/>
      <dgm:t>
        <a:bodyPr/>
        <a:lstStyle/>
        <a:p>
          <a:endParaRPr lang="en-US"/>
        </a:p>
      </dgm:t>
    </dgm:pt>
    <dgm:pt modelId="{B952A405-55DA-4B4B-A3FE-626FB4056432}" type="sibTrans" cxnId="{4B57F9AC-306F-4660-991B-970528F0B6EE}">
      <dgm:prSet/>
      <dgm:spPr/>
      <dgm:t>
        <a:bodyPr/>
        <a:lstStyle/>
        <a:p>
          <a:endParaRPr lang="en-US"/>
        </a:p>
      </dgm:t>
    </dgm:pt>
    <dgm:pt modelId="{7DC8022E-18AA-4813-8CAD-56AC602718F9}">
      <dgm:prSet/>
      <dgm:spPr/>
      <dgm:t>
        <a:bodyPr/>
        <a:lstStyle/>
        <a:p>
          <a:r>
            <a:rPr lang="en-US"/>
            <a:t>Analysed trends in sentiments in differents States</a:t>
          </a:r>
        </a:p>
      </dgm:t>
    </dgm:pt>
    <dgm:pt modelId="{1D05F438-9E29-4FEF-9ED2-7BEC9741C5C0}" type="parTrans" cxnId="{7BF30127-68D4-4B45-91FD-262CC07DCB65}">
      <dgm:prSet/>
      <dgm:spPr/>
      <dgm:t>
        <a:bodyPr/>
        <a:lstStyle/>
        <a:p>
          <a:endParaRPr lang="en-US"/>
        </a:p>
      </dgm:t>
    </dgm:pt>
    <dgm:pt modelId="{96CDB8AA-1D47-4123-B385-CBE4E6C1B33D}" type="sibTrans" cxnId="{7BF30127-68D4-4B45-91FD-262CC07DCB65}">
      <dgm:prSet/>
      <dgm:spPr/>
      <dgm:t>
        <a:bodyPr/>
        <a:lstStyle/>
        <a:p>
          <a:endParaRPr lang="en-US"/>
        </a:p>
      </dgm:t>
    </dgm:pt>
    <dgm:pt modelId="{CB6994E6-AAED-4E47-B954-7BC58E3616A3}">
      <dgm:prSet/>
      <dgm:spPr/>
      <dgm:t>
        <a:bodyPr/>
        <a:lstStyle/>
        <a:p>
          <a:r>
            <a:rPr lang="en-US"/>
            <a:t>Possible reasons</a:t>
          </a:r>
        </a:p>
      </dgm:t>
    </dgm:pt>
    <dgm:pt modelId="{7F7238EA-0771-435C-904A-439DB54979A1}" type="parTrans" cxnId="{067F482D-D6D8-4F82-BDB5-B12DE4019A12}">
      <dgm:prSet/>
      <dgm:spPr/>
      <dgm:t>
        <a:bodyPr/>
        <a:lstStyle/>
        <a:p>
          <a:endParaRPr lang="en-US"/>
        </a:p>
      </dgm:t>
    </dgm:pt>
    <dgm:pt modelId="{F1A9028B-802A-4C1C-AD10-3ED5D29A5CB6}" type="sibTrans" cxnId="{067F482D-D6D8-4F82-BDB5-B12DE4019A12}">
      <dgm:prSet/>
      <dgm:spPr/>
      <dgm:t>
        <a:bodyPr/>
        <a:lstStyle/>
        <a:p>
          <a:endParaRPr lang="en-US"/>
        </a:p>
      </dgm:t>
    </dgm:pt>
    <dgm:pt modelId="{C708254F-BA26-47AB-B054-CAF6EC163A37}">
      <dgm:prSet/>
      <dgm:spPr/>
      <dgm:t>
        <a:bodyPr/>
        <a:lstStyle/>
        <a:p>
          <a:r>
            <a:rPr lang="en-US" dirty="0"/>
            <a:t>Prediction on reviewer’s sentiment using model</a:t>
          </a:r>
        </a:p>
      </dgm:t>
    </dgm:pt>
    <dgm:pt modelId="{BA143C6B-37F4-48AD-A43E-D74B9AD71339}" type="parTrans" cxnId="{AA84F7AC-FAD8-472A-A051-48703A99B84F}">
      <dgm:prSet/>
      <dgm:spPr/>
      <dgm:t>
        <a:bodyPr/>
        <a:lstStyle/>
        <a:p>
          <a:endParaRPr lang="en-US"/>
        </a:p>
      </dgm:t>
    </dgm:pt>
    <dgm:pt modelId="{2F3C2E0A-101D-43FA-84B0-F9F2D48A4399}" type="sibTrans" cxnId="{AA84F7AC-FAD8-472A-A051-48703A99B84F}">
      <dgm:prSet/>
      <dgm:spPr/>
      <dgm:t>
        <a:bodyPr/>
        <a:lstStyle/>
        <a:p>
          <a:endParaRPr lang="en-US"/>
        </a:p>
      </dgm:t>
    </dgm:pt>
    <dgm:pt modelId="{364192C0-D19D-40D6-B97D-EB73AC95ECD6}" type="pres">
      <dgm:prSet presAssocID="{1F314F6E-1EE5-4CDB-A369-4F589335D40E}" presName="root" presStyleCnt="0">
        <dgm:presLayoutVars>
          <dgm:dir/>
          <dgm:resizeHandles val="exact"/>
        </dgm:presLayoutVars>
      </dgm:prSet>
      <dgm:spPr/>
    </dgm:pt>
    <dgm:pt modelId="{A5184E7B-5DFC-4B94-BEC2-C5C66F91161F}" type="pres">
      <dgm:prSet presAssocID="{492AC00B-01DC-429D-B765-2F2BD6CEE462}" presName="compNode" presStyleCnt="0"/>
      <dgm:spPr/>
    </dgm:pt>
    <dgm:pt modelId="{A524CB97-BC83-4BC4-8B9D-5D9A4AF5F009}" type="pres">
      <dgm:prSet presAssocID="{492AC00B-01DC-429D-B765-2F2BD6CEE462}" presName="bgRect" presStyleLbl="bgShp" presStyleIdx="0" presStyleCnt="4"/>
      <dgm:spPr/>
    </dgm:pt>
    <dgm:pt modelId="{637FF5B5-3B50-470D-A1DD-256C54ECA902}" type="pres">
      <dgm:prSet presAssocID="{492AC00B-01DC-429D-B765-2F2BD6CEE46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AF69B4D8-7C84-46D6-ACCC-4D01D33C2854}" type="pres">
      <dgm:prSet presAssocID="{492AC00B-01DC-429D-B765-2F2BD6CEE462}" presName="spaceRect" presStyleCnt="0"/>
      <dgm:spPr/>
    </dgm:pt>
    <dgm:pt modelId="{3EF7EE6B-E613-462C-8435-13969DDB6A00}" type="pres">
      <dgm:prSet presAssocID="{492AC00B-01DC-429D-B765-2F2BD6CEE462}" presName="parTx" presStyleLbl="revTx" presStyleIdx="0" presStyleCnt="6">
        <dgm:presLayoutVars>
          <dgm:chMax val="0"/>
          <dgm:chPref val="0"/>
        </dgm:presLayoutVars>
      </dgm:prSet>
      <dgm:spPr/>
    </dgm:pt>
    <dgm:pt modelId="{EC23DFA0-35D6-4039-B068-FACD3DF0FC30}" type="pres">
      <dgm:prSet presAssocID="{F13FA778-A30D-42DE-B0EC-308C9849597A}" presName="sibTrans" presStyleCnt="0"/>
      <dgm:spPr/>
    </dgm:pt>
    <dgm:pt modelId="{1D300FE2-2663-4AE0-A80A-05E82358F0DA}" type="pres">
      <dgm:prSet presAssocID="{7F272F6C-FB43-45EA-AC62-07E1A3A4A9C2}" presName="compNode" presStyleCnt="0"/>
      <dgm:spPr/>
    </dgm:pt>
    <dgm:pt modelId="{491CF0D3-3D32-4A76-B4FB-38F51106F3A8}" type="pres">
      <dgm:prSet presAssocID="{7F272F6C-FB43-45EA-AC62-07E1A3A4A9C2}" presName="bgRect" presStyleLbl="bgShp" presStyleIdx="1" presStyleCnt="4"/>
      <dgm:spPr/>
    </dgm:pt>
    <dgm:pt modelId="{1B577175-4937-4356-AE45-8BF526A0C226}" type="pres">
      <dgm:prSet presAssocID="{7F272F6C-FB43-45EA-AC62-07E1A3A4A9C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used Person"/>
        </a:ext>
      </dgm:extLst>
    </dgm:pt>
    <dgm:pt modelId="{4B55C14A-8236-42EA-B08E-03A568ABC296}" type="pres">
      <dgm:prSet presAssocID="{7F272F6C-FB43-45EA-AC62-07E1A3A4A9C2}" presName="spaceRect" presStyleCnt="0"/>
      <dgm:spPr/>
    </dgm:pt>
    <dgm:pt modelId="{F5F318E1-AA17-4330-A2CC-797CBDABBBA7}" type="pres">
      <dgm:prSet presAssocID="{7F272F6C-FB43-45EA-AC62-07E1A3A4A9C2}" presName="parTx" presStyleLbl="revTx" presStyleIdx="1" presStyleCnt="6">
        <dgm:presLayoutVars>
          <dgm:chMax val="0"/>
          <dgm:chPref val="0"/>
        </dgm:presLayoutVars>
      </dgm:prSet>
      <dgm:spPr/>
    </dgm:pt>
    <dgm:pt modelId="{98CF5CAE-CF01-48AD-B056-3697ABE4EAD6}" type="pres">
      <dgm:prSet presAssocID="{7F272F6C-FB43-45EA-AC62-07E1A3A4A9C2}" presName="desTx" presStyleLbl="revTx" presStyleIdx="2" presStyleCnt="6">
        <dgm:presLayoutVars/>
      </dgm:prSet>
      <dgm:spPr/>
    </dgm:pt>
    <dgm:pt modelId="{E813A47A-13AC-46B0-AB3E-E32AE32BBEAF}" type="pres">
      <dgm:prSet presAssocID="{8AFF8C7E-9A53-4CAF-9530-4670768AF66E}" presName="sibTrans" presStyleCnt="0"/>
      <dgm:spPr/>
    </dgm:pt>
    <dgm:pt modelId="{49BB5C30-E358-4403-A08D-D23F1E0105A7}" type="pres">
      <dgm:prSet presAssocID="{7DC8022E-18AA-4813-8CAD-56AC602718F9}" presName="compNode" presStyleCnt="0"/>
      <dgm:spPr/>
    </dgm:pt>
    <dgm:pt modelId="{518B70B2-E117-47B0-8AB4-8AB0C41A9BCF}" type="pres">
      <dgm:prSet presAssocID="{7DC8022E-18AA-4813-8CAD-56AC602718F9}" presName="bgRect" presStyleLbl="bgShp" presStyleIdx="2" presStyleCnt="4"/>
      <dgm:spPr/>
    </dgm:pt>
    <dgm:pt modelId="{0076026C-AD08-42DF-A4F7-E29E04438A79}" type="pres">
      <dgm:prSet presAssocID="{7DC8022E-18AA-4813-8CAD-56AC602718F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A2B3071E-E13A-441E-A564-3A5BED6D9DEC}" type="pres">
      <dgm:prSet presAssocID="{7DC8022E-18AA-4813-8CAD-56AC602718F9}" presName="spaceRect" presStyleCnt="0"/>
      <dgm:spPr/>
    </dgm:pt>
    <dgm:pt modelId="{E77E1065-1223-42AA-B7F4-1C8EEF6B4DA5}" type="pres">
      <dgm:prSet presAssocID="{7DC8022E-18AA-4813-8CAD-56AC602718F9}" presName="parTx" presStyleLbl="revTx" presStyleIdx="3" presStyleCnt="6">
        <dgm:presLayoutVars>
          <dgm:chMax val="0"/>
          <dgm:chPref val="0"/>
        </dgm:presLayoutVars>
      </dgm:prSet>
      <dgm:spPr/>
    </dgm:pt>
    <dgm:pt modelId="{5FB6E508-C699-4C32-BE01-593FE44244E5}" type="pres">
      <dgm:prSet presAssocID="{7DC8022E-18AA-4813-8CAD-56AC602718F9}" presName="desTx" presStyleLbl="revTx" presStyleIdx="4" presStyleCnt="6">
        <dgm:presLayoutVars/>
      </dgm:prSet>
      <dgm:spPr/>
    </dgm:pt>
    <dgm:pt modelId="{393D3530-FB3E-4D98-A284-D9E111499C88}" type="pres">
      <dgm:prSet presAssocID="{96CDB8AA-1D47-4123-B385-CBE4E6C1B33D}" presName="sibTrans" presStyleCnt="0"/>
      <dgm:spPr/>
    </dgm:pt>
    <dgm:pt modelId="{5DCEF80E-59EE-488B-A3D1-EBF22F3FE9C5}" type="pres">
      <dgm:prSet presAssocID="{C708254F-BA26-47AB-B054-CAF6EC163A37}" presName="compNode" presStyleCnt="0"/>
      <dgm:spPr/>
    </dgm:pt>
    <dgm:pt modelId="{C49A022E-DB00-45EB-86F8-F1CCFC859FF9}" type="pres">
      <dgm:prSet presAssocID="{C708254F-BA26-47AB-B054-CAF6EC163A37}" presName="bgRect" presStyleLbl="bgShp" presStyleIdx="3" presStyleCnt="4"/>
      <dgm:spPr/>
    </dgm:pt>
    <dgm:pt modelId="{84A16547-0D53-4CFA-94B5-947B3A77AAAB}" type="pres">
      <dgm:prSet presAssocID="{C708254F-BA26-47AB-B054-CAF6EC163A3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7E2A3CB6-CA3A-4216-9954-259DB25E94E0}" type="pres">
      <dgm:prSet presAssocID="{C708254F-BA26-47AB-B054-CAF6EC163A37}" presName="spaceRect" presStyleCnt="0"/>
      <dgm:spPr/>
    </dgm:pt>
    <dgm:pt modelId="{CC2C288F-BD63-473B-B062-5DBAC0FA26B4}" type="pres">
      <dgm:prSet presAssocID="{C708254F-BA26-47AB-B054-CAF6EC163A37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7BF30127-68D4-4B45-91FD-262CC07DCB65}" srcId="{1F314F6E-1EE5-4CDB-A369-4F589335D40E}" destId="{7DC8022E-18AA-4813-8CAD-56AC602718F9}" srcOrd="2" destOrd="0" parTransId="{1D05F438-9E29-4FEF-9ED2-7BEC9741C5C0}" sibTransId="{96CDB8AA-1D47-4123-B385-CBE4E6C1B33D}"/>
    <dgm:cxn modelId="{067F482D-D6D8-4F82-BDB5-B12DE4019A12}" srcId="{7DC8022E-18AA-4813-8CAD-56AC602718F9}" destId="{CB6994E6-AAED-4E47-B954-7BC58E3616A3}" srcOrd="0" destOrd="0" parTransId="{7F7238EA-0771-435C-904A-439DB54979A1}" sibTransId="{F1A9028B-802A-4C1C-AD10-3ED5D29A5CB6}"/>
    <dgm:cxn modelId="{54763D3C-0D13-49A0-8733-66085E6F2BDC}" srcId="{1F314F6E-1EE5-4CDB-A369-4F589335D40E}" destId="{7F272F6C-FB43-45EA-AC62-07E1A3A4A9C2}" srcOrd="1" destOrd="0" parTransId="{AFCF3B8B-A827-49BF-87CD-7160C0B6ED4E}" sibTransId="{8AFF8C7E-9A53-4CAF-9530-4670768AF66E}"/>
    <dgm:cxn modelId="{8836CC44-3568-4DA3-AAC4-FD5D0046A9D1}" type="presOf" srcId="{7DC8022E-18AA-4813-8CAD-56AC602718F9}" destId="{E77E1065-1223-42AA-B7F4-1C8EEF6B4DA5}" srcOrd="0" destOrd="0" presId="urn:microsoft.com/office/officeart/2018/2/layout/IconVerticalSolidList"/>
    <dgm:cxn modelId="{2E010C56-A43A-4686-AD37-0E9864476F85}" type="presOf" srcId="{CB6994E6-AAED-4E47-B954-7BC58E3616A3}" destId="{5FB6E508-C699-4C32-BE01-593FE44244E5}" srcOrd="0" destOrd="0" presId="urn:microsoft.com/office/officeart/2018/2/layout/IconVerticalSolidList"/>
    <dgm:cxn modelId="{AA84F7AC-FAD8-472A-A051-48703A99B84F}" srcId="{1F314F6E-1EE5-4CDB-A369-4F589335D40E}" destId="{C708254F-BA26-47AB-B054-CAF6EC163A37}" srcOrd="3" destOrd="0" parTransId="{BA143C6B-37F4-48AD-A43E-D74B9AD71339}" sibTransId="{2F3C2E0A-101D-43FA-84B0-F9F2D48A4399}"/>
    <dgm:cxn modelId="{4B57F9AC-306F-4660-991B-970528F0B6EE}" srcId="{7F272F6C-FB43-45EA-AC62-07E1A3A4A9C2}" destId="{DD0765DE-BC93-4DB4-9461-FB0C057F7F4D}" srcOrd="0" destOrd="0" parTransId="{5ACB3236-AB0F-47E3-8A0D-3ED4EDF64529}" sibTransId="{B952A405-55DA-4B4B-A3FE-626FB4056432}"/>
    <dgm:cxn modelId="{367C2AAE-708C-4267-B800-A55A20127560}" type="presOf" srcId="{492AC00B-01DC-429D-B765-2F2BD6CEE462}" destId="{3EF7EE6B-E613-462C-8435-13969DDB6A00}" srcOrd="0" destOrd="0" presId="urn:microsoft.com/office/officeart/2018/2/layout/IconVerticalSolidList"/>
    <dgm:cxn modelId="{521DCCB2-BD47-4EEC-9680-895D1E3BD3A9}" type="presOf" srcId="{1F314F6E-1EE5-4CDB-A369-4F589335D40E}" destId="{364192C0-D19D-40D6-B97D-EB73AC95ECD6}" srcOrd="0" destOrd="0" presId="urn:microsoft.com/office/officeart/2018/2/layout/IconVerticalSolidList"/>
    <dgm:cxn modelId="{699361C6-B7DD-49E2-973A-2232F58CB452}" srcId="{1F314F6E-1EE5-4CDB-A369-4F589335D40E}" destId="{492AC00B-01DC-429D-B765-2F2BD6CEE462}" srcOrd="0" destOrd="0" parTransId="{40C0078F-C21E-4C7F-B6E4-E9DCD0B70950}" sibTransId="{F13FA778-A30D-42DE-B0EC-308C9849597A}"/>
    <dgm:cxn modelId="{74CED9D2-3157-4964-A8CB-7BA454D23382}" type="presOf" srcId="{C708254F-BA26-47AB-B054-CAF6EC163A37}" destId="{CC2C288F-BD63-473B-B062-5DBAC0FA26B4}" srcOrd="0" destOrd="0" presId="urn:microsoft.com/office/officeart/2018/2/layout/IconVerticalSolidList"/>
    <dgm:cxn modelId="{441529F0-7092-4F3A-AA87-9FAEEAC65A27}" type="presOf" srcId="{7F272F6C-FB43-45EA-AC62-07E1A3A4A9C2}" destId="{F5F318E1-AA17-4330-A2CC-797CBDABBBA7}" srcOrd="0" destOrd="0" presId="urn:microsoft.com/office/officeart/2018/2/layout/IconVerticalSolidList"/>
    <dgm:cxn modelId="{4408AFF5-0295-4199-AD88-06A80EB2E7AB}" type="presOf" srcId="{DD0765DE-BC93-4DB4-9461-FB0C057F7F4D}" destId="{98CF5CAE-CF01-48AD-B056-3697ABE4EAD6}" srcOrd="0" destOrd="0" presId="urn:microsoft.com/office/officeart/2018/2/layout/IconVerticalSolidList"/>
    <dgm:cxn modelId="{CA8D7C98-3631-4743-9A19-E28A6D8E05B2}" type="presParOf" srcId="{364192C0-D19D-40D6-B97D-EB73AC95ECD6}" destId="{A5184E7B-5DFC-4B94-BEC2-C5C66F91161F}" srcOrd="0" destOrd="0" presId="urn:microsoft.com/office/officeart/2018/2/layout/IconVerticalSolidList"/>
    <dgm:cxn modelId="{8C3131D4-0E27-428A-9850-D5E768686D74}" type="presParOf" srcId="{A5184E7B-5DFC-4B94-BEC2-C5C66F91161F}" destId="{A524CB97-BC83-4BC4-8B9D-5D9A4AF5F009}" srcOrd="0" destOrd="0" presId="urn:microsoft.com/office/officeart/2018/2/layout/IconVerticalSolidList"/>
    <dgm:cxn modelId="{D394523B-EFA5-45DF-9AE2-2BEB5DD92147}" type="presParOf" srcId="{A5184E7B-5DFC-4B94-BEC2-C5C66F91161F}" destId="{637FF5B5-3B50-470D-A1DD-256C54ECA902}" srcOrd="1" destOrd="0" presId="urn:microsoft.com/office/officeart/2018/2/layout/IconVerticalSolidList"/>
    <dgm:cxn modelId="{E96DB627-9014-4FDB-8FE0-5B65C01D9C3C}" type="presParOf" srcId="{A5184E7B-5DFC-4B94-BEC2-C5C66F91161F}" destId="{AF69B4D8-7C84-46D6-ACCC-4D01D33C2854}" srcOrd="2" destOrd="0" presId="urn:microsoft.com/office/officeart/2018/2/layout/IconVerticalSolidList"/>
    <dgm:cxn modelId="{EE04DCD6-D03E-4FAB-B2D2-A384FF030910}" type="presParOf" srcId="{A5184E7B-5DFC-4B94-BEC2-C5C66F91161F}" destId="{3EF7EE6B-E613-462C-8435-13969DDB6A00}" srcOrd="3" destOrd="0" presId="urn:microsoft.com/office/officeart/2018/2/layout/IconVerticalSolidList"/>
    <dgm:cxn modelId="{D9363D36-3E1D-483B-BCFD-4E38F2336240}" type="presParOf" srcId="{364192C0-D19D-40D6-B97D-EB73AC95ECD6}" destId="{EC23DFA0-35D6-4039-B068-FACD3DF0FC30}" srcOrd="1" destOrd="0" presId="urn:microsoft.com/office/officeart/2018/2/layout/IconVerticalSolidList"/>
    <dgm:cxn modelId="{A1DC0D1E-E2F2-4F78-B7EB-35649B9066BE}" type="presParOf" srcId="{364192C0-D19D-40D6-B97D-EB73AC95ECD6}" destId="{1D300FE2-2663-4AE0-A80A-05E82358F0DA}" srcOrd="2" destOrd="0" presId="urn:microsoft.com/office/officeart/2018/2/layout/IconVerticalSolidList"/>
    <dgm:cxn modelId="{5455C4D2-5D56-40E5-89ED-34B366AADB9C}" type="presParOf" srcId="{1D300FE2-2663-4AE0-A80A-05E82358F0DA}" destId="{491CF0D3-3D32-4A76-B4FB-38F51106F3A8}" srcOrd="0" destOrd="0" presId="urn:microsoft.com/office/officeart/2018/2/layout/IconVerticalSolidList"/>
    <dgm:cxn modelId="{125B3D45-1312-4545-88CB-A2C75C3D2CAC}" type="presParOf" srcId="{1D300FE2-2663-4AE0-A80A-05E82358F0DA}" destId="{1B577175-4937-4356-AE45-8BF526A0C226}" srcOrd="1" destOrd="0" presId="urn:microsoft.com/office/officeart/2018/2/layout/IconVerticalSolidList"/>
    <dgm:cxn modelId="{A65A7C6D-9B76-4918-8D99-CE2051E2447D}" type="presParOf" srcId="{1D300FE2-2663-4AE0-A80A-05E82358F0DA}" destId="{4B55C14A-8236-42EA-B08E-03A568ABC296}" srcOrd="2" destOrd="0" presId="urn:microsoft.com/office/officeart/2018/2/layout/IconVerticalSolidList"/>
    <dgm:cxn modelId="{6861046F-2A38-4790-A5F4-3E10AF48B069}" type="presParOf" srcId="{1D300FE2-2663-4AE0-A80A-05E82358F0DA}" destId="{F5F318E1-AA17-4330-A2CC-797CBDABBBA7}" srcOrd="3" destOrd="0" presId="urn:microsoft.com/office/officeart/2018/2/layout/IconVerticalSolidList"/>
    <dgm:cxn modelId="{DA17BC1E-33B4-4EB7-8A32-1D73DFD85E80}" type="presParOf" srcId="{1D300FE2-2663-4AE0-A80A-05E82358F0DA}" destId="{98CF5CAE-CF01-48AD-B056-3697ABE4EAD6}" srcOrd="4" destOrd="0" presId="urn:microsoft.com/office/officeart/2018/2/layout/IconVerticalSolidList"/>
    <dgm:cxn modelId="{81B796DF-64C4-44E3-9B5C-DF2C2EDE7B10}" type="presParOf" srcId="{364192C0-D19D-40D6-B97D-EB73AC95ECD6}" destId="{E813A47A-13AC-46B0-AB3E-E32AE32BBEAF}" srcOrd="3" destOrd="0" presId="urn:microsoft.com/office/officeart/2018/2/layout/IconVerticalSolidList"/>
    <dgm:cxn modelId="{C2AA1E31-0260-4E64-B30C-FD7E2F531A2A}" type="presParOf" srcId="{364192C0-D19D-40D6-B97D-EB73AC95ECD6}" destId="{49BB5C30-E358-4403-A08D-D23F1E0105A7}" srcOrd="4" destOrd="0" presId="urn:microsoft.com/office/officeart/2018/2/layout/IconVerticalSolidList"/>
    <dgm:cxn modelId="{B0F1C668-183A-4467-9A12-9A41139405BE}" type="presParOf" srcId="{49BB5C30-E358-4403-A08D-D23F1E0105A7}" destId="{518B70B2-E117-47B0-8AB4-8AB0C41A9BCF}" srcOrd="0" destOrd="0" presId="urn:microsoft.com/office/officeart/2018/2/layout/IconVerticalSolidList"/>
    <dgm:cxn modelId="{3207A76E-6674-4D7A-909A-883B59B7F637}" type="presParOf" srcId="{49BB5C30-E358-4403-A08D-D23F1E0105A7}" destId="{0076026C-AD08-42DF-A4F7-E29E04438A79}" srcOrd="1" destOrd="0" presId="urn:microsoft.com/office/officeart/2018/2/layout/IconVerticalSolidList"/>
    <dgm:cxn modelId="{E8164369-BD8E-497B-8AB2-3B8DB87A4166}" type="presParOf" srcId="{49BB5C30-E358-4403-A08D-D23F1E0105A7}" destId="{A2B3071E-E13A-441E-A564-3A5BED6D9DEC}" srcOrd="2" destOrd="0" presId="urn:microsoft.com/office/officeart/2018/2/layout/IconVerticalSolidList"/>
    <dgm:cxn modelId="{8222684E-1EBC-44CE-A52D-29B1E4BBFCA5}" type="presParOf" srcId="{49BB5C30-E358-4403-A08D-D23F1E0105A7}" destId="{E77E1065-1223-42AA-B7F4-1C8EEF6B4DA5}" srcOrd="3" destOrd="0" presId="urn:microsoft.com/office/officeart/2018/2/layout/IconVerticalSolidList"/>
    <dgm:cxn modelId="{1583380E-E449-4B06-A8B6-20ECECB2504E}" type="presParOf" srcId="{49BB5C30-E358-4403-A08D-D23F1E0105A7}" destId="{5FB6E508-C699-4C32-BE01-593FE44244E5}" srcOrd="4" destOrd="0" presId="urn:microsoft.com/office/officeart/2018/2/layout/IconVerticalSolidList"/>
    <dgm:cxn modelId="{76EAB832-8DA7-47E2-8151-A1575F0DBDCC}" type="presParOf" srcId="{364192C0-D19D-40D6-B97D-EB73AC95ECD6}" destId="{393D3530-FB3E-4D98-A284-D9E111499C88}" srcOrd="5" destOrd="0" presId="urn:microsoft.com/office/officeart/2018/2/layout/IconVerticalSolidList"/>
    <dgm:cxn modelId="{43D9D55A-5FF5-4388-A752-830F37229879}" type="presParOf" srcId="{364192C0-D19D-40D6-B97D-EB73AC95ECD6}" destId="{5DCEF80E-59EE-488B-A3D1-EBF22F3FE9C5}" srcOrd="6" destOrd="0" presId="urn:microsoft.com/office/officeart/2018/2/layout/IconVerticalSolidList"/>
    <dgm:cxn modelId="{FD433365-274B-47C1-B4DB-FA704153A277}" type="presParOf" srcId="{5DCEF80E-59EE-488B-A3D1-EBF22F3FE9C5}" destId="{C49A022E-DB00-45EB-86F8-F1CCFC859FF9}" srcOrd="0" destOrd="0" presId="urn:microsoft.com/office/officeart/2018/2/layout/IconVerticalSolidList"/>
    <dgm:cxn modelId="{9BCB1534-E56A-4459-BB2D-B38034E2D372}" type="presParOf" srcId="{5DCEF80E-59EE-488B-A3D1-EBF22F3FE9C5}" destId="{84A16547-0D53-4CFA-94B5-947B3A77AAAB}" srcOrd="1" destOrd="0" presId="urn:microsoft.com/office/officeart/2018/2/layout/IconVerticalSolidList"/>
    <dgm:cxn modelId="{E41B76E1-70F2-48E3-9C70-24B6FBCB2A12}" type="presParOf" srcId="{5DCEF80E-59EE-488B-A3D1-EBF22F3FE9C5}" destId="{7E2A3CB6-CA3A-4216-9954-259DB25E94E0}" srcOrd="2" destOrd="0" presId="urn:microsoft.com/office/officeart/2018/2/layout/IconVerticalSolidList"/>
    <dgm:cxn modelId="{2E47C5CB-C471-4B41-BC88-ADEB782C6C93}" type="presParOf" srcId="{5DCEF80E-59EE-488B-A3D1-EBF22F3FE9C5}" destId="{CC2C288F-BD63-473B-B062-5DBAC0FA26B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A58B8F-9F97-46D9-BBED-C25B6C9C8A07}">
      <dsp:nvSpPr>
        <dsp:cNvPr id="0" name=""/>
        <dsp:cNvSpPr/>
      </dsp:nvSpPr>
      <dsp:spPr>
        <a:xfrm>
          <a:off x="0" y="85087"/>
          <a:ext cx="4414719" cy="67532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Objectives :</a:t>
          </a:r>
        </a:p>
      </dsp:txBody>
      <dsp:txXfrm>
        <a:off x="32967" y="118054"/>
        <a:ext cx="4348785" cy="609393"/>
      </dsp:txXfrm>
    </dsp:sp>
    <dsp:sp modelId="{52A5BBEB-DB28-4440-9471-5D94E83E75DA}">
      <dsp:nvSpPr>
        <dsp:cNvPr id="0" name=""/>
        <dsp:cNvSpPr/>
      </dsp:nvSpPr>
      <dsp:spPr>
        <a:xfrm>
          <a:off x="0" y="760415"/>
          <a:ext cx="4414719" cy="1442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67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Classify the sentiments into </a:t>
          </a:r>
          <a:r>
            <a:rPr lang="en-US" sz="1300" b="1" kern="1200" dirty="0"/>
            <a:t>Satisfied / Unsatisfied / Neutral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Classify the data region wise and year wise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Identifying the area for improvement and monitoring the variation of satisfiability over years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Building Sentiment Analyzer to classify the network related comments</a:t>
          </a:r>
        </a:p>
      </dsp:txBody>
      <dsp:txXfrm>
        <a:off x="0" y="760415"/>
        <a:ext cx="4414719" cy="1442790"/>
      </dsp:txXfrm>
    </dsp:sp>
    <dsp:sp modelId="{11F3CD3D-6990-406E-A135-BCA72C2F2634}">
      <dsp:nvSpPr>
        <dsp:cNvPr id="0" name=""/>
        <dsp:cNvSpPr/>
      </dsp:nvSpPr>
      <dsp:spPr>
        <a:xfrm>
          <a:off x="0" y="2203205"/>
          <a:ext cx="4414719" cy="675327"/>
        </a:xfrm>
        <a:prstGeom prst="roundRect">
          <a:avLst/>
        </a:prstGeom>
        <a:solidFill>
          <a:schemeClr val="accent2">
            <a:hueOff val="-1555074"/>
            <a:satOff val="-8227"/>
            <a:lumOff val="-3137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2.	Designing Model</a:t>
          </a:r>
        </a:p>
      </dsp:txBody>
      <dsp:txXfrm>
        <a:off x="32967" y="2236172"/>
        <a:ext cx="4348785" cy="609393"/>
      </dsp:txXfrm>
    </dsp:sp>
    <dsp:sp modelId="{335C4099-701E-4F73-9265-C07F93B1C417}">
      <dsp:nvSpPr>
        <dsp:cNvPr id="0" name=""/>
        <dsp:cNvSpPr/>
      </dsp:nvSpPr>
      <dsp:spPr>
        <a:xfrm>
          <a:off x="0" y="2927492"/>
          <a:ext cx="4414719" cy="675327"/>
        </a:xfrm>
        <a:prstGeom prst="roundRect">
          <a:avLst/>
        </a:prstGeom>
        <a:solidFill>
          <a:schemeClr val="accent2">
            <a:hueOff val="-3110148"/>
            <a:satOff val="-16453"/>
            <a:lumOff val="-6274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3. 	Performance Measurement of the designed Model</a:t>
          </a:r>
        </a:p>
      </dsp:txBody>
      <dsp:txXfrm>
        <a:off x="32967" y="2960459"/>
        <a:ext cx="4348785" cy="6093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8A11F-8A59-433E-9FD3-CC2C135A2DDA}">
      <dsp:nvSpPr>
        <dsp:cNvPr id="0" name=""/>
        <dsp:cNvSpPr/>
      </dsp:nvSpPr>
      <dsp:spPr>
        <a:xfrm>
          <a:off x="966401" y="1634"/>
          <a:ext cx="848162" cy="8481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F00848-F867-4662-A459-03DDB824D697}">
      <dsp:nvSpPr>
        <dsp:cNvPr id="0" name=""/>
        <dsp:cNvSpPr/>
      </dsp:nvSpPr>
      <dsp:spPr>
        <a:xfrm>
          <a:off x="1147156" y="182390"/>
          <a:ext cx="486650" cy="48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55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60ABE1-6081-463F-A893-DC1B7B9AA8A3}">
      <dsp:nvSpPr>
        <dsp:cNvPr id="0" name=""/>
        <dsp:cNvSpPr/>
      </dsp:nvSpPr>
      <dsp:spPr>
        <a:xfrm>
          <a:off x="695267" y="1113978"/>
          <a:ext cx="1390429" cy="55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Correlation between attributes : Heatmap, Pairplots</a:t>
          </a:r>
        </a:p>
      </dsp:txBody>
      <dsp:txXfrm>
        <a:off x="695267" y="1113978"/>
        <a:ext cx="1390429" cy="556171"/>
      </dsp:txXfrm>
    </dsp:sp>
    <dsp:sp modelId="{2376EAA6-EC6B-454F-A751-0C534C33CA30}">
      <dsp:nvSpPr>
        <dsp:cNvPr id="0" name=""/>
        <dsp:cNvSpPr/>
      </dsp:nvSpPr>
      <dsp:spPr>
        <a:xfrm>
          <a:off x="2600155" y="1634"/>
          <a:ext cx="848162" cy="8481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C8F699-722D-45B4-BD7D-76A6259A2FBF}">
      <dsp:nvSpPr>
        <dsp:cNvPr id="0" name=""/>
        <dsp:cNvSpPr/>
      </dsp:nvSpPr>
      <dsp:spPr>
        <a:xfrm>
          <a:off x="2780911" y="182390"/>
          <a:ext cx="486650" cy="48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55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32CB39-8226-4463-A603-6D75441ADCA3}">
      <dsp:nvSpPr>
        <dsp:cNvPr id="0" name=""/>
        <dsp:cNvSpPr/>
      </dsp:nvSpPr>
      <dsp:spPr>
        <a:xfrm>
          <a:off x="2329022" y="1113978"/>
          <a:ext cx="1390429" cy="55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Geospatial plot based on location of reviewer</a:t>
          </a:r>
        </a:p>
      </dsp:txBody>
      <dsp:txXfrm>
        <a:off x="2329022" y="1113978"/>
        <a:ext cx="1390429" cy="556171"/>
      </dsp:txXfrm>
    </dsp:sp>
    <dsp:sp modelId="{AA702036-635B-4C8D-AFDA-5A4033313652}">
      <dsp:nvSpPr>
        <dsp:cNvPr id="0" name=""/>
        <dsp:cNvSpPr/>
      </dsp:nvSpPr>
      <dsp:spPr>
        <a:xfrm>
          <a:off x="1783278" y="2017757"/>
          <a:ext cx="848162" cy="8481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A73F95-413E-4C49-87AD-BAA457593B67}">
      <dsp:nvSpPr>
        <dsp:cNvPr id="0" name=""/>
        <dsp:cNvSpPr/>
      </dsp:nvSpPr>
      <dsp:spPr>
        <a:xfrm>
          <a:off x="1964034" y="2198513"/>
          <a:ext cx="486650" cy="48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55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240744-CEBC-410E-8345-4203420C5B92}">
      <dsp:nvSpPr>
        <dsp:cNvPr id="0" name=""/>
        <dsp:cNvSpPr/>
      </dsp:nvSpPr>
      <dsp:spPr>
        <a:xfrm>
          <a:off x="1512144" y="3130101"/>
          <a:ext cx="1390429" cy="55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Region-wise distribution of reviews</a:t>
          </a:r>
        </a:p>
      </dsp:txBody>
      <dsp:txXfrm>
        <a:off x="1512144" y="3130101"/>
        <a:ext cx="1390429" cy="5561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FA311-2463-47A5-B1EB-AAD2F2B8A99A}">
      <dsp:nvSpPr>
        <dsp:cNvPr id="0" name=""/>
        <dsp:cNvSpPr/>
      </dsp:nvSpPr>
      <dsp:spPr>
        <a:xfrm>
          <a:off x="676747" y="769"/>
          <a:ext cx="1951585" cy="117095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Shingling : word level </a:t>
          </a:r>
        </a:p>
      </dsp:txBody>
      <dsp:txXfrm>
        <a:off x="676747" y="769"/>
        <a:ext cx="1951585" cy="1170951"/>
      </dsp:txXfrm>
    </dsp:sp>
    <dsp:sp modelId="{6181E80C-23D5-45CF-B26D-6C81C5BDEEE2}">
      <dsp:nvSpPr>
        <dsp:cNvPr id="0" name=""/>
        <dsp:cNvSpPr/>
      </dsp:nvSpPr>
      <dsp:spPr>
        <a:xfrm>
          <a:off x="2823491" y="769"/>
          <a:ext cx="1951585" cy="117095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Creation of corpus</a:t>
          </a:r>
        </a:p>
      </dsp:txBody>
      <dsp:txXfrm>
        <a:off x="2823491" y="769"/>
        <a:ext cx="1951585" cy="1170951"/>
      </dsp:txXfrm>
    </dsp:sp>
    <dsp:sp modelId="{40D3A108-5B95-4530-A008-0934E2131F9E}">
      <dsp:nvSpPr>
        <dsp:cNvPr id="0" name=""/>
        <dsp:cNvSpPr/>
      </dsp:nvSpPr>
      <dsp:spPr>
        <a:xfrm>
          <a:off x="4970235" y="769"/>
          <a:ext cx="1951585" cy="117095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Defining hash function</a:t>
          </a:r>
        </a:p>
      </dsp:txBody>
      <dsp:txXfrm>
        <a:off x="4970235" y="769"/>
        <a:ext cx="1951585" cy="1170951"/>
      </dsp:txXfrm>
    </dsp:sp>
    <dsp:sp modelId="{D5DE082B-0765-4609-901B-7E15C31F3438}">
      <dsp:nvSpPr>
        <dsp:cNvPr id="0" name=""/>
        <dsp:cNvSpPr/>
      </dsp:nvSpPr>
      <dsp:spPr>
        <a:xfrm>
          <a:off x="676747" y="1366878"/>
          <a:ext cx="1951585" cy="117095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Min hashing</a:t>
          </a:r>
        </a:p>
      </dsp:txBody>
      <dsp:txXfrm>
        <a:off x="676747" y="1366878"/>
        <a:ext cx="1951585" cy="1170951"/>
      </dsp:txXfrm>
    </dsp:sp>
    <dsp:sp modelId="{D17D5C0A-651C-4883-8DE6-135F6D428293}">
      <dsp:nvSpPr>
        <dsp:cNvPr id="0" name=""/>
        <dsp:cNvSpPr/>
      </dsp:nvSpPr>
      <dsp:spPr>
        <a:xfrm>
          <a:off x="2823491" y="1366878"/>
          <a:ext cx="1951585" cy="117095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Local sensitive hashing</a:t>
          </a:r>
        </a:p>
      </dsp:txBody>
      <dsp:txXfrm>
        <a:off x="2823491" y="1366878"/>
        <a:ext cx="1951585" cy="1170951"/>
      </dsp:txXfrm>
    </dsp:sp>
    <dsp:sp modelId="{F47C573C-590F-4477-B004-3CD90E7124EA}">
      <dsp:nvSpPr>
        <dsp:cNvPr id="0" name=""/>
        <dsp:cNvSpPr/>
      </dsp:nvSpPr>
      <dsp:spPr>
        <a:xfrm>
          <a:off x="4970235" y="1366878"/>
          <a:ext cx="1951585" cy="117095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Similarity:</a:t>
          </a:r>
          <a:endParaRPr lang="en-US" sz="23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Jaccard Similarity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Cosine Similarity</a:t>
          </a:r>
        </a:p>
      </dsp:txBody>
      <dsp:txXfrm>
        <a:off x="4970235" y="1366878"/>
        <a:ext cx="1951585" cy="11709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24CB97-BC83-4BC4-8B9D-5D9A4AF5F009}">
      <dsp:nvSpPr>
        <dsp:cNvPr id="0" name=""/>
        <dsp:cNvSpPr/>
      </dsp:nvSpPr>
      <dsp:spPr>
        <a:xfrm>
          <a:off x="0" y="1530"/>
          <a:ext cx="4414719" cy="7757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7FF5B5-3B50-470D-A1DD-256C54ECA902}">
      <dsp:nvSpPr>
        <dsp:cNvPr id="0" name=""/>
        <dsp:cNvSpPr/>
      </dsp:nvSpPr>
      <dsp:spPr>
        <a:xfrm>
          <a:off x="234666" y="176075"/>
          <a:ext cx="426666" cy="4266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55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F7EE6B-E613-462C-8435-13969DDB6A00}">
      <dsp:nvSpPr>
        <dsp:cNvPr id="0" name=""/>
        <dsp:cNvSpPr/>
      </dsp:nvSpPr>
      <dsp:spPr>
        <a:xfrm>
          <a:off x="895999" y="1530"/>
          <a:ext cx="3518719" cy="77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01" tIns="82101" rIns="82101" bIns="8210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Identifying reviewer’s sentiment behind reviews</a:t>
          </a:r>
        </a:p>
      </dsp:txBody>
      <dsp:txXfrm>
        <a:off x="895999" y="1530"/>
        <a:ext cx="3518719" cy="775757"/>
      </dsp:txXfrm>
    </dsp:sp>
    <dsp:sp modelId="{491CF0D3-3D32-4A76-B4FB-38F51106F3A8}">
      <dsp:nvSpPr>
        <dsp:cNvPr id="0" name=""/>
        <dsp:cNvSpPr/>
      </dsp:nvSpPr>
      <dsp:spPr>
        <a:xfrm>
          <a:off x="0" y="971227"/>
          <a:ext cx="4414719" cy="7757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577175-4937-4356-AE45-8BF526A0C226}">
      <dsp:nvSpPr>
        <dsp:cNvPr id="0" name=""/>
        <dsp:cNvSpPr/>
      </dsp:nvSpPr>
      <dsp:spPr>
        <a:xfrm>
          <a:off x="234666" y="1145772"/>
          <a:ext cx="426666" cy="4266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55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F318E1-AA17-4330-A2CC-797CBDABBBA7}">
      <dsp:nvSpPr>
        <dsp:cNvPr id="0" name=""/>
        <dsp:cNvSpPr/>
      </dsp:nvSpPr>
      <dsp:spPr>
        <a:xfrm>
          <a:off x="895999" y="971227"/>
          <a:ext cx="1986623" cy="77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01" tIns="82101" rIns="82101" bIns="8210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Observing Yearly variation in the sentiments of user.</a:t>
          </a:r>
        </a:p>
      </dsp:txBody>
      <dsp:txXfrm>
        <a:off x="895999" y="971227"/>
        <a:ext cx="1986623" cy="775757"/>
      </dsp:txXfrm>
    </dsp:sp>
    <dsp:sp modelId="{98CF5CAE-CF01-48AD-B056-3697ABE4EAD6}">
      <dsp:nvSpPr>
        <dsp:cNvPr id="0" name=""/>
        <dsp:cNvSpPr/>
      </dsp:nvSpPr>
      <dsp:spPr>
        <a:xfrm>
          <a:off x="2882623" y="971227"/>
          <a:ext cx="1532095" cy="77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01" tIns="82101" rIns="82101" bIns="82101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Possible reasons</a:t>
          </a:r>
        </a:p>
      </dsp:txBody>
      <dsp:txXfrm>
        <a:off x="2882623" y="971227"/>
        <a:ext cx="1532095" cy="775757"/>
      </dsp:txXfrm>
    </dsp:sp>
    <dsp:sp modelId="{518B70B2-E117-47B0-8AB4-8AB0C41A9BCF}">
      <dsp:nvSpPr>
        <dsp:cNvPr id="0" name=""/>
        <dsp:cNvSpPr/>
      </dsp:nvSpPr>
      <dsp:spPr>
        <a:xfrm>
          <a:off x="0" y="1940923"/>
          <a:ext cx="4414719" cy="7757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76026C-AD08-42DF-A4F7-E29E04438A79}">
      <dsp:nvSpPr>
        <dsp:cNvPr id="0" name=""/>
        <dsp:cNvSpPr/>
      </dsp:nvSpPr>
      <dsp:spPr>
        <a:xfrm>
          <a:off x="234666" y="2115469"/>
          <a:ext cx="426666" cy="4266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55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7E1065-1223-42AA-B7F4-1C8EEF6B4DA5}">
      <dsp:nvSpPr>
        <dsp:cNvPr id="0" name=""/>
        <dsp:cNvSpPr/>
      </dsp:nvSpPr>
      <dsp:spPr>
        <a:xfrm>
          <a:off x="895999" y="1940923"/>
          <a:ext cx="1986623" cy="77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01" tIns="82101" rIns="82101" bIns="8210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Analysed trends in sentiments in differents States</a:t>
          </a:r>
        </a:p>
      </dsp:txBody>
      <dsp:txXfrm>
        <a:off x="895999" y="1940923"/>
        <a:ext cx="1986623" cy="775757"/>
      </dsp:txXfrm>
    </dsp:sp>
    <dsp:sp modelId="{5FB6E508-C699-4C32-BE01-593FE44244E5}">
      <dsp:nvSpPr>
        <dsp:cNvPr id="0" name=""/>
        <dsp:cNvSpPr/>
      </dsp:nvSpPr>
      <dsp:spPr>
        <a:xfrm>
          <a:off x="2882623" y="1940923"/>
          <a:ext cx="1532095" cy="77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01" tIns="82101" rIns="82101" bIns="82101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Possible reasons</a:t>
          </a:r>
        </a:p>
      </dsp:txBody>
      <dsp:txXfrm>
        <a:off x="2882623" y="1940923"/>
        <a:ext cx="1532095" cy="775757"/>
      </dsp:txXfrm>
    </dsp:sp>
    <dsp:sp modelId="{C49A022E-DB00-45EB-86F8-F1CCFC859FF9}">
      <dsp:nvSpPr>
        <dsp:cNvPr id="0" name=""/>
        <dsp:cNvSpPr/>
      </dsp:nvSpPr>
      <dsp:spPr>
        <a:xfrm>
          <a:off x="0" y="2910620"/>
          <a:ext cx="4414719" cy="7757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A16547-0D53-4CFA-94B5-947B3A77AAAB}">
      <dsp:nvSpPr>
        <dsp:cNvPr id="0" name=""/>
        <dsp:cNvSpPr/>
      </dsp:nvSpPr>
      <dsp:spPr>
        <a:xfrm>
          <a:off x="234666" y="3085165"/>
          <a:ext cx="426666" cy="42666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55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2C288F-BD63-473B-B062-5DBAC0FA26B4}">
      <dsp:nvSpPr>
        <dsp:cNvPr id="0" name=""/>
        <dsp:cNvSpPr/>
      </dsp:nvSpPr>
      <dsp:spPr>
        <a:xfrm>
          <a:off x="895999" y="2910620"/>
          <a:ext cx="3518719" cy="77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01" tIns="82101" rIns="82101" bIns="8210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Prediction on reviewer’s sentiment using model</a:t>
          </a:r>
        </a:p>
      </dsp:txBody>
      <dsp:txXfrm>
        <a:off x="895999" y="2910620"/>
        <a:ext cx="3518719" cy="7757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79cceb6f5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79cceb6f5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79cceb6f5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79cceb6f5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79cceb6f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79cceb6f5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79cceb6f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79cceb6f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79cceb6f5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79cceb6f5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79cceb6f5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79cceb6f5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79cceb6f5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79cceb6f5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79cceb6f5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79cceb6f5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79cceb6f5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79cceb6f5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799" y="1473200"/>
            <a:ext cx="5398295" cy="1816098"/>
          </a:xfrm>
        </p:spPr>
        <p:txBody>
          <a:bodyPr anchor="b">
            <a:normAutofit/>
          </a:bodyPr>
          <a:lstStyle>
            <a:lvl1pPr algn="r">
              <a:defRPr sz="36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799" y="3289300"/>
            <a:ext cx="5398295" cy="10541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 cap="all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419" y="4402932"/>
            <a:ext cx="1200150" cy="283369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799" y="4402932"/>
            <a:ext cx="3670469" cy="28336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719" y="4402932"/>
            <a:ext cx="413375" cy="283369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414646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3549649"/>
            <a:ext cx="759857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8701" y="699084"/>
            <a:ext cx="6569870" cy="237373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3974702"/>
            <a:ext cx="7598570" cy="37028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4505885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70" cy="2343149"/>
          </a:xfrm>
        </p:spPr>
        <p:txBody>
          <a:bodyPr anchor="ctr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257550"/>
            <a:ext cx="7598571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5556608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678400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6206" y="6175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201" y="457201"/>
            <a:ext cx="7162799" cy="20573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3406" y="2514600"/>
            <a:ext cx="7004388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599" y="3257550"/>
            <a:ext cx="7614275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9798919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2" y="2481436"/>
            <a:ext cx="7598569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583036"/>
            <a:ext cx="7598570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3429622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78400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6206" y="6175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44201" y="457201"/>
            <a:ext cx="7162799" cy="20573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0" y="2914650"/>
            <a:ext cx="7601577" cy="6667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581400"/>
            <a:ext cx="7601577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1388859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70" cy="20573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1" y="2628900"/>
            <a:ext cx="7598571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257550"/>
            <a:ext cx="7598571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8325503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69" cy="1092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81975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4006" y="457200"/>
            <a:ext cx="1618914" cy="3886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457200"/>
            <a:ext cx="5874087" cy="38862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6168644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95818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1551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609555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2481436"/>
            <a:ext cx="7598570" cy="1101600"/>
          </a:xfrm>
        </p:spPr>
        <p:txBody>
          <a:bodyPr anchor="b"/>
          <a:lstStyle>
            <a:lvl1pPr algn="l">
              <a:defRPr sz="3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583036"/>
            <a:ext cx="759857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 cap="all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1869725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1" y="1606550"/>
            <a:ext cx="3746501" cy="273685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6421" y="1606551"/>
            <a:ext cx="3746499" cy="273685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5969864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252" y="1663700"/>
            <a:ext cx="35317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152651"/>
            <a:ext cx="3747692" cy="21907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3" y="1670050"/>
            <a:ext cx="354211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67612" y="2152651"/>
            <a:ext cx="3746501" cy="21907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626543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4789596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75855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55750"/>
            <a:ext cx="2760664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6151" y="457201"/>
            <a:ext cx="4626770" cy="38862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584450"/>
            <a:ext cx="2760664" cy="13716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1761780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200150"/>
            <a:ext cx="4623490" cy="102870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2190" y="685800"/>
            <a:ext cx="2460731" cy="3429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228850"/>
            <a:ext cx="4623490" cy="13716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7453403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69" cy="1092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1606551"/>
            <a:ext cx="7598569" cy="2736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2245" y="4402932"/>
            <a:ext cx="1200150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4402932"/>
            <a:ext cx="5870744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9546" y="4402932"/>
            <a:ext cx="413375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367582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6" Type="http://schemas.openxmlformats.org/officeDocument/2006/relationships/diagramData" Target="../diagrams/data4.xml"/><Relationship Id="rId5" Type="http://schemas.openxmlformats.org/officeDocument/2006/relationships/image" Target="../media/image2.png"/><Relationship Id="rId10" Type="http://schemas.microsoft.com/office/2007/relationships/diagramDrawing" Target="../diagrams/drawing4.xml"/><Relationship Id="rId4" Type="http://schemas.openxmlformats.org/officeDocument/2006/relationships/image" Target="../media/image1.jpeg"/><Relationship Id="rId9" Type="http://schemas.openxmlformats.org/officeDocument/2006/relationships/diagramColors" Target="../diagrams/colors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6" Type="http://schemas.openxmlformats.org/officeDocument/2006/relationships/diagramData" Target="../diagrams/data1.xml"/><Relationship Id="rId5" Type="http://schemas.openxmlformats.org/officeDocument/2006/relationships/image" Target="../media/image2.png"/><Relationship Id="rId10" Type="http://schemas.microsoft.com/office/2007/relationships/diagramDrawing" Target="../diagrams/drawing1.xml"/><Relationship Id="rId4" Type="http://schemas.openxmlformats.org/officeDocument/2006/relationships/image" Target="../media/image1.jpeg"/><Relationship Id="rId9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thshut.com/mobile-operators/Reliance-Jio-reviews-92581206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6" Type="http://schemas.openxmlformats.org/officeDocument/2006/relationships/diagramData" Target="../diagrams/data2.xml"/><Relationship Id="rId5" Type="http://schemas.openxmlformats.org/officeDocument/2006/relationships/image" Target="../media/image2.png"/><Relationship Id="rId10" Type="http://schemas.microsoft.com/office/2007/relationships/diagramDrawing" Target="../diagrams/drawing2.xml"/><Relationship Id="rId4" Type="http://schemas.openxmlformats.org/officeDocument/2006/relationships/image" Target="../media/image1.jpeg"/><Relationship Id="rId9" Type="http://schemas.openxmlformats.org/officeDocument/2006/relationships/diagramColors" Target="../diagrams/colors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3.png"/><Relationship Id="rId9" Type="http://schemas.microsoft.com/office/2007/relationships/diagramDrawing" Target="../diagrams/drawing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652131" y="191353"/>
            <a:ext cx="5398295" cy="18160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Sentiment analysis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588791" y="2042963"/>
            <a:ext cx="4060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Based on network operator reviews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Google Shape;56;p13"/>
          <p:cNvSpPr txBox="1"/>
          <p:nvPr/>
        </p:nvSpPr>
        <p:spPr>
          <a:xfrm>
            <a:off x="431180" y="3574465"/>
            <a:ext cx="3509452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111903129 Vivek Bhand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111903130 Vrushabh Patil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111903131 Yadnyadeep Khadke</a:t>
            </a:r>
            <a:endParaRPr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F65983-5A22-54B0-A75B-72C246D2223E}"/>
              </a:ext>
            </a:extLst>
          </p:cNvPr>
          <p:cNvSpPr txBox="1"/>
          <p:nvPr/>
        </p:nvSpPr>
        <p:spPr>
          <a:xfrm>
            <a:off x="6497444" y="3574465"/>
            <a:ext cx="2215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Guided By:</a:t>
            </a:r>
          </a:p>
          <a:p>
            <a:r>
              <a:rPr lang="en-US" sz="1400" dirty="0"/>
              <a:t>Dr. Y. V. </a:t>
            </a:r>
            <a:r>
              <a:rPr lang="en-US" sz="1400" dirty="0" err="1"/>
              <a:t>Haribhakta</a:t>
            </a:r>
            <a:endParaRPr lang="en-IN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icture 118">
            <a:extLst>
              <a:ext uri="{FF2B5EF4-FFF2-40B4-BE49-F238E27FC236}">
                <a16:creationId xmlns:a16="http://schemas.microsoft.com/office/drawing/2014/main" id="{42476583-CC33-45CE-B51B-215B5673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514216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6A166780-9337-4437-95D3-5EA9D55AA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B3D0F40-BF1F-4120-945D-90C5AAD6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81" y="0"/>
            <a:ext cx="3490721" cy="514216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5" name="Picture 124">
            <a:extLst>
              <a:ext uri="{FF2B5EF4-FFF2-40B4-BE49-F238E27FC236}">
                <a16:creationId xmlns:a16="http://schemas.microsoft.com/office/drawing/2014/main" id="{15640A69-3748-450C-8DDB-B2051AC0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3483577" cy="5142160"/>
          </a:xfrm>
          <a:prstGeom prst="rect">
            <a:avLst/>
          </a:prstGeom>
        </p:spPr>
      </p:pic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514350" y="482599"/>
            <a:ext cx="2513648" cy="37465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FFFFFF"/>
                </a:solidFill>
              </a:rPr>
              <a:t>Analysis of Network performance</a:t>
            </a:r>
          </a:p>
        </p:txBody>
      </p:sp>
      <p:sp useBgFill="1">
        <p:nvSpPr>
          <p:cNvPr id="127" name="Rectangle 126">
            <a:extLst>
              <a:ext uri="{FF2B5EF4-FFF2-40B4-BE49-F238E27FC236}">
                <a16:creationId xmlns:a16="http://schemas.microsoft.com/office/drawing/2014/main" id="{66F4F323-644B-4A47-97E9-BFB73840F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8340" y="-1"/>
            <a:ext cx="5653278" cy="51421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5" name="Google Shape;113;p22">
            <a:extLst>
              <a:ext uri="{FF2B5EF4-FFF2-40B4-BE49-F238E27FC236}">
                <a16:creationId xmlns:a16="http://schemas.microsoft.com/office/drawing/2014/main" id="{2AA8D337-D50C-EE81-0215-958255C51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1354402"/>
              </p:ext>
            </p:extLst>
          </p:nvPr>
        </p:nvGraphicFramePr>
        <p:xfrm>
          <a:off x="4100631" y="603503"/>
          <a:ext cx="4414719" cy="3687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IN" dirty="0"/>
              <a:t> </a:t>
            </a:r>
          </a:p>
        </p:txBody>
      </p:sp>
      <p:sp>
        <p:nvSpPr>
          <p:cNvPr id="67" name="Subtitle 2">
            <a:extLst>
              <a:ext uri="{FF2B5EF4-FFF2-40B4-BE49-F238E27FC236}">
                <a16:creationId xmlns:a16="http://schemas.microsoft.com/office/drawing/2014/main" id="{859062A7-9D3E-6C03-0BF3-92A73B4F6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the project</a:t>
            </a: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2"/>
          </p:nvPr>
        </p:nvSpPr>
        <p:spPr/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42900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ts val="1800"/>
              <a:buChar char="➔"/>
            </a:pPr>
            <a:r>
              <a:rPr lang="en-US" sz="1500" dirty="0"/>
              <a:t>General overview of user’s sentiment towards the services provided on by the operator.</a:t>
            </a:r>
          </a:p>
          <a:p>
            <a:pPr marL="457200" lvl="0" indent="-342900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ts val="1800"/>
              <a:buChar char="➔"/>
            </a:pPr>
            <a:r>
              <a:rPr lang="en-US" sz="1500" dirty="0"/>
              <a:t>Identifying user’s satisfaction levels into classification level as</a:t>
            </a:r>
          </a:p>
          <a:p>
            <a:pPr marL="914400" lvl="1" indent="-317500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ts val="1400"/>
              <a:buChar char="◆"/>
            </a:pPr>
            <a:r>
              <a:rPr lang="en-US" sz="1500" dirty="0"/>
              <a:t>Satisfied</a:t>
            </a:r>
          </a:p>
          <a:p>
            <a:pPr marL="914400" lvl="1" indent="-317500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ts val="1400"/>
              <a:buChar char="◆"/>
            </a:pPr>
            <a:r>
              <a:rPr lang="en-US" sz="1500" dirty="0"/>
              <a:t>Unsatisfied</a:t>
            </a:r>
          </a:p>
          <a:p>
            <a:pPr marL="914400" lvl="1" indent="-317500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ts val="1400"/>
              <a:buChar char="◆"/>
            </a:pPr>
            <a:r>
              <a:rPr lang="en-US" sz="1500" dirty="0"/>
              <a:t>Neutral.</a:t>
            </a:r>
          </a:p>
          <a:p>
            <a:pPr marL="457200" lvl="0" indent="-342900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ts val="1800"/>
              <a:buChar char="➔"/>
            </a:pPr>
            <a:r>
              <a:rPr lang="en-US" sz="1500" dirty="0"/>
              <a:t>Analyze the reviews to collect suitable data for future decision for operator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>
            <a:extLst>
              <a:ext uri="{FF2B5EF4-FFF2-40B4-BE49-F238E27FC236}">
                <a16:creationId xmlns:a16="http://schemas.microsoft.com/office/drawing/2014/main" id="{42476583-CC33-45CE-B51B-215B5673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5142160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6A166780-9337-4437-95D3-5EA9D55AA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B3D0F40-BF1F-4120-945D-90C5AAD6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81" y="0"/>
            <a:ext cx="3490721" cy="514216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5640A69-3748-450C-8DDB-B2051AC0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3483577" cy="5142160"/>
          </a:xfrm>
          <a:prstGeom prst="rect">
            <a:avLst/>
          </a:prstGeom>
        </p:spPr>
      </p:pic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514350" y="482599"/>
            <a:ext cx="2513648" cy="37465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 dirty="0">
                <a:solidFill>
                  <a:srgbClr val="FFFFFF"/>
                </a:solidFill>
              </a:rPr>
              <a:t>Objectives</a:t>
            </a:r>
          </a:p>
        </p:txBody>
      </p:sp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66F4F323-644B-4A47-97E9-BFB73840F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8340" y="-1"/>
            <a:ext cx="5653278" cy="51421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0" name="Google Shape;68;p15">
            <a:extLst>
              <a:ext uri="{FF2B5EF4-FFF2-40B4-BE49-F238E27FC236}">
                <a16:creationId xmlns:a16="http://schemas.microsoft.com/office/drawing/2014/main" id="{25AD0F8F-52DC-DE4C-2494-6B49981238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056331"/>
              </p:ext>
            </p:extLst>
          </p:nvPr>
        </p:nvGraphicFramePr>
        <p:xfrm>
          <a:off x="4100631" y="603503"/>
          <a:ext cx="4414719" cy="3687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0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5142160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1F94DC1C-47D1-41D7-8B1B-9A036D614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811383CE-CE86-4E1C-B289-798EB9E6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22"/>
          <a:stretch/>
        </p:blipFill>
        <p:spPr>
          <a:xfrm>
            <a:off x="0" y="0"/>
            <a:ext cx="4422576" cy="5142160"/>
          </a:xfrm>
          <a:prstGeom prst="rect">
            <a:avLst/>
          </a:prstGeom>
        </p:spPr>
      </p:pic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65157" y="1524000"/>
            <a:ext cx="3385344" cy="211454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r" defTabSz="457200">
              <a:spcBef>
                <a:spcPct val="0"/>
              </a:spcBef>
              <a:spcAft>
                <a:spcPts val="0"/>
              </a:spcAft>
            </a:pPr>
            <a:r>
              <a:rPr lang="en-US" sz="4800" dirty="0">
                <a:solidFill>
                  <a:srgbClr val="FFFFFF"/>
                </a:solidFill>
              </a:rPr>
              <a:t>Design Model</a:t>
            </a:r>
          </a:p>
        </p:txBody>
      </p:sp>
      <p:sp useBgFill="1">
        <p:nvSpPr>
          <p:cNvPr id="87" name="Freeform 5">
            <a:extLst>
              <a:ext uri="{FF2B5EF4-FFF2-40B4-BE49-F238E27FC236}">
                <a16:creationId xmlns:a16="http://schemas.microsoft.com/office/drawing/2014/main" id="{AC12A592-C02D-46EF-8E1F-9335DB8D7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370646" y="495300"/>
            <a:ext cx="4786054" cy="4660899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 dirty="0"/>
          </a:p>
        </p:txBody>
      </p:sp>
      <p:sp>
        <p:nvSpPr>
          <p:cNvPr id="89" name="Freeform 14">
            <a:extLst>
              <a:ext uri="{FF2B5EF4-FFF2-40B4-BE49-F238E27FC236}">
                <a16:creationId xmlns:a16="http://schemas.microsoft.com/office/drawing/2014/main" id="{24005816-5BCA-4665-8A58-5580F8E9C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61202" y="78674"/>
            <a:ext cx="5172535" cy="4504118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F07F359-8CA3-4854-91E7-EE6004020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37818" y="248628"/>
            <a:ext cx="5007957" cy="3926499"/>
            <a:chOff x="5516018" y="331504"/>
            <a:chExt cx="6675982" cy="5235326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A7FCE86-4904-4337-8D0A-3ABA73F60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A32C234-504D-411A-A62B-C1CFD8CE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81593A9-FD94-454C-9225-478E9070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A3524A1-6DED-4D15-ADE5-F797DBCEC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A8491CF-856E-4A54-84A5-45C558D41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D63A388-BF18-4ABD-96E0-5946B1ABB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CF6D779-BD20-4058-AC29-AF4E2510C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189C0F2-FCB0-4636-9B05-F9FCBB202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74CB59A-0AC3-4235-A93D-73EE12466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B6E97A3-E95A-4D79-A8F8-1945EA26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F4ABF86-0905-4DE8-8F0B-D10D3D6F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4FAAFEF7-DFA1-48C7-9E4E-FF7B1453C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D828735-DFD9-4894-8461-77A2FB0C9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A6C2585-E93E-489D-8819-FCEE3CFF1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57C1F25-FC5C-4082-B4F6-888F8E467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5DF4BDB-CA1D-4DA1-8D26-6BAEE0A21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315D2A0-DDA4-4A25-9CC7-7F90CCF0C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5312B72-7E7D-4B0B-960E-7D7C9540E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C48B42BB-3C0E-4546-957B-AB593E30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37809D5-5F69-4BC6-A661-44B2A8A68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269CB4C-8BB5-4F63-8961-7EB8FE56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5E7B60C-3F52-49EA-99F5-BE42AF88D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C5E885C-0F0D-4E11-8B78-4CE951E26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BFA6E20-F564-4CA4-9150-FDD50B02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3C02C6B-B913-486F-ACAE-432DE1F77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6B5EE64-D401-45A4-82D4-85D4BF5C8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F622D05-678C-405E-A74F-8D92A9C6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8E01EF1-6517-49CC-9891-1BD6D0F49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C93E79A-63A6-4782-9D2C-BC50CD3B9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6C4B4DB-9B57-4C69-96EB-3E1910CEF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9BBDCDA7-4ECB-42B1-8524-3D30023D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C7483057-DCDA-4BC6-8E99-7EAD94E8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5C35A56-0BFD-443F-8C2B-CA73A3BFE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214A0AE5-3A88-4D5D-845C-5E906888C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44D7BF13-EDB8-4740-A3C5-87E2E7C67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16DAB64F-4B49-434F-BFB6-0BEB41AFB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93B5AD9A-BDA6-42CE-A1C0-C07210307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5FD67DCC-475F-4BED-A634-FCDD6317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ED276E23-C86D-408D-821A-1E9A44CAE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A879A029-D911-41C4-B218-E41871762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E9C7C9F5-65FB-4EF9-9AAD-F7E1FC14B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6115B885-5742-431C-BA48-96FC1F6D2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ACE37A6-0062-4B86-B4E6-18088040C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A8679B4-56BA-43AB-A0A2-E2DA3E205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0DE24D2-627B-4C47-A858-A572BCDBA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B612A33E-5DE0-4E4D-9469-0BD0B3E0E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91673515-5E42-490F-85A0-45658D81C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6B048C17-3768-4DAF-A7AE-B2E717497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AA4E6AA-9D65-4EED-91CB-87A5762ED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DB48B9EB-BBF2-48D7-A1D7-720D94506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1492B79-7338-4309-8667-BB29A7BC7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352FD87-EC9C-4EB5-9ACC-A152F78FC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FF2CEA1F-EFA8-4353-B5F8-CCE27955A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3E2723F-2530-4636-9A19-8F11B156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A9EE901-51C9-4292-BB45-5EDB8568A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555407C2-7321-48CD-811F-92C71F701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E5298A8A-2787-4153-BDA2-E939BFD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C45057B3-3FAB-42ED-AF52-F00BB07FA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A3F09E9-F476-4352-90E3-6A15C7426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128F7C5C-CECC-45A8-8A1F-D679534D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FFFDFE9C-2017-4831-9F1B-6A03B58B1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01BC942F-09CF-4A51-85A5-E23E2D71C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456B520-137F-484D-A1B1-7DA5C3F8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ECA29F0-381E-4770-97BF-54C4E5220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D43CCF9F-8F11-4676-82F3-DEE8A48C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FA620FD-6A45-4754-BF42-A9FA4496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DC4D38F3-F3A2-42F4-8B57-DE978EC4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3C26D30E-A91E-4A5B-A419-0B9D79D5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ADAB3EBC-722A-462E-AAAE-506E50038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CBAABC17-832F-48CF-B0D7-0F7DE5460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E1FCA513-75D7-414B-BE8F-D780746A1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F2EDEC73-B6F5-473F-934A-CEF57604A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5B987884-C452-4492-A9F8-2770D337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9D978AF2-B7BB-4E05-81F1-1A5DBD1C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D7AD4D45-C3AB-458E-B826-0FACBD0DF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6E15555-6738-463C-B7DF-86429F2F9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AE487172-B4C3-4D13-A562-EF0BA3DD9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08E66297-1295-432A-AA84-7BB2341C1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Google Shape;74;p16"/>
          <p:cNvSpPr txBox="1"/>
          <p:nvPr/>
        </p:nvSpPr>
        <p:spPr>
          <a:xfrm>
            <a:off x="600075" y="1393025"/>
            <a:ext cx="1800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" name="Google Shape;75;p16"/>
          <p:cNvSpPr txBox="1"/>
          <p:nvPr/>
        </p:nvSpPr>
        <p:spPr>
          <a:xfrm>
            <a:off x="664375" y="1339425"/>
            <a:ext cx="63435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 </a:t>
            </a:r>
            <a:endParaRPr lang="en-IN" dirty="0"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4"/>
          <a:srcRect t="-670" r="2189" b="1"/>
          <a:stretch/>
        </p:blipFill>
        <p:spPr>
          <a:xfrm>
            <a:off x="5005699" y="1361705"/>
            <a:ext cx="3808119" cy="3284716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Requirements: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0" y="1152475"/>
            <a:ext cx="914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A online platform for reviews</a:t>
            </a:r>
            <a:endParaRPr dirty="0"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Web: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https://www.mouthshut.com/mobile-operators/Reliance-Jio-reviews-925812061</a:t>
            </a:r>
            <a:endParaRPr dirty="0"/>
          </a:p>
          <a:p>
            <a:pPr marL="457200" lvl="0" indent="-308610" algn="l" rtl="0">
              <a:spcBef>
                <a:spcPts val="120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Web scrapping tools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Scrappers Used :</a:t>
            </a:r>
            <a:endParaRPr dirty="0"/>
          </a:p>
          <a:p>
            <a:pPr marL="914400" lvl="0" indent="-308610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Octoparse </a:t>
            </a:r>
            <a:endParaRPr dirty="0"/>
          </a:p>
          <a:p>
            <a:pPr marL="9144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Instant Data Scrapper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Attributes Scrapped: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	</a:t>
            </a:r>
            <a:endParaRPr dirty="0"/>
          </a:p>
        </p:txBody>
      </p:sp>
      <p:graphicFrame>
        <p:nvGraphicFramePr>
          <p:cNvPr id="83" name="Google Shape;83;p17"/>
          <p:cNvGraphicFramePr/>
          <p:nvPr>
            <p:extLst>
              <p:ext uri="{D42A27DB-BD31-4B8C-83A1-F6EECF244321}">
                <p14:modId xmlns:p14="http://schemas.microsoft.com/office/powerpoint/2010/main" val="1015243385"/>
              </p:ext>
            </p:extLst>
          </p:nvPr>
        </p:nvGraphicFramePr>
        <p:xfrm>
          <a:off x="720875" y="3782900"/>
          <a:ext cx="7239050" cy="594330"/>
        </p:xfrm>
        <a:graphic>
          <a:graphicData uri="http://schemas.openxmlformats.org/drawingml/2006/table">
            <a:tbl>
              <a:tblPr>
                <a:noFill/>
                <a:tableStyleId>{0FA24C9C-7DE7-4D95-8BE6-1424A69660CD}</a:tableStyleId>
              </a:tblPr>
              <a:tblGrid>
                <a:gridCol w="103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</a:rPr>
                        <a:t>user_id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</a:rPr>
                        <a:t>location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</a:rPr>
                        <a:t>reviews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</a:rPr>
                        <a:t>Days ago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</a:rPr>
                        <a:t>(19-2-22)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</a:rPr>
                        <a:t>Views 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</a:rPr>
                        <a:t>Stars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Comment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93">
            <a:extLst>
              <a:ext uri="{FF2B5EF4-FFF2-40B4-BE49-F238E27FC236}">
                <a16:creationId xmlns:a16="http://schemas.microsoft.com/office/drawing/2014/main" id="{A17F7527-5AC0-479A-B79F-9CF463410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5142160"/>
          </a:xfrm>
          <a:prstGeom prst="rect">
            <a:avLst/>
          </a:prstGeom>
        </p:spPr>
      </p:pic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514349" y="862557"/>
            <a:ext cx="2744542" cy="341838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457200">
              <a:spcBef>
                <a:spcPct val="0"/>
              </a:spcBef>
              <a:spcAft>
                <a:spcPts val="0"/>
              </a:spcAft>
            </a:pPr>
            <a:r>
              <a:rPr lang="en-US" sz="2800" dirty="0"/>
              <a:t>Data Preprocessing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00192" y="1251585"/>
            <a:ext cx="0" cy="26403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741493" y="862557"/>
            <a:ext cx="4888157" cy="341838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342900" defTabSz="457200"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dirty="0"/>
              <a:t>Data Cleaning </a:t>
            </a:r>
          </a:p>
          <a:p>
            <a:pPr marL="914400" lvl="1" indent="-317500" defTabSz="457200"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dirty="0"/>
              <a:t>Adding </a:t>
            </a:r>
            <a:r>
              <a:rPr lang="en-US" b="1" dirty="0"/>
              <a:t>latitude &amp; longitude</a:t>
            </a:r>
            <a:r>
              <a:rPr lang="en-US" dirty="0"/>
              <a:t> to attributes using </a:t>
            </a:r>
            <a:r>
              <a:rPr lang="en-US" dirty="0" err="1"/>
              <a:t>geopy</a:t>
            </a:r>
            <a:r>
              <a:rPr lang="en-US" dirty="0"/>
              <a:t> library</a:t>
            </a:r>
          </a:p>
          <a:p>
            <a:pPr marL="914400" lvl="1" indent="-317500" defTabSz="457200"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dirty="0"/>
              <a:t>Removing </a:t>
            </a:r>
            <a:r>
              <a:rPr lang="en-US" dirty="0" err="1"/>
              <a:t>NaN</a:t>
            </a:r>
            <a:r>
              <a:rPr lang="en-US" dirty="0"/>
              <a:t> values.</a:t>
            </a:r>
          </a:p>
          <a:p>
            <a:pPr marL="914400" lvl="1" indent="-317500" defTabSz="457200"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dirty="0"/>
              <a:t>Removing extra white spaces, special characters.</a:t>
            </a:r>
          </a:p>
          <a:p>
            <a:pPr marL="914400" lvl="1" indent="-317500" defTabSz="457200"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dirty="0"/>
              <a:t>Converting number to words in reviews</a:t>
            </a:r>
          </a:p>
          <a:p>
            <a:pPr marL="914400" lvl="1" indent="-317500" defTabSz="457200"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dirty="0"/>
              <a:t>Converting date of reviews into number of days ago.</a:t>
            </a:r>
          </a:p>
          <a:p>
            <a:pPr marL="914400" lvl="1" indent="-317500" defTabSz="457200"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dirty="0"/>
              <a:t>Normalization of data.</a:t>
            </a:r>
          </a:p>
          <a:p>
            <a:pPr marL="914400" lvl="1" indent="-317500" defTabSz="457200"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dirty="0"/>
              <a:t>Removing unnecessary attributes.</a:t>
            </a:r>
          </a:p>
          <a:p>
            <a:pPr marL="914400" lvl="1" indent="-317500" defTabSz="457200"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dirty="0"/>
              <a:t>Removing outliers</a:t>
            </a:r>
          </a:p>
          <a:p>
            <a:pPr marL="0" lvl="0" indent="0" defTabSz="457200">
              <a:spcAft>
                <a:spcPts val="1000"/>
              </a:spcAft>
              <a:buSzPct val="100000"/>
              <a:buFont typeface="Arial"/>
              <a:buChar char="•"/>
            </a:pPr>
            <a:endParaRPr lang="en-US" dirty="0"/>
          </a:p>
          <a:p>
            <a:pPr marL="457200" lvl="0" indent="-342900" defTabSz="457200">
              <a:spcAft>
                <a:spcPts val="1000"/>
              </a:spcAft>
              <a:buSzPct val="100000"/>
              <a:buFont typeface="Arial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>
            <a:extLst>
              <a:ext uri="{FF2B5EF4-FFF2-40B4-BE49-F238E27FC236}">
                <a16:creationId xmlns:a16="http://schemas.microsoft.com/office/drawing/2014/main" id="{42476583-CC33-45CE-B51B-215B5673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5142160"/>
          </a:xfrm>
          <a:prstGeom prst="rect">
            <a:avLst/>
          </a:prstGeom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6A166780-9337-4437-95D3-5EA9D55AA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B3D0F40-BF1F-4120-945D-90C5AAD6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81" y="0"/>
            <a:ext cx="3490721" cy="514216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15640A69-3748-450C-8DDB-B2051AC0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3483577" cy="5142160"/>
          </a:xfrm>
          <a:prstGeom prst="rect">
            <a:avLst/>
          </a:prstGeom>
        </p:spPr>
      </p:pic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514350" y="482599"/>
            <a:ext cx="2513648" cy="37465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100">
                <a:solidFill>
                  <a:srgbClr val="FFFFFF"/>
                </a:solidFill>
              </a:rPr>
              <a:t>Exploratory Data Analysis</a:t>
            </a:r>
          </a:p>
        </p:txBody>
      </p:sp>
      <p:sp useBgFill="1">
        <p:nvSpPr>
          <p:cNvPr id="109" name="Rectangle 108">
            <a:extLst>
              <a:ext uri="{FF2B5EF4-FFF2-40B4-BE49-F238E27FC236}">
                <a16:creationId xmlns:a16="http://schemas.microsoft.com/office/drawing/2014/main" id="{66F4F323-644B-4A47-97E9-BFB73840F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8340" y="-1"/>
            <a:ext cx="5653278" cy="51421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7" name="Google Shape;95;p19">
            <a:extLst>
              <a:ext uri="{FF2B5EF4-FFF2-40B4-BE49-F238E27FC236}">
                <a16:creationId xmlns:a16="http://schemas.microsoft.com/office/drawing/2014/main" id="{6CD96000-D06D-5E12-312E-227E8831EC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847074"/>
              </p:ext>
            </p:extLst>
          </p:nvPr>
        </p:nvGraphicFramePr>
        <p:xfrm>
          <a:off x="4100631" y="603503"/>
          <a:ext cx="4414719" cy="3687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106">
            <a:extLst>
              <a:ext uri="{FF2B5EF4-FFF2-40B4-BE49-F238E27FC236}">
                <a16:creationId xmlns:a16="http://schemas.microsoft.com/office/drawing/2014/main" id="{42476583-CC33-45CE-B51B-215B5673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5142160"/>
          </a:xfrm>
          <a:prstGeom prst="rect">
            <a:avLst/>
          </a:prstGeom>
        </p:spPr>
      </p:pic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514350" y="457200"/>
            <a:ext cx="7598569" cy="10922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Hashing</a:t>
            </a:r>
          </a:p>
        </p:txBody>
      </p:sp>
      <p:graphicFrame>
        <p:nvGraphicFramePr>
          <p:cNvPr id="103" name="Google Shape;101;p20">
            <a:extLst>
              <a:ext uri="{FF2B5EF4-FFF2-40B4-BE49-F238E27FC236}">
                <a16:creationId xmlns:a16="http://schemas.microsoft.com/office/drawing/2014/main" id="{FA8CD61A-F3DB-F80C-BD0A-06D75919A4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5697239"/>
              </p:ext>
            </p:extLst>
          </p:nvPr>
        </p:nvGraphicFramePr>
        <p:xfrm>
          <a:off x="514350" y="1804800"/>
          <a:ext cx="7598568" cy="2538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11187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Building Model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7BA38E-2E70-3942-0F44-6B708E62E29F}"/>
              </a:ext>
            </a:extLst>
          </p:cNvPr>
          <p:cNvSpPr txBox="1"/>
          <p:nvPr/>
        </p:nvSpPr>
        <p:spPr>
          <a:xfrm>
            <a:off x="1148318" y="1434909"/>
            <a:ext cx="1368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Lemmatize Comments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B26C6F9-DC1B-6837-3DDD-F57CD3C658B5}"/>
              </a:ext>
            </a:extLst>
          </p:cNvPr>
          <p:cNvGrpSpPr/>
          <p:nvPr/>
        </p:nvGrpSpPr>
        <p:grpSpPr>
          <a:xfrm>
            <a:off x="3638146" y="1471723"/>
            <a:ext cx="1368056" cy="572701"/>
            <a:chOff x="676747" y="769"/>
            <a:chExt cx="1951585" cy="117095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8989082-FDBD-785C-0082-02D1E501804C}"/>
                </a:ext>
              </a:extLst>
            </p:cNvPr>
            <p:cNvSpPr/>
            <p:nvPr/>
          </p:nvSpPr>
          <p:spPr>
            <a:xfrm>
              <a:off x="676747" y="769"/>
              <a:ext cx="1951585" cy="1170951"/>
            </a:xfrm>
            <a:prstGeom prst="rect">
              <a:avLst/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AB82F4C-90E2-5F8B-AC3E-958172E76D6E}"/>
                </a:ext>
              </a:extLst>
            </p:cNvPr>
            <p:cNvSpPr txBox="1"/>
            <p:nvPr/>
          </p:nvSpPr>
          <p:spPr>
            <a:xfrm>
              <a:off x="676747" y="769"/>
              <a:ext cx="1951585" cy="11709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/>
                <a:t>Vader Analyzer </a:t>
              </a:r>
              <a:r>
                <a:rPr lang="en-US" sz="1400" kern="1200" dirty="0"/>
                <a:t> 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82B7831-EF40-2FB4-4BE0-7E299056DFEC}"/>
              </a:ext>
            </a:extLst>
          </p:cNvPr>
          <p:cNvSpPr txBox="1"/>
          <p:nvPr/>
        </p:nvSpPr>
        <p:spPr>
          <a:xfrm>
            <a:off x="6287386" y="1434909"/>
            <a:ext cx="1290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Sentiment Polarity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2B1008-BEE1-6D4B-AE11-1671721D4B12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 flipV="1">
            <a:off x="2516373" y="1758074"/>
            <a:ext cx="11217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CF8A43-ADB0-F0D2-F366-6EDDD0583B49}"/>
              </a:ext>
            </a:extLst>
          </p:cNvPr>
          <p:cNvCxnSpPr>
            <a:cxnSpLocks/>
            <a:stCxn id="7" idx="3"/>
            <a:endCxn id="3" idx="1"/>
          </p:cNvCxnSpPr>
          <p:nvPr/>
        </p:nvCxnSpPr>
        <p:spPr>
          <a:xfrm>
            <a:off x="5006202" y="1758074"/>
            <a:ext cx="12811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F8BDD05-A236-4E6A-603C-17186EB8A7AC}"/>
              </a:ext>
            </a:extLst>
          </p:cNvPr>
          <p:cNvGrpSpPr/>
          <p:nvPr/>
        </p:nvGrpSpPr>
        <p:grpSpPr>
          <a:xfrm>
            <a:off x="5956635" y="2980667"/>
            <a:ext cx="1951585" cy="1170951"/>
            <a:chOff x="676747" y="769"/>
            <a:chExt cx="1951585" cy="117095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4DC4B3-7501-31FC-FC27-34A697C51707}"/>
                </a:ext>
              </a:extLst>
            </p:cNvPr>
            <p:cNvSpPr/>
            <p:nvPr/>
          </p:nvSpPr>
          <p:spPr>
            <a:xfrm>
              <a:off x="676747" y="769"/>
              <a:ext cx="1951585" cy="1170951"/>
            </a:xfrm>
            <a:prstGeom prst="rect">
              <a:avLst/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F20FEC8-C387-FB15-59CC-48BB2E238FC5}"/>
                </a:ext>
              </a:extLst>
            </p:cNvPr>
            <p:cNvSpPr txBox="1"/>
            <p:nvPr/>
          </p:nvSpPr>
          <p:spPr>
            <a:xfrm>
              <a:off x="676747" y="769"/>
              <a:ext cx="1951585" cy="11709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300" kern="1200" dirty="0"/>
                <a:t>Logistic Regression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AB57146-9005-D3B0-C238-B4C7E77EBA5E}"/>
              </a:ext>
            </a:extLst>
          </p:cNvPr>
          <p:cNvCxnSpPr>
            <a:cxnSpLocks/>
            <a:stCxn id="3" idx="2"/>
            <a:endCxn id="22" idx="0"/>
          </p:cNvCxnSpPr>
          <p:nvPr/>
        </p:nvCxnSpPr>
        <p:spPr>
          <a:xfrm>
            <a:off x="6932428" y="2081240"/>
            <a:ext cx="0" cy="899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B5F1369-8FE4-45AF-9A3A-47142B012F8C}"/>
              </a:ext>
            </a:extLst>
          </p:cNvPr>
          <p:cNvSpPr txBox="1"/>
          <p:nvPr/>
        </p:nvSpPr>
        <p:spPr>
          <a:xfrm>
            <a:off x="6923034" y="2226315"/>
            <a:ext cx="111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Y_train</a:t>
            </a:r>
            <a:endParaRPr lang="en-IN" dirty="0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9DC67F1-4149-6D14-E1C6-9E94027D5C86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28113" y="14081"/>
            <a:ext cx="909199" cy="50693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20A0F2A-0592-B4A9-306B-DB2AC3004400}"/>
              </a:ext>
            </a:extLst>
          </p:cNvPr>
          <p:cNvSpPr txBox="1"/>
          <p:nvPr/>
        </p:nvSpPr>
        <p:spPr>
          <a:xfrm>
            <a:off x="5673038" y="2203299"/>
            <a:ext cx="111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X_train</a:t>
            </a:r>
            <a:endParaRPr lang="en-IN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023EA9F-A7D6-430A-27C2-354AD7361C7F}"/>
              </a:ext>
            </a:extLst>
          </p:cNvPr>
          <p:cNvGrpSpPr/>
          <p:nvPr/>
        </p:nvGrpSpPr>
        <p:grpSpPr>
          <a:xfrm>
            <a:off x="2902689" y="3085397"/>
            <a:ext cx="1694121" cy="952678"/>
            <a:chOff x="676747" y="769"/>
            <a:chExt cx="1951585" cy="117095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17018A4-40E3-E1E8-B382-5F2763B88802}"/>
                </a:ext>
              </a:extLst>
            </p:cNvPr>
            <p:cNvSpPr/>
            <p:nvPr/>
          </p:nvSpPr>
          <p:spPr>
            <a:xfrm>
              <a:off x="676747" y="769"/>
              <a:ext cx="1951585" cy="1170951"/>
            </a:xfrm>
            <a:prstGeom prst="rect">
              <a:avLst/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69A7619-2D8B-4210-2205-33B5EE728389}"/>
                </a:ext>
              </a:extLst>
            </p:cNvPr>
            <p:cNvSpPr txBox="1"/>
            <p:nvPr/>
          </p:nvSpPr>
          <p:spPr>
            <a:xfrm>
              <a:off x="676747" y="769"/>
              <a:ext cx="1951585" cy="11709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300" dirty="0"/>
                <a:t>Model</a:t>
              </a:r>
              <a:r>
                <a:rPr lang="en-US" sz="2300" kern="1200" dirty="0"/>
                <a:t> </a:t>
              </a:r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F491437-CDC4-70CD-17C6-26E1FF6F6098}"/>
              </a:ext>
            </a:extLst>
          </p:cNvPr>
          <p:cNvCxnSpPr>
            <a:stCxn id="21" idx="1"/>
          </p:cNvCxnSpPr>
          <p:nvPr/>
        </p:nvCxnSpPr>
        <p:spPr>
          <a:xfrm flipH="1" flipV="1">
            <a:off x="4713768" y="3561736"/>
            <a:ext cx="1242867" cy="4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076420B-FC8A-B394-B3EE-3618CB17ABAC}"/>
              </a:ext>
            </a:extLst>
          </p:cNvPr>
          <p:cNvSpPr txBox="1"/>
          <p:nvPr/>
        </p:nvSpPr>
        <p:spPr>
          <a:xfrm>
            <a:off x="3239386" y="4008544"/>
            <a:ext cx="1020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87.76%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156</TotalTime>
  <Words>326</Words>
  <Application>Microsoft Office PowerPoint</Application>
  <PresentationFormat>On-screen Show (16:9)</PresentationFormat>
  <Paragraphs>83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Sentiment analysis</vt:lpstr>
      <vt:lpstr> </vt:lpstr>
      <vt:lpstr>Objectives</vt:lpstr>
      <vt:lpstr>Design Model</vt:lpstr>
      <vt:lpstr>Project Requirements:</vt:lpstr>
      <vt:lpstr>Data Preprocessing</vt:lpstr>
      <vt:lpstr>Exploratory Data Analysis</vt:lpstr>
      <vt:lpstr>Hashing</vt:lpstr>
      <vt:lpstr>Building Model</vt:lpstr>
      <vt:lpstr>Analysis of Network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</dc:title>
  <dc:creator>DELL</dc:creator>
  <cp:lastModifiedBy>Yashwant Ingle</cp:lastModifiedBy>
  <cp:revision>7</cp:revision>
  <dcterms:modified xsi:type="dcterms:W3CDTF">2022-05-04T00:08:09Z</dcterms:modified>
</cp:coreProperties>
</file>