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08" r:id="rId7"/>
    <p:sldId id="311" r:id="rId8"/>
    <p:sldId id="310" r:id="rId9"/>
    <p:sldId id="312" r:id="rId10"/>
    <p:sldId id="313" r:id="rId11"/>
    <p:sldId id="314" r:id="rId12"/>
    <p:sldId id="315" r:id="rId13"/>
    <p:sldId id="316" r:id="rId14"/>
    <p:sldId id="318" r:id="rId15"/>
    <p:sldId id="320" r:id="rId16"/>
    <p:sldId id="319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Create new random puzzles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For each new attempt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Get input from user and begin the game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Show the correct answer and positions at end of game.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Create new random puzzles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For each new attempt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Get input from user and begin the game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Show the correct answer and positions at end of game.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Word Search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/>
              <a:t>Vivek Vishwanath bhand</a:t>
            </a:r>
          </a:p>
          <a:p>
            <a:r>
              <a:rPr lang="en-US" dirty="0"/>
              <a:t>SY div-2 S3</a:t>
            </a:r>
          </a:p>
          <a:p>
            <a:r>
              <a:rPr lang="en-US" dirty="0"/>
              <a:t>MIS:</a:t>
            </a:r>
            <a:r>
              <a:rPr lang="en-US" sz="2900" b="1" dirty="0"/>
              <a:t>111903129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2FA4-05EC-4B73-8962-6A47762A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FBBC-DD70-43EF-8B72-4F452CCEC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game_userEntry(char* word_file);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 game_matchesFound(int reset, int val);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gameFunction(char* word_file);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wordFoundColors(int word);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 **createCoordArray();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print_coordIntArray(int **arr)</a:t>
            </a:r>
          </a:p>
        </p:txBody>
      </p:sp>
    </p:spTree>
    <p:extLst>
      <p:ext uri="{BB962C8B-B14F-4D97-AF65-F5344CB8AC3E}">
        <p14:creationId xmlns:p14="http://schemas.microsoft.com/office/powerpoint/2010/main" val="122557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2A2A-8A45-4226-8364-4681A519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Show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C1F4-9B8F-4783-9658-DAFE56D2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After person gives up, hint is given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All words which are present in puzzle are </a:t>
            </a:r>
          </a:p>
          <a:p>
            <a:pPr marL="0" indent="0">
              <a:buNone/>
            </a:pPr>
            <a:r>
              <a:rPr lang="en-IN" dirty="0"/>
              <a:t>   displayed.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It location and orientation are showed </a:t>
            </a:r>
          </a:p>
          <a:p>
            <a:pPr marL="0" indent="0">
              <a:buNone/>
            </a:pPr>
            <a:r>
              <a:rPr lang="en-IN" dirty="0"/>
              <a:t>   to user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193A4-D5B2-427E-8933-734A6C48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53" y="2002683"/>
            <a:ext cx="7011988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5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2DF35A-A18C-4242-84FB-803F2DAD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Trie data structure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74A22F-8337-4348-9853-9F6DB282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based on tree data structure in c.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Consists of character variable, array of pointer </a:t>
            </a:r>
          </a:p>
          <a:p>
            <a:pPr marL="0" indent="0">
              <a:buNone/>
            </a:pPr>
            <a:r>
              <a:rPr lang="en-US" dirty="0"/>
              <a:t>     to its children and a integer marker to denote</a:t>
            </a:r>
          </a:p>
          <a:p>
            <a:pPr marL="0" indent="0">
              <a:buNone/>
            </a:pPr>
            <a:r>
              <a:rPr lang="en-US" dirty="0"/>
              <a:t>     a leaf node.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used to create dictionary, or auto complete</a:t>
            </a:r>
          </a:p>
          <a:p>
            <a:pPr marL="0" indent="0">
              <a:buNone/>
            </a:pPr>
            <a:r>
              <a:rPr lang="en-US" dirty="0"/>
              <a:t>   during search.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7DC63D-3090-4E04-8761-96830DC4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70" y="2143976"/>
            <a:ext cx="6064472" cy="34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19C0-C5E8-46F0-9CBA-7F87BEE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E5B0-1EE9-4377-8AC0-DEB6EE09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readPuzzle(char puzzleFile[], char puzzle[PUZZLESIZE][PUZZLESIZE]);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 findWord(char word[], char puzzle[PUZZLESIZE][PUZZLESIZE],  direction *dir, int *frow, int *fcol);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int searchRestOfWord(char word[], char puzzle[PUZZLESIZE][PUZZLESIZE],  direction dir, int row, int col, int index);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printPuzzle(char puzzle[PUZZLESIZE][PUZZLESIZE]);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void clue(char* puzzleFile,char *word);</a:t>
            </a:r>
          </a:p>
        </p:txBody>
      </p:sp>
    </p:spTree>
    <p:extLst>
      <p:ext uri="{BB962C8B-B14F-4D97-AF65-F5344CB8AC3E}">
        <p14:creationId xmlns:p14="http://schemas.microsoft.com/office/powerpoint/2010/main" val="306972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C85C-D569-4EEB-9703-0EE4434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2F64-1FBE-4A28-98A5-AB318315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Struct direction to store the orientation of found word.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Find the word present in the puzzle using </a:t>
            </a:r>
            <a:r>
              <a:rPr lang="en-IN" dirty="0" err="1"/>
              <a:t>trie</a:t>
            </a:r>
            <a:r>
              <a:rPr lang="en-IN" dirty="0"/>
              <a:t> data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Read puzzle and word file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Find the word which is inserted and its location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Show the puzzle along the solution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70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A102-4876-4828-8A7A-EC46F9F0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Objectives of mini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5E08-02DB-4019-A472-4DBEC4A2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Create user interactive word search game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Show correct entry from user as highlighted text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Show the hint at end to show all words stored.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Get introduced to ADT Trie data 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66F72FFA-E81E-4D6C-BD08-82431C41F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 t="21296"/>
          <a:stretch/>
        </p:blipFill>
        <p:spPr>
          <a:xfrm>
            <a:off x="7467600" y="2108201"/>
            <a:ext cx="3411220" cy="34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1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Approach to Project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2665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0D84-8F81-43DA-B89F-816E3FA3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Dependancies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AEC7-5130-4E98-BA37-86F15DC1B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System Header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&lt;stdio.h&gt;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&lt;stdlib.h&gt;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&lt;time.h&gt;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&lt;windows.h&gt;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&lt;conio.h&gt;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&lt;string.h&gt;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C1E87-E763-49E8-B6AD-9126034BE4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Defined header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&lt;puzzle_create.h&gt;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&lt;entry.h&gt;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&lt;trie.h&gt;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2400" dirty="0"/>
              <a:t>&lt;solve.h&gt;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55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AE64-50AA-412C-B1F0-2725DF65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Creating Puzzle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E717-BFEC-4A10-8519-88EA366E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Words to be inputted provided through txt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Each of word are added at random orientation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Random alphabets are added to the extra spaces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12 X 12 puzzle is created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Store in a txt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Updated during each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32476-1A52-443C-BAE2-BDF2DDD2B5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 t="6815" r="50417" b="32296"/>
          <a:stretch/>
        </p:blipFill>
        <p:spPr>
          <a:xfrm>
            <a:off x="6207760" y="1693332"/>
            <a:ext cx="539496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0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0EC9E-F0CE-4F6E-B483-312BF7AB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65B2F-AB29-4092-B8F8-11E05A037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File containing target word is accessed.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Random row and columns are selected.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Words are added in any orientation, under condition that space is available.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Random letters are added to all remaining space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78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C62-A39F-499C-B98D-F889896D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5736"/>
            <a:ext cx="10058400" cy="1450757"/>
          </a:xfrm>
        </p:spPr>
        <p:txBody>
          <a:bodyPr/>
          <a:lstStyle/>
          <a:p>
            <a:r>
              <a:rPr lang="en-IN" dirty="0"/>
              <a:t>Prototypes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F80D-2D34-446D-B10E-23FF0FE8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972735"/>
            <a:ext cx="1005840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char **create2DArray();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printArray(char **array);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addWord_horizontal(char** mainArray, int stringArrIndex);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addStringsToGrid(char** gameGrid);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int checkSpace_horizontal(int stringArrIndex, int randCol, int randRow);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addWord_vertical(char** gameGrid ,int stringArrIndex);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int checkSpace_vertical(int stringArrIndex, int randCol, int randRow);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addWord_diagonal(char** gameGrid ,int stringArrIndex);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int checkSpace_diagonal(int stringArrIndex, int randCol, int randRow);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add_randomLetters(char** arr_2D);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400" dirty="0"/>
              <a:t>void printArray_after(char **array);</a:t>
            </a:r>
          </a:p>
        </p:txBody>
      </p:sp>
    </p:spTree>
    <p:extLst>
      <p:ext uri="{BB962C8B-B14F-4D97-AF65-F5344CB8AC3E}">
        <p14:creationId xmlns:p14="http://schemas.microsoft.com/office/powerpoint/2010/main" val="7329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1952-205B-4AEC-BA24-E5D24BFF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B7DA-FF57-437C-98C7-7BB5958F1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Start the timer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User entry is accepted.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Check if its it present in puzzle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not , then retry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present,  show the word and its </a:t>
            </a:r>
          </a:p>
          <a:p>
            <a:pPr marL="0" indent="0">
              <a:buNone/>
            </a:pPr>
            <a:r>
              <a:rPr lang="en-IN" dirty="0"/>
              <a:t>    location in highlighted text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all words found, declare as winner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If time runs out, restart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31519-1225-4840-AD2B-9A8EE8D42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14420" r="43751" b="18666"/>
          <a:stretch/>
        </p:blipFill>
        <p:spPr>
          <a:xfrm>
            <a:off x="5557520" y="1852508"/>
            <a:ext cx="6045200" cy="458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2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68B2-316F-4D99-9740-CC015A52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35D5-B55B-467B-B6AD-B0099D32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Takes and stores input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Checks if the word is present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Runs a timer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/>
              <a:t>Print found words in highlighted color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7918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{B340BDA3-7121-4B2B-B000-9F7A440ED684}tf11437505_win32</Template>
  <TotalTime>542</TotalTime>
  <Words>663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Georgia Pro Cond Light</vt:lpstr>
      <vt:lpstr>Speak Pro</vt:lpstr>
      <vt:lpstr>Wingdings</vt:lpstr>
      <vt:lpstr>RetrospectVTI</vt:lpstr>
      <vt:lpstr>Word Search Game</vt:lpstr>
      <vt:lpstr>Objectives of mini project</vt:lpstr>
      <vt:lpstr>Approach to Project</vt:lpstr>
      <vt:lpstr>Dependancies</vt:lpstr>
      <vt:lpstr>Creating Puzzle</vt:lpstr>
      <vt:lpstr>Functions</vt:lpstr>
      <vt:lpstr>Prototypes</vt:lpstr>
      <vt:lpstr>User entry</vt:lpstr>
      <vt:lpstr>Functions</vt:lpstr>
      <vt:lpstr>Prototypes </vt:lpstr>
      <vt:lpstr>Show solution</vt:lpstr>
      <vt:lpstr>Trie data structure</vt:lpstr>
      <vt:lpstr>Prototypes </vt:lpstr>
      <vt:lpstr>Functions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Search Game</dc:title>
  <dc:creator>bhandvicky222@gmail.com</dc:creator>
  <cp:lastModifiedBy>bhandvicky222@gmail.com</cp:lastModifiedBy>
  <cp:revision>24</cp:revision>
  <dcterms:created xsi:type="dcterms:W3CDTF">2021-04-19T04:56:22Z</dcterms:created>
  <dcterms:modified xsi:type="dcterms:W3CDTF">2021-04-20T04:22:05Z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