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9" r:id="rId3"/>
    <p:sldId id="258" r:id="rId4"/>
    <p:sldId id="261" r:id="rId5"/>
    <p:sldId id="263" r:id="rId6"/>
    <p:sldId id="281" r:id="rId7"/>
    <p:sldId id="282" r:id="rId8"/>
    <p:sldId id="283" r:id="rId9"/>
    <p:sldId id="285" r:id="rId10"/>
    <p:sldId id="268" r:id="rId11"/>
    <p:sldId id="289" r:id="rId12"/>
    <p:sldId id="290" r:id="rId13"/>
    <p:sldId id="277" r:id="rId14"/>
    <p:sldId id="286" r:id="rId15"/>
    <p:sldId id="287" r:id="rId16"/>
    <p:sldId id="278" r:id="rId17"/>
    <p:sldId id="279" r:id="rId18"/>
    <p:sldId id="280"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37"/>
    <a:srgbClr val="F5C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86" d="100"/>
          <a:sy n="86" d="100"/>
        </p:scale>
        <p:origin x="55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K V" userId="7eee3586ffec4631" providerId="LiveId" clId="{7B91999D-1566-41CD-8DDF-4D070D53EA79}"/>
    <pc:docChg chg="undo custSel addSld delSld modSld">
      <pc:chgData name="SHASHANK K V" userId="7eee3586ffec4631" providerId="LiveId" clId="{7B91999D-1566-41CD-8DDF-4D070D53EA79}" dt="2021-01-08T07:40:57.038" v="881" actId="207"/>
      <pc:docMkLst>
        <pc:docMk/>
      </pc:docMkLst>
      <pc:sldChg chg="delSp modAnim">
        <pc:chgData name="SHASHANK K V" userId="7eee3586ffec4631" providerId="LiveId" clId="{7B91999D-1566-41CD-8DDF-4D070D53EA79}" dt="2020-12-30T05:44:56.068" v="70" actId="478"/>
        <pc:sldMkLst>
          <pc:docMk/>
          <pc:sldMk cId="4184849538" sldId="259"/>
        </pc:sldMkLst>
        <pc:grpChg chg="del">
          <ac:chgData name="SHASHANK K V" userId="7eee3586ffec4631" providerId="LiveId" clId="{7B91999D-1566-41CD-8DDF-4D070D53EA79}" dt="2020-12-30T05:44:56.068" v="70" actId="478"/>
          <ac:grpSpMkLst>
            <pc:docMk/>
            <pc:sldMk cId="4184849538" sldId="259"/>
            <ac:grpSpMk id="77" creationId="{F4B13889-F91F-43D2-9084-B849703E7E6E}"/>
          </ac:grpSpMkLst>
        </pc:grpChg>
      </pc:sldChg>
      <pc:sldChg chg="modSp mod">
        <pc:chgData name="SHASHANK K V" userId="7eee3586ffec4631" providerId="LiveId" clId="{7B91999D-1566-41CD-8DDF-4D070D53EA79}" dt="2021-01-08T07:36:49.942" v="875" actId="207"/>
        <pc:sldMkLst>
          <pc:docMk/>
          <pc:sldMk cId="4166615027" sldId="263"/>
        </pc:sldMkLst>
        <pc:spChg chg="mod">
          <ac:chgData name="SHASHANK K V" userId="7eee3586ffec4631" providerId="LiveId" clId="{7B91999D-1566-41CD-8DDF-4D070D53EA79}" dt="2021-01-08T07:36:29.831" v="871" actId="207"/>
          <ac:spMkLst>
            <pc:docMk/>
            <pc:sldMk cId="4166615027" sldId="263"/>
            <ac:spMk id="45" creationId="{BC6A331B-10B5-4EB8-978D-E32D2FBA3555}"/>
          </ac:spMkLst>
        </pc:spChg>
        <pc:spChg chg="mod">
          <ac:chgData name="SHASHANK K V" userId="7eee3586ffec4631" providerId="LiveId" clId="{7B91999D-1566-41CD-8DDF-4D070D53EA79}" dt="2021-01-08T07:36:35.864" v="872" actId="207"/>
          <ac:spMkLst>
            <pc:docMk/>
            <pc:sldMk cId="4166615027" sldId="263"/>
            <ac:spMk id="46" creationId="{74157FE4-9516-4D34-A20B-BA6E0C0ABDB9}"/>
          </ac:spMkLst>
        </pc:spChg>
        <pc:spChg chg="mod">
          <ac:chgData name="SHASHANK K V" userId="7eee3586ffec4631" providerId="LiveId" clId="{7B91999D-1566-41CD-8DDF-4D070D53EA79}" dt="2021-01-08T07:36:45.966" v="874" actId="207"/>
          <ac:spMkLst>
            <pc:docMk/>
            <pc:sldMk cId="4166615027" sldId="263"/>
            <ac:spMk id="49" creationId="{4F13D1FD-4DE7-4D72-A793-5E662350A748}"/>
          </ac:spMkLst>
        </pc:spChg>
        <pc:spChg chg="mod">
          <ac:chgData name="SHASHANK K V" userId="7eee3586ffec4631" providerId="LiveId" clId="{7B91999D-1566-41CD-8DDF-4D070D53EA79}" dt="2021-01-08T07:36:49.942" v="875" actId="207"/>
          <ac:spMkLst>
            <pc:docMk/>
            <pc:sldMk cId="4166615027" sldId="263"/>
            <ac:spMk id="50" creationId="{0DEB2C71-B608-4103-90BC-7D26D72EE071}"/>
          </ac:spMkLst>
        </pc:spChg>
        <pc:spChg chg="mod">
          <ac:chgData name="SHASHANK K V" userId="7eee3586ffec4631" providerId="LiveId" clId="{7B91999D-1566-41CD-8DDF-4D070D53EA79}" dt="2021-01-08T07:36:40.269" v="873" actId="207"/>
          <ac:spMkLst>
            <pc:docMk/>
            <pc:sldMk cId="4166615027" sldId="263"/>
            <ac:spMk id="51" creationId="{BA1FDD52-5316-4073-8096-13D0FAEEC586}"/>
          </ac:spMkLst>
        </pc:spChg>
      </pc:sldChg>
      <pc:sldChg chg="addSp modSp">
        <pc:chgData name="SHASHANK K V" userId="7eee3586ffec4631" providerId="LiveId" clId="{7B91999D-1566-41CD-8DDF-4D070D53EA79}" dt="2021-01-08T06:36:49.729" v="327"/>
        <pc:sldMkLst>
          <pc:docMk/>
          <pc:sldMk cId="2381985175" sldId="264"/>
        </pc:sldMkLst>
        <pc:graphicFrameChg chg="add mod">
          <ac:chgData name="SHASHANK K V" userId="7eee3586ffec4631" providerId="LiveId" clId="{7B91999D-1566-41CD-8DDF-4D070D53EA79}" dt="2021-01-08T06:36:49.729" v="327"/>
          <ac:graphicFrameMkLst>
            <pc:docMk/>
            <pc:sldMk cId="2381985175" sldId="264"/>
            <ac:graphicFrameMk id="2" creationId="{572EDDDC-5672-41CD-9524-D24F1E78C4B6}"/>
          </ac:graphicFrameMkLst>
        </pc:graphicFrameChg>
      </pc:sldChg>
      <pc:sldChg chg="addSp delSp modSp mod delAnim">
        <pc:chgData name="SHASHANK K V" userId="7eee3586ffec4631" providerId="LiveId" clId="{7B91999D-1566-41CD-8DDF-4D070D53EA79}" dt="2020-12-30T05:50:49.223" v="75" actId="1076"/>
        <pc:sldMkLst>
          <pc:docMk/>
          <pc:sldMk cId="4166615027" sldId="271"/>
        </pc:sldMkLst>
        <pc:graphicFrameChg chg="add mod modGraphic">
          <ac:chgData name="SHASHANK K V" userId="7eee3586ffec4631" providerId="LiveId" clId="{7B91999D-1566-41CD-8DDF-4D070D53EA79}" dt="2020-12-30T05:50:49.223" v="75" actId="1076"/>
          <ac:graphicFrameMkLst>
            <pc:docMk/>
            <pc:sldMk cId="4166615027" sldId="271"/>
            <ac:graphicFrameMk id="2" creationId="{BD41B138-F204-4C4F-853A-DEE2A087CFE1}"/>
          </ac:graphicFrameMkLst>
        </pc:graphicFrameChg>
        <pc:graphicFrameChg chg="del">
          <ac:chgData name="SHASHANK K V" userId="7eee3586ffec4631" providerId="LiveId" clId="{7B91999D-1566-41CD-8DDF-4D070D53EA79}" dt="2020-12-30T05:50:30.857" v="72" actId="478"/>
          <ac:graphicFrameMkLst>
            <pc:docMk/>
            <pc:sldMk cId="4166615027" sldId="271"/>
            <ac:graphicFrameMk id="8" creationId="{00000000-0000-0000-0000-000000000000}"/>
          </ac:graphicFrameMkLst>
        </pc:graphicFrameChg>
      </pc:sldChg>
      <pc:sldChg chg="modSp mod">
        <pc:chgData name="SHASHANK K V" userId="7eee3586ffec4631" providerId="LiveId" clId="{7B91999D-1566-41CD-8DDF-4D070D53EA79}" dt="2021-01-08T07:40:57.038" v="881" actId="207"/>
        <pc:sldMkLst>
          <pc:docMk/>
          <pc:sldMk cId="4166615027" sldId="272"/>
        </pc:sldMkLst>
        <pc:graphicFrameChg chg="mod modGraphic">
          <ac:chgData name="SHASHANK K V" userId="7eee3586ffec4631" providerId="LiveId" clId="{7B91999D-1566-41CD-8DDF-4D070D53EA79}" dt="2021-01-08T07:40:57.038" v="881" actId="207"/>
          <ac:graphicFrameMkLst>
            <pc:docMk/>
            <pc:sldMk cId="4166615027" sldId="272"/>
            <ac:graphicFrameMk id="9" creationId="{00000000-0000-0000-0000-000000000000}"/>
          </ac:graphicFrameMkLst>
        </pc:graphicFrameChg>
      </pc:sldChg>
      <pc:sldChg chg="addSp modSp mod">
        <pc:chgData name="SHASHANK K V" userId="7eee3586ffec4631" providerId="LiveId" clId="{7B91999D-1566-41CD-8DDF-4D070D53EA79}" dt="2020-12-29T11:41:54.843" v="55" actId="14100"/>
        <pc:sldMkLst>
          <pc:docMk/>
          <pc:sldMk cId="1669671819" sldId="283"/>
        </pc:sldMkLst>
        <pc:picChg chg="mod">
          <ac:chgData name="SHASHANK K V" userId="7eee3586ffec4631" providerId="LiveId" clId="{7B91999D-1566-41CD-8DDF-4D070D53EA79}" dt="2020-12-29T11:41:38.455" v="51" actId="14100"/>
          <ac:picMkLst>
            <pc:docMk/>
            <pc:sldMk cId="1669671819" sldId="283"/>
            <ac:picMk id="6" creationId="{562E9B5D-3504-4457-87CA-7F0659BC647D}"/>
          </ac:picMkLst>
        </pc:picChg>
        <pc:picChg chg="add mod">
          <ac:chgData name="SHASHANK K V" userId="7eee3586ffec4631" providerId="LiveId" clId="{7B91999D-1566-41CD-8DDF-4D070D53EA79}" dt="2020-12-29T11:41:54.843" v="55" actId="14100"/>
          <ac:picMkLst>
            <pc:docMk/>
            <pc:sldMk cId="1669671819" sldId="283"/>
            <ac:picMk id="9" creationId="{4F349F4D-ACFA-43E5-92C5-8B0DF842B7A6}"/>
          </ac:picMkLst>
        </pc:picChg>
      </pc:sldChg>
      <pc:sldChg chg="addSp delSp modSp add mod delAnim modAnim">
        <pc:chgData name="SHASHANK K V" userId="7eee3586ffec4631" providerId="LiveId" clId="{7B91999D-1566-41CD-8DDF-4D070D53EA79}" dt="2021-01-08T06:40:39.166" v="405" actId="1076"/>
        <pc:sldMkLst>
          <pc:docMk/>
          <pc:sldMk cId="2562351769" sldId="284"/>
        </pc:sldMkLst>
        <pc:spChg chg="del">
          <ac:chgData name="SHASHANK K V" userId="7eee3586ffec4631" providerId="LiveId" clId="{7B91999D-1566-41CD-8DDF-4D070D53EA79}" dt="2020-12-29T11:19:50.969" v="17" actId="478"/>
          <ac:spMkLst>
            <pc:docMk/>
            <pc:sldMk cId="2562351769" sldId="284"/>
            <ac:spMk id="15" creationId="{D26033AC-E99E-4309-BD9B-47A98BA0DEA7}"/>
          </ac:spMkLst>
        </pc:spChg>
        <pc:spChg chg="del">
          <ac:chgData name="SHASHANK K V" userId="7eee3586ffec4631" providerId="LiveId" clId="{7B91999D-1566-41CD-8DDF-4D070D53EA79}" dt="2020-12-29T11:19:50.969" v="17" actId="478"/>
          <ac:spMkLst>
            <pc:docMk/>
            <pc:sldMk cId="2562351769" sldId="284"/>
            <ac:spMk id="17" creationId="{DD4A8794-EADF-4527-95C6-C9D6781E9C8E}"/>
          </ac:spMkLst>
        </pc:spChg>
        <pc:spChg chg="del">
          <ac:chgData name="SHASHANK K V" userId="7eee3586ffec4631" providerId="LiveId" clId="{7B91999D-1566-41CD-8DDF-4D070D53EA79}" dt="2020-12-29T11:19:50.969" v="17" actId="478"/>
          <ac:spMkLst>
            <pc:docMk/>
            <pc:sldMk cId="2562351769" sldId="284"/>
            <ac:spMk id="18" creationId="{4BE7D141-E60D-4B00-AA4B-1F588212DCAD}"/>
          </ac:spMkLst>
        </pc:spChg>
        <pc:spChg chg="del">
          <ac:chgData name="SHASHANK K V" userId="7eee3586ffec4631" providerId="LiveId" clId="{7B91999D-1566-41CD-8DDF-4D070D53EA79}" dt="2020-12-29T11:19:50.969" v="17" actId="478"/>
          <ac:spMkLst>
            <pc:docMk/>
            <pc:sldMk cId="2562351769" sldId="284"/>
            <ac:spMk id="20" creationId="{4CFE38F3-7830-46D8-95EE-69DB62ED465D}"/>
          </ac:spMkLst>
        </pc:spChg>
        <pc:spChg chg="del">
          <ac:chgData name="SHASHANK K V" userId="7eee3586ffec4631" providerId="LiveId" clId="{7B91999D-1566-41CD-8DDF-4D070D53EA79}" dt="2020-12-29T11:19:50.969" v="17" actId="478"/>
          <ac:spMkLst>
            <pc:docMk/>
            <pc:sldMk cId="2562351769" sldId="284"/>
            <ac:spMk id="22" creationId="{91D217BA-6735-41FC-ADDE-ADA84BF5E891}"/>
          </ac:spMkLst>
        </pc:spChg>
        <pc:spChg chg="del">
          <ac:chgData name="SHASHANK K V" userId="7eee3586ffec4631" providerId="LiveId" clId="{7B91999D-1566-41CD-8DDF-4D070D53EA79}" dt="2020-12-29T11:19:50.969" v="17" actId="478"/>
          <ac:spMkLst>
            <pc:docMk/>
            <pc:sldMk cId="2562351769" sldId="284"/>
            <ac:spMk id="25" creationId="{7CD0088E-001B-479F-A94B-F787016CEB0D}"/>
          </ac:spMkLst>
        </pc:spChg>
        <pc:spChg chg="del">
          <ac:chgData name="SHASHANK K V" userId="7eee3586ffec4631" providerId="LiveId" clId="{7B91999D-1566-41CD-8DDF-4D070D53EA79}" dt="2020-12-29T11:19:50.969" v="17" actId="478"/>
          <ac:spMkLst>
            <pc:docMk/>
            <pc:sldMk cId="2562351769" sldId="284"/>
            <ac:spMk id="26" creationId="{7EA0DEB2-8AD8-48D9-AEDC-F054A2225F4B}"/>
          </ac:spMkLst>
        </pc:spChg>
        <pc:spChg chg="del">
          <ac:chgData name="SHASHANK K V" userId="7eee3586ffec4631" providerId="LiveId" clId="{7B91999D-1566-41CD-8DDF-4D070D53EA79}" dt="2020-12-29T11:19:50.969" v="17" actId="478"/>
          <ac:spMkLst>
            <pc:docMk/>
            <pc:sldMk cId="2562351769" sldId="284"/>
            <ac:spMk id="27" creationId="{64EB72C5-385B-40FF-92D8-7A0DD35008A3}"/>
          </ac:spMkLst>
        </pc:spChg>
        <pc:spChg chg="del">
          <ac:chgData name="SHASHANK K V" userId="7eee3586ffec4631" providerId="LiveId" clId="{7B91999D-1566-41CD-8DDF-4D070D53EA79}" dt="2020-12-29T11:19:50.969" v="17" actId="478"/>
          <ac:spMkLst>
            <pc:docMk/>
            <pc:sldMk cId="2562351769" sldId="284"/>
            <ac:spMk id="28" creationId="{64407E0C-4A5D-433D-B8AC-37D1859D0D49}"/>
          </ac:spMkLst>
        </pc:spChg>
        <pc:spChg chg="del">
          <ac:chgData name="SHASHANK K V" userId="7eee3586ffec4631" providerId="LiveId" clId="{7B91999D-1566-41CD-8DDF-4D070D53EA79}" dt="2020-12-29T11:19:50.969" v="17" actId="478"/>
          <ac:spMkLst>
            <pc:docMk/>
            <pc:sldMk cId="2562351769" sldId="284"/>
            <ac:spMk id="29" creationId="{78FFA8D3-18C4-4363-8FA8-BAF2448D4FAD}"/>
          </ac:spMkLst>
        </pc:spChg>
        <pc:spChg chg="del">
          <ac:chgData name="SHASHANK K V" userId="7eee3586ffec4631" providerId="LiveId" clId="{7B91999D-1566-41CD-8DDF-4D070D53EA79}" dt="2020-12-29T11:19:50.969" v="17" actId="478"/>
          <ac:spMkLst>
            <pc:docMk/>
            <pc:sldMk cId="2562351769" sldId="284"/>
            <ac:spMk id="30" creationId="{96BA334A-BE5A-460A-9646-CED3E6A5674B}"/>
          </ac:spMkLst>
        </pc:spChg>
        <pc:spChg chg="del">
          <ac:chgData name="SHASHANK K V" userId="7eee3586ffec4631" providerId="LiveId" clId="{7B91999D-1566-41CD-8DDF-4D070D53EA79}" dt="2020-12-29T11:19:50.969" v="17" actId="478"/>
          <ac:spMkLst>
            <pc:docMk/>
            <pc:sldMk cId="2562351769" sldId="284"/>
            <ac:spMk id="31" creationId="{069ADB07-1559-4A64-AE3C-2BB54B5DBC3C}"/>
          </ac:spMkLst>
        </pc:spChg>
        <pc:spChg chg="del">
          <ac:chgData name="SHASHANK K V" userId="7eee3586ffec4631" providerId="LiveId" clId="{7B91999D-1566-41CD-8DDF-4D070D53EA79}" dt="2020-12-29T11:19:50.969" v="17" actId="478"/>
          <ac:spMkLst>
            <pc:docMk/>
            <pc:sldMk cId="2562351769" sldId="284"/>
            <ac:spMk id="32" creationId="{C6385BA7-263A-4180-A9CD-8A409EAEB632}"/>
          </ac:spMkLst>
        </pc:spChg>
        <pc:spChg chg="del mod">
          <ac:chgData name="SHASHANK K V" userId="7eee3586ffec4631" providerId="LiveId" clId="{7B91999D-1566-41CD-8DDF-4D070D53EA79}" dt="2020-12-29T11:19:47.919" v="16"/>
          <ac:spMkLst>
            <pc:docMk/>
            <pc:sldMk cId="2562351769" sldId="284"/>
            <ac:spMk id="36" creationId="{00000000-0000-0000-0000-000000000000}"/>
          </ac:spMkLst>
        </pc:spChg>
        <pc:spChg chg="del">
          <ac:chgData name="SHASHANK K V" userId="7eee3586ffec4631" providerId="LiveId" clId="{7B91999D-1566-41CD-8DDF-4D070D53EA79}" dt="2020-12-29T11:19:50.969" v="17" actId="478"/>
          <ac:spMkLst>
            <pc:docMk/>
            <pc:sldMk cId="2562351769" sldId="284"/>
            <ac:spMk id="38" creationId="{91D217BA-6735-41FC-ADDE-ADA84BF5E891}"/>
          </ac:spMkLst>
        </pc:spChg>
        <pc:spChg chg="del">
          <ac:chgData name="SHASHANK K V" userId="7eee3586ffec4631" providerId="LiveId" clId="{7B91999D-1566-41CD-8DDF-4D070D53EA79}" dt="2020-12-29T11:19:50.969" v="17" actId="478"/>
          <ac:spMkLst>
            <pc:docMk/>
            <pc:sldMk cId="2562351769" sldId="284"/>
            <ac:spMk id="39" creationId="{069ADB07-1559-4A64-AE3C-2BB54B5DBC3C}"/>
          </ac:spMkLst>
        </pc:spChg>
        <pc:spChg chg="del">
          <ac:chgData name="SHASHANK K V" userId="7eee3586ffec4631" providerId="LiveId" clId="{7B91999D-1566-41CD-8DDF-4D070D53EA79}" dt="2020-12-29T11:19:50.969" v="17" actId="478"/>
          <ac:spMkLst>
            <pc:docMk/>
            <pc:sldMk cId="2562351769" sldId="284"/>
            <ac:spMk id="40" creationId="{C6385BA7-263A-4180-A9CD-8A409EAEB632}"/>
          </ac:spMkLst>
        </pc:spChg>
        <pc:spChg chg="del">
          <ac:chgData name="SHASHANK K V" userId="7eee3586ffec4631" providerId="LiveId" clId="{7B91999D-1566-41CD-8DDF-4D070D53EA79}" dt="2020-12-29T11:19:50.969" v="17" actId="478"/>
          <ac:spMkLst>
            <pc:docMk/>
            <pc:sldMk cId="2562351769" sldId="284"/>
            <ac:spMk id="46" creationId="{4BE7D141-E60D-4B00-AA4B-1F588212DCAD}"/>
          </ac:spMkLst>
        </pc:spChg>
        <pc:spChg chg="del">
          <ac:chgData name="SHASHANK K V" userId="7eee3586ffec4631" providerId="LiveId" clId="{7B91999D-1566-41CD-8DDF-4D070D53EA79}" dt="2020-12-29T11:19:50.969" v="17" actId="478"/>
          <ac:spMkLst>
            <pc:docMk/>
            <pc:sldMk cId="2562351769" sldId="284"/>
            <ac:spMk id="47" creationId="{4BE7D141-E60D-4B00-AA4B-1F588212DCAD}"/>
          </ac:spMkLst>
        </pc:spChg>
        <pc:spChg chg="del mod">
          <ac:chgData name="SHASHANK K V" userId="7eee3586ffec4631" providerId="LiveId" clId="{7B91999D-1566-41CD-8DDF-4D070D53EA79}" dt="2020-12-29T11:20:01.386" v="22"/>
          <ac:spMkLst>
            <pc:docMk/>
            <pc:sldMk cId="2562351769" sldId="284"/>
            <ac:spMk id="49" creationId="{4BE7D141-E60D-4B00-AA4B-1F588212DCAD}"/>
          </ac:spMkLst>
        </pc:spChg>
        <pc:spChg chg="del mod">
          <ac:chgData name="SHASHANK K V" userId="7eee3586ffec4631" providerId="LiveId" clId="{7B91999D-1566-41CD-8DDF-4D070D53EA79}" dt="2020-12-29T11:20:01.392" v="24"/>
          <ac:spMkLst>
            <pc:docMk/>
            <pc:sldMk cId="2562351769" sldId="284"/>
            <ac:spMk id="56" creationId="{9EB86C53-13E6-4CD8-BA78-C260F3FE8C14}"/>
          </ac:spMkLst>
        </pc:spChg>
        <pc:spChg chg="del">
          <ac:chgData name="SHASHANK K V" userId="7eee3586ffec4631" providerId="LiveId" clId="{7B91999D-1566-41CD-8DDF-4D070D53EA79}" dt="2020-12-29T11:19:50.969" v="17" actId="478"/>
          <ac:spMkLst>
            <pc:docMk/>
            <pc:sldMk cId="2562351769" sldId="284"/>
            <ac:spMk id="67" creationId="{4BE7D141-E60D-4B00-AA4B-1F588212DCAD}"/>
          </ac:spMkLst>
        </pc:spChg>
        <pc:spChg chg="del">
          <ac:chgData name="SHASHANK K V" userId="7eee3586ffec4631" providerId="LiveId" clId="{7B91999D-1566-41CD-8DDF-4D070D53EA79}" dt="2020-12-29T11:19:50.969" v="17" actId="478"/>
          <ac:spMkLst>
            <pc:docMk/>
            <pc:sldMk cId="2562351769" sldId="284"/>
            <ac:spMk id="87" creationId="{9EB86C53-13E6-4CD8-BA78-C260F3FE8C14}"/>
          </ac:spMkLst>
        </pc:spChg>
        <pc:spChg chg="del">
          <ac:chgData name="SHASHANK K V" userId="7eee3586ffec4631" providerId="LiveId" clId="{7B91999D-1566-41CD-8DDF-4D070D53EA79}" dt="2020-12-29T11:19:50.969" v="17" actId="478"/>
          <ac:spMkLst>
            <pc:docMk/>
            <pc:sldMk cId="2562351769" sldId="284"/>
            <ac:spMk id="88" creationId="{9EB86C53-13E6-4CD8-BA78-C260F3FE8C14}"/>
          </ac:spMkLst>
        </pc:spChg>
        <pc:spChg chg="del">
          <ac:chgData name="SHASHANK K V" userId="7eee3586ffec4631" providerId="LiveId" clId="{7B91999D-1566-41CD-8DDF-4D070D53EA79}" dt="2020-12-29T11:19:50.969" v="17" actId="478"/>
          <ac:spMkLst>
            <pc:docMk/>
            <pc:sldMk cId="2562351769" sldId="284"/>
            <ac:spMk id="89" creationId="{9EB86C53-13E6-4CD8-BA78-C260F3FE8C14}"/>
          </ac:spMkLst>
        </pc:spChg>
        <pc:spChg chg="del">
          <ac:chgData name="SHASHANK K V" userId="7eee3586ffec4631" providerId="LiveId" clId="{7B91999D-1566-41CD-8DDF-4D070D53EA79}" dt="2020-12-29T11:19:50.969" v="17" actId="478"/>
          <ac:spMkLst>
            <pc:docMk/>
            <pc:sldMk cId="2562351769" sldId="284"/>
            <ac:spMk id="90" creationId="{9EB86C53-13E6-4CD8-BA78-C260F3FE8C14}"/>
          </ac:spMkLst>
        </pc:spChg>
        <pc:picChg chg="add del mod">
          <ac:chgData name="SHASHANK K V" userId="7eee3586ffec4631" providerId="LiveId" clId="{7B91999D-1566-41CD-8DDF-4D070D53EA79}" dt="2020-12-29T11:22:54.662" v="32" actId="478"/>
          <ac:picMkLst>
            <pc:docMk/>
            <pc:sldMk cId="2562351769" sldId="284"/>
            <ac:picMk id="3" creationId="{210E20FE-F189-44F2-A81E-3E2C9C55EAD2}"/>
          </ac:picMkLst>
        </pc:picChg>
        <pc:picChg chg="add del mod">
          <ac:chgData name="SHASHANK K V" userId="7eee3586ffec4631" providerId="LiveId" clId="{7B91999D-1566-41CD-8DDF-4D070D53EA79}" dt="2020-12-29T11:22:54.662" v="32" actId="478"/>
          <ac:picMkLst>
            <pc:docMk/>
            <pc:sldMk cId="2562351769" sldId="284"/>
            <ac:picMk id="5" creationId="{36B4FCA6-7F77-4737-9975-165A3829A5CE}"/>
          </ac:picMkLst>
        </pc:picChg>
        <pc:picChg chg="add del mod">
          <ac:chgData name="SHASHANK K V" userId="7eee3586ffec4631" providerId="LiveId" clId="{7B91999D-1566-41CD-8DDF-4D070D53EA79}" dt="2020-12-29T11:22:54.662" v="32" actId="478"/>
          <ac:picMkLst>
            <pc:docMk/>
            <pc:sldMk cId="2562351769" sldId="284"/>
            <ac:picMk id="7" creationId="{C9B897D4-9BBC-4D13-BAA6-63648B4057BA}"/>
          </ac:picMkLst>
        </pc:picChg>
        <pc:picChg chg="add del mod">
          <ac:chgData name="SHASHANK K V" userId="7eee3586ffec4631" providerId="LiveId" clId="{7B91999D-1566-41CD-8DDF-4D070D53EA79}" dt="2020-12-29T11:22:54.662" v="32" actId="478"/>
          <ac:picMkLst>
            <pc:docMk/>
            <pc:sldMk cId="2562351769" sldId="284"/>
            <ac:picMk id="10" creationId="{35BC5EDE-3E74-4FA9-9811-D1CDDD5B8E30}"/>
          </ac:picMkLst>
        </pc:picChg>
        <pc:picChg chg="add del mod">
          <ac:chgData name="SHASHANK K V" userId="7eee3586ffec4631" providerId="LiveId" clId="{7B91999D-1566-41CD-8DDF-4D070D53EA79}" dt="2020-12-29T11:22:54.662" v="32" actId="478"/>
          <ac:picMkLst>
            <pc:docMk/>
            <pc:sldMk cId="2562351769" sldId="284"/>
            <ac:picMk id="12" creationId="{C3AFFED6-1873-439C-98DD-1BD4C1264D8A}"/>
          </ac:picMkLst>
        </pc:picChg>
        <pc:picChg chg="add mod">
          <ac:chgData name="SHASHANK K V" userId="7eee3586ffec4631" providerId="LiveId" clId="{7B91999D-1566-41CD-8DDF-4D070D53EA79}" dt="2021-01-08T06:38:38.418" v="353" actId="1076"/>
          <ac:picMkLst>
            <pc:docMk/>
            <pc:sldMk cId="2562351769" sldId="284"/>
            <ac:picMk id="23" creationId="{40450695-2C97-4346-8E9B-E095162F1429}"/>
          </ac:picMkLst>
        </pc:picChg>
        <pc:picChg chg="add mod">
          <ac:chgData name="SHASHANK K V" userId="7eee3586ffec4631" providerId="LiveId" clId="{7B91999D-1566-41CD-8DDF-4D070D53EA79}" dt="2021-01-08T06:40:39.166" v="405" actId="1076"/>
          <ac:picMkLst>
            <pc:docMk/>
            <pc:sldMk cId="2562351769" sldId="284"/>
            <ac:picMk id="33" creationId="{65D500B6-D679-41D4-83FD-80EEC301B7F5}"/>
          </ac:picMkLst>
        </pc:picChg>
        <pc:picChg chg="add mod">
          <ac:chgData name="SHASHANK K V" userId="7eee3586ffec4631" providerId="LiveId" clId="{7B91999D-1566-41CD-8DDF-4D070D53EA79}" dt="2020-12-29T11:23:30.930" v="40" actId="1076"/>
          <ac:picMkLst>
            <pc:docMk/>
            <pc:sldMk cId="2562351769" sldId="284"/>
            <ac:picMk id="41" creationId="{0734EDAB-D5F7-47AA-A6E0-F090CA185BB4}"/>
          </ac:picMkLst>
        </pc:picChg>
        <pc:picChg chg="add mod">
          <ac:chgData name="SHASHANK K V" userId="7eee3586ffec4631" providerId="LiveId" clId="{7B91999D-1566-41CD-8DDF-4D070D53EA79}" dt="2020-12-29T11:23:42.813" v="42" actId="1076"/>
          <ac:picMkLst>
            <pc:docMk/>
            <pc:sldMk cId="2562351769" sldId="284"/>
            <ac:picMk id="43" creationId="{471F4592-D7FF-4965-A919-EF3CD2F5C521}"/>
          </ac:picMkLst>
        </pc:picChg>
        <pc:picChg chg="add mod">
          <ac:chgData name="SHASHANK K V" userId="7eee3586ffec4631" providerId="LiveId" clId="{7B91999D-1566-41CD-8DDF-4D070D53EA79}" dt="2020-12-29T11:23:53.066" v="44" actId="1076"/>
          <ac:picMkLst>
            <pc:docMk/>
            <pc:sldMk cId="2562351769" sldId="284"/>
            <ac:picMk id="45" creationId="{1CBD4D33-EF44-4FAE-B7AA-09FA9FAFCBC0}"/>
          </ac:picMkLst>
        </pc:picChg>
        <pc:cxnChg chg="del">
          <ac:chgData name="SHASHANK K V" userId="7eee3586ffec4631" providerId="LiveId" clId="{7B91999D-1566-41CD-8DDF-4D070D53EA79}" dt="2020-12-29T11:20:01.376" v="20" actId="478"/>
          <ac:cxnSpMkLst>
            <pc:docMk/>
            <pc:sldMk cId="2562351769" sldId="284"/>
            <ac:cxnSpMk id="9" creationId="{6AB54977-33F8-4105-824C-3D0C493D5B00}"/>
          </ac:cxnSpMkLst>
        </pc:cxnChg>
        <pc:cxnChg chg="del">
          <ac:chgData name="SHASHANK K V" userId="7eee3586ffec4631" providerId="LiveId" clId="{7B91999D-1566-41CD-8DDF-4D070D53EA79}" dt="2020-12-29T11:19:50.969" v="17" actId="478"/>
          <ac:cxnSpMkLst>
            <pc:docMk/>
            <pc:sldMk cId="2562351769" sldId="284"/>
            <ac:cxnSpMk id="14" creationId="{7982AF7D-7FF0-494C-891D-C601C69FAD64}"/>
          </ac:cxnSpMkLst>
        </pc:cxnChg>
        <pc:cxnChg chg="del">
          <ac:chgData name="SHASHANK K V" userId="7eee3586ffec4631" providerId="LiveId" clId="{7B91999D-1566-41CD-8DDF-4D070D53EA79}" dt="2020-12-29T11:19:50.969" v="17" actId="478"/>
          <ac:cxnSpMkLst>
            <pc:docMk/>
            <pc:sldMk cId="2562351769" sldId="284"/>
            <ac:cxnSpMk id="16" creationId="{EA49CDC4-E9AD-4789-BEA6-BFF07A73111B}"/>
          </ac:cxnSpMkLst>
        </pc:cxnChg>
        <pc:cxnChg chg="del">
          <ac:chgData name="SHASHANK K V" userId="7eee3586ffec4631" providerId="LiveId" clId="{7B91999D-1566-41CD-8DDF-4D070D53EA79}" dt="2020-12-29T11:19:50.969" v="17" actId="478"/>
          <ac:cxnSpMkLst>
            <pc:docMk/>
            <pc:sldMk cId="2562351769" sldId="284"/>
            <ac:cxnSpMk id="19" creationId="{15E6C7CE-0DCB-4A82-B08E-519AC3270B85}"/>
          </ac:cxnSpMkLst>
        </pc:cxnChg>
        <pc:cxnChg chg="del">
          <ac:chgData name="SHASHANK K V" userId="7eee3586ffec4631" providerId="LiveId" clId="{7B91999D-1566-41CD-8DDF-4D070D53EA79}" dt="2020-12-29T11:19:50.969" v="17" actId="478"/>
          <ac:cxnSpMkLst>
            <pc:docMk/>
            <pc:sldMk cId="2562351769" sldId="284"/>
            <ac:cxnSpMk id="21" creationId="{A61A79A1-830D-43A5-991E-41089FE309F5}"/>
          </ac:cxnSpMkLst>
        </pc:cxnChg>
        <pc:cxnChg chg="del">
          <ac:chgData name="SHASHANK K V" userId="7eee3586ffec4631" providerId="LiveId" clId="{7B91999D-1566-41CD-8DDF-4D070D53EA79}" dt="2020-12-29T11:19:50.969" v="17" actId="478"/>
          <ac:cxnSpMkLst>
            <pc:docMk/>
            <pc:sldMk cId="2562351769" sldId="284"/>
            <ac:cxnSpMk id="37" creationId="{A61A79A1-830D-43A5-991E-41089FE309F5}"/>
          </ac:cxnSpMkLst>
        </pc:cxnChg>
      </pc:sldChg>
      <pc:sldChg chg="addSp delSp modSp add mod">
        <pc:chgData name="SHASHANK K V" userId="7eee3586ffec4631" providerId="LiveId" clId="{7B91999D-1566-41CD-8DDF-4D070D53EA79}" dt="2020-12-29T11:44:44.130" v="69" actId="1076"/>
        <pc:sldMkLst>
          <pc:docMk/>
          <pc:sldMk cId="2260010693" sldId="285"/>
        </pc:sldMkLst>
        <pc:picChg chg="del">
          <ac:chgData name="SHASHANK K V" userId="7eee3586ffec4631" providerId="LiveId" clId="{7B91999D-1566-41CD-8DDF-4D070D53EA79}" dt="2020-12-29T11:41:19.251" v="46" actId="478"/>
          <ac:picMkLst>
            <pc:docMk/>
            <pc:sldMk cId="2260010693" sldId="285"/>
            <ac:picMk id="3" creationId="{694D2D5E-CE26-4F15-9573-1F62C4AE6924}"/>
          </ac:picMkLst>
        </pc:picChg>
        <pc:picChg chg="del">
          <ac:chgData name="SHASHANK K V" userId="7eee3586ffec4631" providerId="LiveId" clId="{7B91999D-1566-41CD-8DDF-4D070D53EA79}" dt="2020-12-29T11:41:20.973" v="47" actId="478"/>
          <ac:picMkLst>
            <pc:docMk/>
            <pc:sldMk cId="2260010693" sldId="285"/>
            <ac:picMk id="6" creationId="{562E9B5D-3504-4457-87CA-7F0659BC647D}"/>
          </ac:picMkLst>
        </pc:picChg>
        <pc:picChg chg="add del mod">
          <ac:chgData name="SHASHANK K V" userId="7eee3586ffec4631" providerId="LiveId" clId="{7B91999D-1566-41CD-8DDF-4D070D53EA79}" dt="2020-12-29T11:41:59.066" v="56" actId="478"/>
          <ac:picMkLst>
            <pc:docMk/>
            <pc:sldMk cId="2260010693" sldId="285"/>
            <ac:picMk id="9" creationId="{E1B5909E-EE5D-4EEB-B902-D7619EC5EDF1}"/>
          </ac:picMkLst>
        </pc:picChg>
        <pc:picChg chg="add mod">
          <ac:chgData name="SHASHANK K V" userId="7eee3586ffec4631" providerId="LiveId" clId="{7B91999D-1566-41CD-8DDF-4D070D53EA79}" dt="2020-12-29T11:44:39.738" v="67" actId="1076"/>
          <ac:picMkLst>
            <pc:docMk/>
            <pc:sldMk cId="2260010693" sldId="285"/>
            <ac:picMk id="10" creationId="{D4BCE256-1A60-4605-987E-01593091949C}"/>
          </ac:picMkLst>
        </pc:picChg>
        <pc:picChg chg="add mod">
          <ac:chgData name="SHASHANK K V" userId="7eee3586ffec4631" providerId="LiveId" clId="{7B91999D-1566-41CD-8DDF-4D070D53EA79}" dt="2020-12-29T11:44:41.963" v="68" actId="1076"/>
          <ac:picMkLst>
            <pc:docMk/>
            <pc:sldMk cId="2260010693" sldId="285"/>
            <ac:picMk id="11" creationId="{58F14624-708F-44B2-AC18-F50F0040E290}"/>
          </ac:picMkLst>
        </pc:picChg>
        <pc:picChg chg="add mod">
          <ac:chgData name="SHASHANK K V" userId="7eee3586ffec4631" providerId="LiveId" clId="{7B91999D-1566-41CD-8DDF-4D070D53EA79}" dt="2020-12-29T11:44:44.130" v="69" actId="1076"/>
          <ac:picMkLst>
            <pc:docMk/>
            <pc:sldMk cId="2260010693" sldId="285"/>
            <ac:picMk id="12" creationId="{29973046-70B0-4D4E-8B99-7C34D44E4BC0}"/>
          </ac:picMkLst>
        </pc:picChg>
      </pc:sldChg>
      <pc:sldChg chg="addSp delSp modSp add mod addAnim delAnim modAnim">
        <pc:chgData name="SHASHANK K V" userId="7eee3586ffec4631" providerId="LiveId" clId="{7B91999D-1566-41CD-8DDF-4D070D53EA79}" dt="2021-01-08T07:35:00.173" v="869" actId="14100"/>
        <pc:sldMkLst>
          <pc:docMk/>
          <pc:sldMk cId="2877350136" sldId="286"/>
        </pc:sldMkLst>
        <pc:spChg chg="add del">
          <ac:chgData name="SHASHANK K V" userId="7eee3586ffec4631" providerId="LiveId" clId="{7B91999D-1566-41CD-8DDF-4D070D53EA79}" dt="2021-01-08T06:28:41.824" v="81" actId="478"/>
          <ac:spMkLst>
            <pc:docMk/>
            <pc:sldMk cId="2877350136" sldId="286"/>
            <ac:spMk id="15" creationId="{D26033AC-E99E-4309-BD9B-47A98BA0DEA7}"/>
          </ac:spMkLst>
        </pc:spChg>
        <pc:spChg chg="add del">
          <ac:chgData name="SHASHANK K V" userId="7eee3586ffec4631" providerId="LiveId" clId="{7B91999D-1566-41CD-8DDF-4D070D53EA79}" dt="2021-01-08T06:28:41.824" v="81" actId="478"/>
          <ac:spMkLst>
            <pc:docMk/>
            <pc:sldMk cId="2877350136" sldId="286"/>
            <ac:spMk id="17" creationId="{DD4A8794-EADF-4527-95C6-C9D6781E9C8E}"/>
          </ac:spMkLst>
        </pc:spChg>
        <pc:spChg chg="add del">
          <ac:chgData name="SHASHANK K V" userId="7eee3586ffec4631" providerId="LiveId" clId="{7B91999D-1566-41CD-8DDF-4D070D53EA79}" dt="2021-01-08T06:28:41.824" v="81" actId="478"/>
          <ac:spMkLst>
            <pc:docMk/>
            <pc:sldMk cId="2877350136" sldId="286"/>
            <ac:spMk id="18" creationId="{4BE7D141-E60D-4B00-AA4B-1F588212DCAD}"/>
          </ac:spMkLst>
        </pc:spChg>
        <pc:spChg chg="add del">
          <ac:chgData name="SHASHANK K V" userId="7eee3586ffec4631" providerId="LiveId" clId="{7B91999D-1566-41CD-8DDF-4D070D53EA79}" dt="2021-01-08T06:28:41.824" v="81" actId="478"/>
          <ac:spMkLst>
            <pc:docMk/>
            <pc:sldMk cId="2877350136" sldId="286"/>
            <ac:spMk id="20" creationId="{4CFE38F3-7830-46D8-95EE-69DB62ED465D}"/>
          </ac:spMkLst>
        </pc:spChg>
        <pc:spChg chg="add del">
          <ac:chgData name="SHASHANK K V" userId="7eee3586ffec4631" providerId="LiveId" clId="{7B91999D-1566-41CD-8DDF-4D070D53EA79}" dt="2021-01-08T06:28:41.824" v="81" actId="478"/>
          <ac:spMkLst>
            <pc:docMk/>
            <pc:sldMk cId="2877350136" sldId="286"/>
            <ac:spMk id="22" creationId="{91D217BA-6735-41FC-ADDE-ADA84BF5E891}"/>
          </ac:spMkLst>
        </pc:spChg>
        <pc:spChg chg="add del">
          <ac:chgData name="SHASHANK K V" userId="7eee3586ffec4631" providerId="LiveId" clId="{7B91999D-1566-41CD-8DDF-4D070D53EA79}" dt="2021-01-08T06:28:41.824" v="81" actId="478"/>
          <ac:spMkLst>
            <pc:docMk/>
            <pc:sldMk cId="2877350136" sldId="286"/>
            <ac:spMk id="25" creationId="{7CD0088E-001B-479F-A94B-F787016CEB0D}"/>
          </ac:spMkLst>
        </pc:spChg>
        <pc:spChg chg="add del">
          <ac:chgData name="SHASHANK K V" userId="7eee3586ffec4631" providerId="LiveId" clId="{7B91999D-1566-41CD-8DDF-4D070D53EA79}" dt="2021-01-08T06:28:41.824" v="81" actId="478"/>
          <ac:spMkLst>
            <pc:docMk/>
            <pc:sldMk cId="2877350136" sldId="286"/>
            <ac:spMk id="26" creationId="{7EA0DEB2-8AD8-48D9-AEDC-F054A2225F4B}"/>
          </ac:spMkLst>
        </pc:spChg>
        <pc:spChg chg="add del">
          <ac:chgData name="SHASHANK K V" userId="7eee3586ffec4631" providerId="LiveId" clId="{7B91999D-1566-41CD-8DDF-4D070D53EA79}" dt="2021-01-08T06:28:41.824" v="81" actId="478"/>
          <ac:spMkLst>
            <pc:docMk/>
            <pc:sldMk cId="2877350136" sldId="286"/>
            <ac:spMk id="27" creationId="{64EB72C5-385B-40FF-92D8-7A0DD35008A3}"/>
          </ac:spMkLst>
        </pc:spChg>
        <pc:spChg chg="add del">
          <ac:chgData name="SHASHANK K V" userId="7eee3586ffec4631" providerId="LiveId" clId="{7B91999D-1566-41CD-8DDF-4D070D53EA79}" dt="2021-01-08T06:28:41.824" v="81" actId="478"/>
          <ac:spMkLst>
            <pc:docMk/>
            <pc:sldMk cId="2877350136" sldId="286"/>
            <ac:spMk id="28" creationId="{64407E0C-4A5D-433D-B8AC-37D1859D0D49}"/>
          </ac:spMkLst>
        </pc:spChg>
        <pc:spChg chg="add del">
          <ac:chgData name="SHASHANK K V" userId="7eee3586ffec4631" providerId="LiveId" clId="{7B91999D-1566-41CD-8DDF-4D070D53EA79}" dt="2021-01-08T06:28:41.824" v="81" actId="478"/>
          <ac:spMkLst>
            <pc:docMk/>
            <pc:sldMk cId="2877350136" sldId="286"/>
            <ac:spMk id="29" creationId="{78FFA8D3-18C4-4363-8FA8-BAF2448D4FAD}"/>
          </ac:spMkLst>
        </pc:spChg>
        <pc:spChg chg="add del">
          <ac:chgData name="SHASHANK K V" userId="7eee3586ffec4631" providerId="LiveId" clId="{7B91999D-1566-41CD-8DDF-4D070D53EA79}" dt="2021-01-08T06:28:41.824" v="81" actId="478"/>
          <ac:spMkLst>
            <pc:docMk/>
            <pc:sldMk cId="2877350136" sldId="286"/>
            <ac:spMk id="30" creationId="{96BA334A-BE5A-460A-9646-CED3E6A5674B}"/>
          </ac:spMkLst>
        </pc:spChg>
        <pc:spChg chg="add del">
          <ac:chgData name="SHASHANK K V" userId="7eee3586ffec4631" providerId="LiveId" clId="{7B91999D-1566-41CD-8DDF-4D070D53EA79}" dt="2021-01-08T06:28:41.824" v="81" actId="478"/>
          <ac:spMkLst>
            <pc:docMk/>
            <pc:sldMk cId="2877350136" sldId="286"/>
            <ac:spMk id="31" creationId="{069ADB07-1559-4A64-AE3C-2BB54B5DBC3C}"/>
          </ac:spMkLst>
        </pc:spChg>
        <pc:spChg chg="add del">
          <ac:chgData name="SHASHANK K V" userId="7eee3586ffec4631" providerId="LiveId" clId="{7B91999D-1566-41CD-8DDF-4D070D53EA79}" dt="2021-01-08T06:28:41.824" v="81" actId="478"/>
          <ac:spMkLst>
            <pc:docMk/>
            <pc:sldMk cId="2877350136" sldId="286"/>
            <ac:spMk id="32" creationId="{C6385BA7-263A-4180-A9CD-8A409EAEB632}"/>
          </ac:spMkLst>
        </pc:spChg>
        <pc:spChg chg="add del mod">
          <ac:chgData name="SHASHANK K V" userId="7eee3586ffec4631" providerId="LiveId" clId="{7B91999D-1566-41CD-8DDF-4D070D53EA79}" dt="2021-01-08T06:28:38.695" v="80" actId="478"/>
          <ac:spMkLst>
            <pc:docMk/>
            <pc:sldMk cId="2877350136" sldId="286"/>
            <ac:spMk id="36" creationId="{00000000-0000-0000-0000-000000000000}"/>
          </ac:spMkLst>
        </pc:spChg>
        <pc:spChg chg="add del">
          <ac:chgData name="SHASHANK K V" userId="7eee3586ffec4631" providerId="LiveId" clId="{7B91999D-1566-41CD-8DDF-4D070D53EA79}" dt="2021-01-08T06:28:41.824" v="81" actId="478"/>
          <ac:spMkLst>
            <pc:docMk/>
            <pc:sldMk cId="2877350136" sldId="286"/>
            <ac:spMk id="38" creationId="{91D217BA-6735-41FC-ADDE-ADA84BF5E891}"/>
          </ac:spMkLst>
        </pc:spChg>
        <pc:spChg chg="add del">
          <ac:chgData name="SHASHANK K V" userId="7eee3586ffec4631" providerId="LiveId" clId="{7B91999D-1566-41CD-8DDF-4D070D53EA79}" dt="2021-01-08T06:28:41.824" v="81" actId="478"/>
          <ac:spMkLst>
            <pc:docMk/>
            <pc:sldMk cId="2877350136" sldId="286"/>
            <ac:spMk id="39" creationId="{069ADB07-1559-4A64-AE3C-2BB54B5DBC3C}"/>
          </ac:spMkLst>
        </pc:spChg>
        <pc:spChg chg="add del">
          <ac:chgData name="SHASHANK K V" userId="7eee3586ffec4631" providerId="LiveId" clId="{7B91999D-1566-41CD-8DDF-4D070D53EA79}" dt="2021-01-08T06:28:41.824" v="81" actId="478"/>
          <ac:spMkLst>
            <pc:docMk/>
            <pc:sldMk cId="2877350136" sldId="286"/>
            <ac:spMk id="40" creationId="{C6385BA7-263A-4180-A9CD-8A409EAEB632}"/>
          </ac:spMkLst>
        </pc:spChg>
        <pc:spChg chg="add del">
          <ac:chgData name="SHASHANK K V" userId="7eee3586ffec4631" providerId="LiveId" clId="{7B91999D-1566-41CD-8DDF-4D070D53EA79}" dt="2021-01-08T06:28:41.824" v="81" actId="478"/>
          <ac:spMkLst>
            <pc:docMk/>
            <pc:sldMk cId="2877350136" sldId="286"/>
            <ac:spMk id="46" creationId="{4BE7D141-E60D-4B00-AA4B-1F588212DCAD}"/>
          </ac:spMkLst>
        </pc:spChg>
        <pc:spChg chg="add del">
          <ac:chgData name="SHASHANK K V" userId="7eee3586ffec4631" providerId="LiveId" clId="{7B91999D-1566-41CD-8DDF-4D070D53EA79}" dt="2021-01-08T06:28:41.824" v="81" actId="478"/>
          <ac:spMkLst>
            <pc:docMk/>
            <pc:sldMk cId="2877350136" sldId="286"/>
            <ac:spMk id="47" creationId="{4BE7D141-E60D-4B00-AA4B-1F588212DCAD}"/>
          </ac:spMkLst>
        </pc:spChg>
        <pc:spChg chg="add del">
          <ac:chgData name="SHASHANK K V" userId="7eee3586ffec4631" providerId="LiveId" clId="{7B91999D-1566-41CD-8DDF-4D070D53EA79}" dt="2021-01-08T06:28:41.824" v="81" actId="478"/>
          <ac:spMkLst>
            <pc:docMk/>
            <pc:sldMk cId="2877350136" sldId="286"/>
            <ac:spMk id="49" creationId="{4BE7D141-E60D-4B00-AA4B-1F588212DCAD}"/>
          </ac:spMkLst>
        </pc:spChg>
        <pc:spChg chg="add del">
          <ac:chgData name="SHASHANK K V" userId="7eee3586ffec4631" providerId="LiveId" clId="{7B91999D-1566-41CD-8DDF-4D070D53EA79}" dt="2021-01-08T06:28:41.824" v="81" actId="478"/>
          <ac:spMkLst>
            <pc:docMk/>
            <pc:sldMk cId="2877350136" sldId="286"/>
            <ac:spMk id="56" creationId="{9EB86C53-13E6-4CD8-BA78-C260F3FE8C14}"/>
          </ac:spMkLst>
        </pc:spChg>
        <pc:spChg chg="add del mod">
          <ac:chgData name="SHASHANK K V" userId="7eee3586ffec4631" providerId="LiveId" clId="{7B91999D-1566-41CD-8DDF-4D070D53EA79}" dt="2021-01-08T06:28:51.361" v="89"/>
          <ac:spMkLst>
            <pc:docMk/>
            <pc:sldMk cId="2877350136" sldId="286"/>
            <ac:spMk id="67" creationId="{4BE7D141-E60D-4B00-AA4B-1F588212DCAD}"/>
          </ac:spMkLst>
        </pc:spChg>
        <pc:spChg chg="add del">
          <ac:chgData name="SHASHANK K V" userId="7eee3586ffec4631" providerId="LiveId" clId="{7B91999D-1566-41CD-8DDF-4D070D53EA79}" dt="2021-01-08T06:28:41.824" v="81" actId="478"/>
          <ac:spMkLst>
            <pc:docMk/>
            <pc:sldMk cId="2877350136" sldId="286"/>
            <ac:spMk id="87" creationId="{9EB86C53-13E6-4CD8-BA78-C260F3FE8C14}"/>
          </ac:spMkLst>
        </pc:spChg>
        <pc:spChg chg="add del">
          <ac:chgData name="SHASHANK K V" userId="7eee3586ffec4631" providerId="LiveId" clId="{7B91999D-1566-41CD-8DDF-4D070D53EA79}" dt="2021-01-08T06:28:41.824" v="81" actId="478"/>
          <ac:spMkLst>
            <pc:docMk/>
            <pc:sldMk cId="2877350136" sldId="286"/>
            <ac:spMk id="88" creationId="{9EB86C53-13E6-4CD8-BA78-C260F3FE8C14}"/>
          </ac:spMkLst>
        </pc:spChg>
        <pc:spChg chg="add del">
          <ac:chgData name="SHASHANK K V" userId="7eee3586ffec4631" providerId="LiveId" clId="{7B91999D-1566-41CD-8DDF-4D070D53EA79}" dt="2021-01-08T06:28:41.824" v="81" actId="478"/>
          <ac:spMkLst>
            <pc:docMk/>
            <pc:sldMk cId="2877350136" sldId="286"/>
            <ac:spMk id="89" creationId="{9EB86C53-13E6-4CD8-BA78-C260F3FE8C14}"/>
          </ac:spMkLst>
        </pc:spChg>
        <pc:spChg chg="add del mod">
          <ac:chgData name="SHASHANK K V" userId="7eee3586ffec4631" providerId="LiveId" clId="{7B91999D-1566-41CD-8DDF-4D070D53EA79}" dt="2021-01-08T06:28:51.360" v="87"/>
          <ac:spMkLst>
            <pc:docMk/>
            <pc:sldMk cId="2877350136" sldId="286"/>
            <ac:spMk id="90" creationId="{9EB86C53-13E6-4CD8-BA78-C260F3FE8C14}"/>
          </ac:spMkLst>
        </pc:spChg>
        <pc:graphicFrameChg chg="add del mod modGraphic">
          <ac:chgData name="SHASHANK K V" userId="7eee3586ffec4631" providerId="LiveId" clId="{7B91999D-1566-41CD-8DDF-4D070D53EA79}" dt="2021-01-08T06:31:59.083" v="148" actId="478"/>
          <ac:graphicFrameMkLst>
            <pc:docMk/>
            <pc:sldMk cId="2877350136" sldId="286"/>
            <ac:graphicFrameMk id="2" creationId="{AADF2CBC-3F18-443F-953C-F833BE4DB784}"/>
          </ac:graphicFrameMkLst>
        </pc:graphicFrameChg>
        <pc:graphicFrameChg chg="add mod modGraphic">
          <ac:chgData name="SHASHANK K V" userId="7eee3586ffec4631" providerId="LiveId" clId="{7B91999D-1566-41CD-8DDF-4D070D53EA79}" dt="2021-01-08T07:34:39.398" v="863" actId="1076"/>
          <ac:graphicFrameMkLst>
            <pc:docMk/>
            <pc:sldMk cId="2877350136" sldId="286"/>
            <ac:graphicFrameMk id="3" creationId="{6F9ABF51-BBA2-4717-A1DB-87F389A2F855}"/>
          </ac:graphicFrameMkLst>
        </pc:graphicFrameChg>
        <pc:graphicFrameChg chg="add del mod modGraphic">
          <ac:chgData name="SHASHANK K V" userId="7eee3586ffec4631" providerId="LiveId" clId="{7B91999D-1566-41CD-8DDF-4D070D53EA79}" dt="2021-01-08T06:43:33.679" v="532" actId="478"/>
          <ac:graphicFrameMkLst>
            <pc:docMk/>
            <pc:sldMk cId="2877350136" sldId="286"/>
            <ac:graphicFrameMk id="4" creationId="{85D1F9FB-538E-4BC9-92DB-1C049B047903}"/>
          </ac:graphicFrameMkLst>
        </pc:graphicFrameChg>
        <pc:graphicFrameChg chg="add mod">
          <ac:chgData name="SHASHANK K V" userId="7eee3586ffec4631" providerId="LiveId" clId="{7B91999D-1566-41CD-8DDF-4D070D53EA79}" dt="2021-01-08T07:35:00.173" v="869" actId="14100"/>
          <ac:graphicFrameMkLst>
            <pc:docMk/>
            <pc:sldMk cId="2877350136" sldId="286"/>
            <ac:graphicFrameMk id="48" creationId="{150B06CB-14CD-4832-AC83-A3766EEE5D43}"/>
          </ac:graphicFrameMkLst>
        </pc:graphicFrameChg>
        <pc:picChg chg="add del">
          <ac:chgData name="SHASHANK K V" userId="7eee3586ffec4631" providerId="LiveId" clId="{7B91999D-1566-41CD-8DDF-4D070D53EA79}" dt="2021-01-08T06:28:30.546" v="78" actId="478"/>
          <ac:picMkLst>
            <pc:docMk/>
            <pc:sldMk cId="2877350136" sldId="286"/>
            <ac:picMk id="35" creationId="{00000000-0000-0000-0000-000000000000}"/>
          </ac:picMkLst>
        </pc:picChg>
        <pc:picChg chg="add del mod">
          <ac:chgData name="SHASHANK K V" userId="7eee3586ffec4631" providerId="LiveId" clId="{7B91999D-1566-41CD-8DDF-4D070D53EA79}" dt="2021-01-08T06:39:40.943" v="389" actId="478"/>
          <ac:picMkLst>
            <pc:docMk/>
            <pc:sldMk cId="2877350136" sldId="286"/>
            <ac:picMk id="41" creationId="{C2A49FC1-CB03-4650-9DED-2D20D93B9E0F}"/>
          </ac:picMkLst>
        </pc:picChg>
        <pc:picChg chg="add del mod">
          <ac:chgData name="SHASHANK K V" userId="7eee3586ffec4631" providerId="LiveId" clId="{7B91999D-1566-41CD-8DDF-4D070D53EA79}" dt="2021-01-08T06:40:17.375" v="393" actId="478"/>
          <ac:picMkLst>
            <pc:docMk/>
            <pc:sldMk cId="2877350136" sldId="286"/>
            <ac:picMk id="42" creationId="{562A416A-F553-4C00-B71E-648A46CEFE18}"/>
          </ac:picMkLst>
        </pc:picChg>
        <pc:picChg chg="add del mod">
          <ac:chgData name="SHASHANK K V" userId="7eee3586ffec4631" providerId="LiveId" clId="{7B91999D-1566-41CD-8DDF-4D070D53EA79}" dt="2021-01-08T06:41:21.879" v="438" actId="478"/>
          <ac:picMkLst>
            <pc:docMk/>
            <pc:sldMk cId="2877350136" sldId="286"/>
            <ac:picMk id="43" creationId="{D3149D40-0EDC-41D6-9AA2-9D105C42318B}"/>
          </ac:picMkLst>
        </pc:picChg>
        <pc:picChg chg="add del mod">
          <ac:chgData name="SHASHANK K V" userId="7eee3586ffec4631" providerId="LiveId" clId="{7B91999D-1566-41CD-8DDF-4D070D53EA79}" dt="2021-01-08T06:41:54.969" v="466" actId="478"/>
          <ac:picMkLst>
            <pc:docMk/>
            <pc:sldMk cId="2877350136" sldId="286"/>
            <ac:picMk id="44" creationId="{52B2C15A-0FC5-4BDB-BEAB-7BCB4E257B1C}"/>
          </ac:picMkLst>
        </pc:picChg>
        <pc:picChg chg="add del mod">
          <ac:chgData name="SHASHANK K V" userId="7eee3586ffec4631" providerId="LiveId" clId="{7B91999D-1566-41CD-8DDF-4D070D53EA79}" dt="2021-01-08T06:42:26.990" v="497" actId="478"/>
          <ac:picMkLst>
            <pc:docMk/>
            <pc:sldMk cId="2877350136" sldId="286"/>
            <ac:picMk id="45" creationId="{75AC8BCC-E51F-4E92-BA21-BC9FE57B5739}"/>
          </ac:picMkLst>
        </pc:picChg>
        <pc:cxnChg chg="add del">
          <ac:chgData name="SHASHANK K V" userId="7eee3586ffec4631" providerId="LiveId" clId="{7B91999D-1566-41CD-8DDF-4D070D53EA79}" dt="2021-01-08T06:28:51.359" v="85" actId="478"/>
          <ac:cxnSpMkLst>
            <pc:docMk/>
            <pc:sldMk cId="2877350136" sldId="286"/>
            <ac:cxnSpMk id="9" creationId="{6AB54977-33F8-4105-824C-3D0C493D5B00}"/>
          </ac:cxnSpMkLst>
        </pc:cxnChg>
        <pc:cxnChg chg="add del">
          <ac:chgData name="SHASHANK K V" userId="7eee3586ffec4631" providerId="LiveId" clId="{7B91999D-1566-41CD-8DDF-4D070D53EA79}" dt="2021-01-08T06:28:41.824" v="81" actId="478"/>
          <ac:cxnSpMkLst>
            <pc:docMk/>
            <pc:sldMk cId="2877350136" sldId="286"/>
            <ac:cxnSpMk id="14" creationId="{7982AF7D-7FF0-494C-891D-C601C69FAD64}"/>
          </ac:cxnSpMkLst>
        </pc:cxnChg>
        <pc:cxnChg chg="add del">
          <ac:chgData name="SHASHANK K V" userId="7eee3586ffec4631" providerId="LiveId" clId="{7B91999D-1566-41CD-8DDF-4D070D53EA79}" dt="2021-01-08T06:28:41.824" v="81" actId="478"/>
          <ac:cxnSpMkLst>
            <pc:docMk/>
            <pc:sldMk cId="2877350136" sldId="286"/>
            <ac:cxnSpMk id="16" creationId="{EA49CDC4-E9AD-4789-BEA6-BFF07A73111B}"/>
          </ac:cxnSpMkLst>
        </pc:cxnChg>
        <pc:cxnChg chg="add del">
          <ac:chgData name="SHASHANK K V" userId="7eee3586ffec4631" providerId="LiveId" clId="{7B91999D-1566-41CD-8DDF-4D070D53EA79}" dt="2021-01-08T06:28:41.824" v="81" actId="478"/>
          <ac:cxnSpMkLst>
            <pc:docMk/>
            <pc:sldMk cId="2877350136" sldId="286"/>
            <ac:cxnSpMk id="19" creationId="{15E6C7CE-0DCB-4A82-B08E-519AC3270B85}"/>
          </ac:cxnSpMkLst>
        </pc:cxnChg>
        <pc:cxnChg chg="add del">
          <ac:chgData name="SHASHANK K V" userId="7eee3586ffec4631" providerId="LiveId" clId="{7B91999D-1566-41CD-8DDF-4D070D53EA79}" dt="2021-01-08T06:28:41.824" v="81" actId="478"/>
          <ac:cxnSpMkLst>
            <pc:docMk/>
            <pc:sldMk cId="2877350136" sldId="286"/>
            <ac:cxnSpMk id="21" creationId="{A61A79A1-830D-43A5-991E-41089FE309F5}"/>
          </ac:cxnSpMkLst>
        </pc:cxnChg>
        <pc:cxnChg chg="add del">
          <ac:chgData name="SHASHANK K V" userId="7eee3586ffec4631" providerId="LiveId" clId="{7B91999D-1566-41CD-8DDF-4D070D53EA79}" dt="2021-01-08T06:28:41.824" v="81" actId="478"/>
          <ac:cxnSpMkLst>
            <pc:docMk/>
            <pc:sldMk cId="2877350136" sldId="286"/>
            <ac:cxnSpMk id="37" creationId="{A61A79A1-830D-43A5-991E-41089FE309F5}"/>
          </ac:cxnSpMkLst>
        </pc:cxnChg>
      </pc:sldChg>
      <pc:sldChg chg="addSp delSp modSp add mod">
        <pc:chgData name="SHASHANK K V" userId="7eee3586ffec4631" providerId="LiveId" clId="{7B91999D-1566-41CD-8DDF-4D070D53EA79}" dt="2021-01-08T07:33:54.394" v="851" actId="14100"/>
        <pc:sldMkLst>
          <pc:docMk/>
          <pc:sldMk cId="3257076310" sldId="287"/>
        </pc:sldMkLst>
        <pc:graphicFrameChg chg="add del mod">
          <ac:chgData name="SHASHANK K V" userId="7eee3586ffec4631" providerId="LiveId" clId="{7B91999D-1566-41CD-8DDF-4D070D53EA79}" dt="2021-01-08T06:47:45.238" v="720" actId="478"/>
          <ac:graphicFrameMkLst>
            <pc:docMk/>
            <pc:sldMk cId="3257076310" sldId="287"/>
            <ac:graphicFrameMk id="2" creationId="{D850366A-52D2-4927-881F-673FF7B20DEF}"/>
          </ac:graphicFrameMkLst>
        </pc:graphicFrameChg>
        <pc:graphicFrameChg chg="mod modGraphic">
          <ac:chgData name="SHASHANK K V" userId="7eee3586ffec4631" providerId="LiveId" clId="{7B91999D-1566-41CD-8DDF-4D070D53EA79}" dt="2021-01-08T07:32:47.404" v="841" actId="1076"/>
          <ac:graphicFrameMkLst>
            <pc:docMk/>
            <pc:sldMk cId="3257076310" sldId="287"/>
            <ac:graphicFrameMk id="3" creationId="{6F9ABF51-BBA2-4717-A1DB-87F389A2F855}"/>
          </ac:graphicFrameMkLst>
        </pc:graphicFrameChg>
        <pc:graphicFrameChg chg="add mod">
          <ac:chgData name="SHASHANK K V" userId="7eee3586ffec4631" providerId="LiveId" clId="{7B91999D-1566-41CD-8DDF-4D070D53EA79}" dt="2021-01-08T07:33:54.394" v="851" actId="14100"/>
          <ac:graphicFrameMkLst>
            <pc:docMk/>
            <pc:sldMk cId="3257076310" sldId="287"/>
            <ac:graphicFrameMk id="10" creationId="{48F90D16-C6AB-4226-8CDA-98797A9CCAEA}"/>
          </ac:graphicFrameMkLst>
        </pc:graphicFrameChg>
        <pc:picChg chg="add del mod">
          <ac:chgData name="SHASHANK K V" userId="7eee3586ffec4631" providerId="LiveId" clId="{7B91999D-1566-41CD-8DDF-4D070D53EA79}" dt="2021-01-08T06:44:44.487" v="571" actId="478"/>
          <ac:picMkLst>
            <pc:docMk/>
            <pc:sldMk cId="3257076310" sldId="287"/>
            <ac:picMk id="4" creationId="{F196C114-F791-48DA-81B0-74F8F2D9A016}"/>
          </ac:picMkLst>
        </pc:picChg>
        <pc:picChg chg="add del mod">
          <ac:chgData name="SHASHANK K V" userId="7eee3586ffec4631" providerId="LiveId" clId="{7B91999D-1566-41CD-8DDF-4D070D53EA79}" dt="2021-01-08T06:45:15.077" v="599" actId="478"/>
          <ac:picMkLst>
            <pc:docMk/>
            <pc:sldMk cId="3257076310" sldId="287"/>
            <ac:picMk id="5" creationId="{8897BE1A-7BE8-4FFB-9788-A1DFEEA3B9D9}"/>
          </ac:picMkLst>
        </pc:picChg>
        <pc:picChg chg="add del mod">
          <ac:chgData name="SHASHANK K V" userId="7eee3586ffec4631" providerId="LiveId" clId="{7B91999D-1566-41CD-8DDF-4D070D53EA79}" dt="2021-01-08T06:45:52.495" v="629" actId="478"/>
          <ac:picMkLst>
            <pc:docMk/>
            <pc:sldMk cId="3257076310" sldId="287"/>
            <ac:picMk id="6" creationId="{D3D1CB9B-F23F-433E-B3C1-ECFFC112E17A}"/>
          </ac:picMkLst>
        </pc:picChg>
        <pc:picChg chg="add del mod">
          <ac:chgData name="SHASHANK K V" userId="7eee3586ffec4631" providerId="LiveId" clId="{7B91999D-1566-41CD-8DDF-4D070D53EA79}" dt="2021-01-08T06:46:21.179" v="657" actId="478"/>
          <ac:picMkLst>
            <pc:docMk/>
            <pc:sldMk cId="3257076310" sldId="287"/>
            <ac:picMk id="7" creationId="{1EC61FCB-9ABC-4296-9523-F98184BC2C61}"/>
          </ac:picMkLst>
        </pc:picChg>
        <pc:picChg chg="add del mod">
          <ac:chgData name="SHASHANK K V" userId="7eee3586ffec4631" providerId="LiveId" clId="{7B91999D-1566-41CD-8DDF-4D070D53EA79}" dt="2021-01-08T06:46:52.438" v="689" actId="478"/>
          <ac:picMkLst>
            <pc:docMk/>
            <pc:sldMk cId="3257076310" sldId="287"/>
            <ac:picMk id="8" creationId="{703C64B5-3EBD-4A2F-A8F5-56D57F5FCDA8}"/>
          </ac:picMkLst>
        </pc:picChg>
        <pc:picChg chg="mod">
          <ac:chgData name="SHASHANK K V" userId="7eee3586ffec4631" providerId="LiveId" clId="{7B91999D-1566-41CD-8DDF-4D070D53EA79}" dt="2021-01-08T07:31:19.375" v="825" actId="14100"/>
          <ac:picMkLst>
            <pc:docMk/>
            <pc:sldMk cId="3257076310" sldId="287"/>
            <ac:picMk id="35" creationId="{00000000-0000-0000-0000-000000000000}"/>
          </ac:picMkLst>
        </pc:picChg>
      </pc:sldChg>
      <pc:sldChg chg="addSp delSp modSp add del mod">
        <pc:chgData name="SHASHANK K V" userId="7eee3586ffec4631" providerId="LiveId" clId="{7B91999D-1566-41CD-8DDF-4D070D53EA79}" dt="2021-01-08T07:35:06.440" v="870" actId="47"/>
        <pc:sldMkLst>
          <pc:docMk/>
          <pc:sldMk cId="2456598125" sldId="288"/>
        </pc:sldMkLst>
        <pc:graphicFrameChg chg="del modGraphic">
          <ac:chgData name="SHASHANK K V" userId="7eee3586ffec4631" providerId="LiveId" clId="{7B91999D-1566-41CD-8DDF-4D070D53EA79}" dt="2021-01-08T07:19:17.161" v="734" actId="478"/>
          <ac:graphicFrameMkLst>
            <pc:docMk/>
            <pc:sldMk cId="2456598125" sldId="288"/>
            <ac:graphicFrameMk id="3" creationId="{6F9ABF51-BBA2-4717-A1DB-87F389A2F855}"/>
          </ac:graphicFrameMkLst>
        </pc:graphicFrameChg>
        <pc:graphicFrameChg chg="add del mod">
          <ac:chgData name="SHASHANK K V" userId="7eee3586ffec4631" providerId="LiveId" clId="{7B91999D-1566-41CD-8DDF-4D070D53EA79}" dt="2021-01-08T07:34:30.111" v="859" actId="21"/>
          <ac:graphicFrameMkLst>
            <pc:docMk/>
            <pc:sldMk cId="2456598125" sldId="288"/>
            <ac:graphicFrameMk id="4" creationId="{73EA5008-B539-45BA-9C25-AF65213A7A45}"/>
          </ac:graphicFrameMkLst>
        </pc:graphicFrameChg>
      </pc:sldChg>
      <pc:sldChg chg="new del">
        <pc:chgData name="SHASHANK K V" userId="7eee3586ffec4631" providerId="LiveId" clId="{7B91999D-1566-41CD-8DDF-4D070D53EA79}" dt="2021-01-08T07:19:01.621" v="731" actId="47"/>
        <pc:sldMkLst>
          <pc:docMk/>
          <pc:sldMk cId="3030614436" sldId="288"/>
        </pc:sldMkLst>
      </pc:sldChg>
      <pc:sldChg chg="addSp delSp modSp new del mod">
        <pc:chgData name="SHASHANK K V" userId="7eee3586ffec4631" providerId="LiveId" clId="{7B91999D-1566-41CD-8DDF-4D070D53EA79}" dt="2021-01-08T07:23:18.084" v="750" actId="47"/>
        <pc:sldMkLst>
          <pc:docMk/>
          <pc:sldMk cId="934136345" sldId="289"/>
        </pc:sldMkLst>
        <pc:spChg chg="del">
          <ac:chgData name="SHASHANK K V" userId="7eee3586ffec4631" providerId="LiveId" clId="{7B91999D-1566-41CD-8DDF-4D070D53EA79}" dt="2021-01-08T07:21:27.672" v="747" actId="478"/>
          <ac:spMkLst>
            <pc:docMk/>
            <pc:sldMk cId="934136345" sldId="289"/>
            <ac:spMk id="2" creationId="{335FB8F4-E4EC-4BDB-AEDD-F183EAFCD2DD}"/>
          </ac:spMkLst>
        </pc:spChg>
        <pc:spChg chg="del">
          <ac:chgData name="SHASHANK K V" userId="7eee3586ffec4631" providerId="LiveId" clId="{7B91999D-1566-41CD-8DDF-4D070D53EA79}" dt="2021-01-08T07:21:27.672" v="747" actId="478"/>
          <ac:spMkLst>
            <pc:docMk/>
            <pc:sldMk cId="934136345" sldId="289"/>
            <ac:spMk id="3" creationId="{72EB23E9-974E-4053-BF86-462A80954593}"/>
          </ac:spMkLst>
        </pc:spChg>
        <pc:graphicFrameChg chg="add del mod">
          <ac:chgData name="SHASHANK K V" userId="7eee3586ffec4631" providerId="LiveId" clId="{7B91999D-1566-41CD-8DDF-4D070D53EA79}" dt="2021-01-08T07:21:27.672" v="747" actId="478"/>
          <ac:graphicFrameMkLst>
            <pc:docMk/>
            <pc:sldMk cId="934136345" sldId="289"/>
            <ac:graphicFrameMk id="4" creationId="{73EA5008-B539-45BA-9C25-AF65213A7A45}"/>
          </ac:graphicFrameMkLst>
        </pc:graphicFrameChg>
        <pc:graphicFrameChg chg="add mod">
          <ac:chgData name="SHASHANK K V" userId="7eee3586ffec4631" providerId="LiveId" clId="{7B91999D-1566-41CD-8DDF-4D070D53EA79}" dt="2021-01-08T07:21:41.712" v="749"/>
          <ac:graphicFrameMkLst>
            <pc:docMk/>
            <pc:sldMk cId="934136345" sldId="289"/>
            <ac:graphicFrameMk id="5" creationId="{73EA5008-B539-45BA-9C25-AF65213A7A45}"/>
          </ac:graphicFrameMkLst>
        </pc:graphicFrameChg>
      </pc:sldChg>
      <pc:sldChg chg="addSp delSp modSp add del mod">
        <pc:chgData name="SHASHANK K V" userId="7eee3586ffec4631" providerId="LiveId" clId="{7B91999D-1566-41CD-8DDF-4D070D53EA79}" dt="2021-01-08T07:33:46.453" v="850" actId="47"/>
        <pc:sldMkLst>
          <pc:docMk/>
          <pc:sldMk cId="2675839657" sldId="289"/>
        </pc:sldMkLst>
        <pc:graphicFrameChg chg="del modGraphic">
          <ac:chgData name="SHASHANK K V" userId="7eee3586ffec4631" providerId="LiveId" clId="{7B91999D-1566-41CD-8DDF-4D070D53EA79}" dt="2021-01-08T07:28:20.504" v="758" actId="478"/>
          <ac:graphicFrameMkLst>
            <pc:docMk/>
            <pc:sldMk cId="2675839657" sldId="289"/>
            <ac:graphicFrameMk id="3" creationId="{6F9ABF51-BBA2-4717-A1DB-87F389A2F855}"/>
          </ac:graphicFrameMkLst>
        </pc:graphicFrameChg>
        <pc:graphicFrameChg chg="add del mod">
          <ac:chgData name="SHASHANK K V" userId="7eee3586ffec4631" providerId="LiveId" clId="{7B91999D-1566-41CD-8DDF-4D070D53EA79}" dt="2021-01-08T07:32:50.621" v="842" actId="21"/>
          <ac:graphicFrameMkLst>
            <pc:docMk/>
            <pc:sldMk cId="2675839657" sldId="289"/>
            <ac:graphicFrameMk id="4" creationId="{EFDFEBFD-51FF-44E5-A863-7272768C711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MODEL TRAINING SCORES</a:t>
            </a:r>
          </a:p>
        </c:rich>
      </c:tx>
      <c:layout>
        <c:manualLayout>
          <c:xMode val="edge"/>
          <c:yMode val="edge"/>
          <c:x val="0.23029855643044625"/>
          <c:y val="2.314814814814815E-2"/>
        </c:manualLayout>
      </c:layout>
      <c:overlay val="0"/>
      <c:spPr>
        <a:noFill/>
        <a:ln>
          <a:noFill/>
        </a:ln>
        <a:effectLst/>
      </c:spPr>
      <c:txPr>
        <a:bodyPr rot="0" spcFirstLastPara="1" vertOverflow="ellipsis" vert="horz" wrap="square" anchor="ctr" anchorCtr="1"/>
        <a:lstStyle/>
        <a:p>
          <a:pPr>
            <a:defRPr lang="en-US"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8762661305849241E-2"/>
          <c:y val="0.11494638518568945"/>
          <c:w val="0.90012314377942637"/>
          <c:h val="0.46952963663571018"/>
        </c:manualLayout>
      </c:layout>
      <c:lineChart>
        <c:grouping val="standard"/>
        <c:varyColors val="0"/>
        <c:ser>
          <c:idx val="0"/>
          <c:order val="0"/>
          <c:tx>
            <c:strRef>
              <c:f>Sheet1!$B$1</c:f>
              <c:strCache>
                <c:ptCount val="1"/>
                <c:pt idx="0">
                  <c:v>ACCURACY</c:v>
                </c:pt>
              </c:strCache>
            </c:strRef>
          </c:tx>
          <c:spPr>
            <a:ln w="34925" cap="rnd">
              <a:solidFill>
                <a:schemeClr val="accent1"/>
              </a:solidFill>
              <a:round/>
            </a:ln>
            <a:effectLst>
              <a:outerShdw blurRad="50800" dist="38100" dir="5400000" rotWithShape="0">
                <a:srgbClr val="000000">
                  <a:alpha val="60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Sheet1!$B$2:$B$7</c:f>
              <c:numCache>
                <c:formatCode>_(* #,##0.00_);_(* \(#,##0.00\);_(* "-"??_);_(@_)</c:formatCode>
                <c:ptCount val="6"/>
                <c:pt idx="0">
                  <c:v>93.990000000000023</c:v>
                </c:pt>
                <c:pt idx="1">
                  <c:v>95.02</c:v>
                </c:pt>
                <c:pt idx="2">
                  <c:v>93.45</c:v>
                </c:pt>
                <c:pt idx="3">
                  <c:v>91.76</c:v>
                </c:pt>
                <c:pt idx="4">
                  <c:v>93.48</c:v>
                </c:pt>
                <c:pt idx="5">
                  <c:v>95</c:v>
                </c:pt>
              </c:numCache>
            </c:numRef>
          </c:val>
          <c:smooth val="0"/>
          <c:extLst>
            <c:ext xmlns:c16="http://schemas.microsoft.com/office/drawing/2014/chart" uri="{C3380CC4-5D6E-409C-BE32-E72D297353CC}">
              <c16:uniqueId val="{00000000-E37A-48B7-AB86-E2C70816A633}"/>
            </c:ext>
          </c:extLst>
        </c:ser>
        <c:ser>
          <c:idx val="1"/>
          <c:order val="1"/>
          <c:tx>
            <c:strRef>
              <c:f>Sheet1!$C$1</c:f>
              <c:strCache>
                <c:ptCount val="1"/>
                <c:pt idx="0">
                  <c:v>PRECISION</c:v>
                </c:pt>
              </c:strCache>
            </c:strRef>
          </c:tx>
          <c:spPr>
            <a:ln w="34925" cap="rnd">
              <a:solidFill>
                <a:schemeClr val="accent2"/>
              </a:solidFill>
              <a:round/>
            </a:ln>
            <a:effectLst>
              <a:outerShdw blurRad="50800" dist="38100" dir="5400000" rotWithShape="0">
                <a:srgbClr val="000000">
                  <a:alpha val="60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Sheet1!$C$2:$C$7</c:f>
              <c:numCache>
                <c:formatCode>_(* #,##0.00_);_(* \(#,##0.00\);_(* "-"??_);_(@_)</c:formatCode>
                <c:ptCount val="6"/>
                <c:pt idx="0">
                  <c:v>97.08</c:v>
                </c:pt>
                <c:pt idx="1">
                  <c:v>99.48</c:v>
                </c:pt>
                <c:pt idx="2">
                  <c:v>97.69</c:v>
                </c:pt>
                <c:pt idx="3">
                  <c:v>92.6</c:v>
                </c:pt>
                <c:pt idx="4">
                  <c:v>96.669999999999987</c:v>
                </c:pt>
                <c:pt idx="5">
                  <c:v>98.42</c:v>
                </c:pt>
              </c:numCache>
            </c:numRef>
          </c:val>
          <c:smooth val="0"/>
          <c:extLst>
            <c:ext xmlns:c16="http://schemas.microsoft.com/office/drawing/2014/chart" uri="{C3380CC4-5D6E-409C-BE32-E72D297353CC}">
              <c16:uniqueId val="{00000001-E37A-48B7-AB86-E2C70816A633}"/>
            </c:ext>
          </c:extLst>
        </c:ser>
        <c:ser>
          <c:idx val="2"/>
          <c:order val="2"/>
          <c:tx>
            <c:strRef>
              <c:f>Sheet1!$D$1</c:f>
              <c:strCache>
                <c:ptCount val="1"/>
                <c:pt idx="0">
                  <c:v>RECALL</c:v>
                </c:pt>
              </c:strCache>
            </c:strRef>
          </c:tx>
          <c:spPr>
            <a:ln w="34925" cap="rnd">
              <a:solidFill>
                <a:schemeClr val="accent3"/>
              </a:solidFill>
              <a:round/>
            </a:ln>
            <a:effectLst>
              <a:outerShdw blurRad="50800" dist="38100" dir="5400000" rotWithShape="0">
                <a:srgbClr val="000000">
                  <a:alpha val="60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Sheet1!$D$2:$D$7</c:f>
              <c:numCache>
                <c:formatCode>_(* #,##0.00_);_(* \(#,##0.00\);_(* "-"??_);_(@_)</c:formatCode>
                <c:ptCount val="6"/>
                <c:pt idx="0">
                  <c:v>90.710000000000022</c:v>
                </c:pt>
                <c:pt idx="1">
                  <c:v>90.52</c:v>
                </c:pt>
                <c:pt idx="2">
                  <c:v>89.01</c:v>
                </c:pt>
                <c:pt idx="3">
                  <c:v>90.77</c:v>
                </c:pt>
                <c:pt idx="4">
                  <c:v>90.05</c:v>
                </c:pt>
                <c:pt idx="5">
                  <c:v>91.460000000000022</c:v>
                </c:pt>
              </c:numCache>
            </c:numRef>
          </c:val>
          <c:smooth val="0"/>
          <c:extLst>
            <c:ext xmlns:c16="http://schemas.microsoft.com/office/drawing/2014/chart" uri="{C3380CC4-5D6E-409C-BE32-E72D297353CC}">
              <c16:uniqueId val="{00000002-E37A-48B7-AB86-E2C70816A633}"/>
            </c:ext>
          </c:extLst>
        </c:ser>
        <c:ser>
          <c:idx val="3"/>
          <c:order val="3"/>
          <c:tx>
            <c:strRef>
              <c:f>Sheet1!$E$1</c:f>
              <c:strCache>
                <c:ptCount val="1"/>
                <c:pt idx="0">
                  <c:v>F1_SCORE</c:v>
                </c:pt>
              </c:strCache>
            </c:strRef>
          </c:tx>
          <c:spPr>
            <a:ln w="34925" cap="rnd">
              <a:solidFill>
                <a:schemeClr val="accent4"/>
              </a:solidFill>
              <a:round/>
            </a:ln>
            <a:effectLst>
              <a:outerShdw blurRad="50800" dist="38100" dir="5400000" rotWithShape="0">
                <a:srgbClr val="000000">
                  <a:alpha val="60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Sheet1!$E$2:$E$7</c:f>
              <c:numCache>
                <c:formatCode>_(* #,##0.00_);_(* \(#,##0.00\);_(* "-"??_);_(@_)</c:formatCode>
                <c:ptCount val="6"/>
                <c:pt idx="0">
                  <c:v>93.78</c:v>
                </c:pt>
                <c:pt idx="1">
                  <c:v>94.79</c:v>
                </c:pt>
                <c:pt idx="2">
                  <c:v>93.149999999999991</c:v>
                </c:pt>
                <c:pt idx="3">
                  <c:v>91.679999999999978</c:v>
                </c:pt>
                <c:pt idx="4">
                  <c:v>93.240000000000023</c:v>
                </c:pt>
                <c:pt idx="5">
                  <c:v>94.81</c:v>
                </c:pt>
              </c:numCache>
            </c:numRef>
          </c:val>
          <c:smooth val="0"/>
          <c:extLst>
            <c:ext xmlns:c16="http://schemas.microsoft.com/office/drawing/2014/chart" uri="{C3380CC4-5D6E-409C-BE32-E72D297353CC}">
              <c16:uniqueId val="{00000003-E37A-48B7-AB86-E2C70816A633}"/>
            </c:ext>
          </c:extLst>
        </c:ser>
        <c:ser>
          <c:idx val="4"/>
          <c:order val="4"/>
          <c:tx>
            <c:strRef>
              <c:f>Sheet1!$F$1</c:f>
              <c:strCache>
                <c:ptCount val="1"/>
                <c:pt idx="0">
                  <c:v>ROC_AUC SCORE</c:v>
                </c:pt>
              </c:strCache>
            </c:strRef>
          </c:tx>
          <c:spPr>
            <a:ln w="34925" cap="rnd">
              <a:solidFill>
                <a:schemeClr val="accent5"/>
              </a:solidFill>
              <a:round/>
            </a:ln>
            <a:effectLst>
              <a:outerShdw blurRad="50800" dist="38100" dir="5400000" rotWithShape="0">
                <a:srgbClr val="000000">
                  <a:alpha val="60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Sheet1!$F$2:$F$7</c:f>
              <c:numCache>
                <c:formatCode>_(* #,##0.00_);_(* \(#,##0.00\);_(* "-"??_);_(@_)</c:formatCode>
                <c:ptCount val="6"/>
                <c:pt idx="0">
                  <c:v>93.990000000000023</c:v>
                </c:pt>
                <c:pt idx="1">
                  <c:v>95.02</c:v>
                </c:pt>
                <c:pt idx="2">
                  <c:v>93.45</c:v>
                </c:pt>
                <c:pt idx="3">
                  <c:v>91.76</c:v>
                </c:pt>
                <c:pt idx="4">
                  <c:v>94.48</c:v>
                </c:pt>
                <c:pt idx="5">
                  <c:v>95</c:v>
                </c:pt>
              </c:numCache>
            </c:numRef>
          </c:val>
          <c:smooth val="0"/>
          <c:extLst>
            <c:ext xmlns:c16="http://schemas.microsoft.com/office/drawing/2014/chart" uri="{C3380CC4-5D6E-409C-BE32-E72D297353CC}">
              <c16:uniqueId val="{00000004-E37A-48B7-AB86-E2C70816A633}"/>
            </c:ext>
          </c:extLst>
        </c:ser>
        <c:dLbls>
          <c:showLegendKey val="0"/>
          <c:showVal val="0"/>
          <c:showCatName val="0"/>
          <c:showSerName val="0"/>
          <c:showPercent val="0"/>
          <c:showBubbleSize val="0"/>
        </c:dLbls>
        <c:smooth val="0"/>
        <c:axId val="47971328"/>
        <c:axId val="47850240"/>
      </c:lineChart>
      <c:catAx>
        <c:axId val="4797132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1197" b="0" i="0" u="none" strike="noStrike" kern="1200" baseline="0">
                <a:solidFill>
                  <a:schemeClr val="lt1">
                    <a:lumMod val="85000"/>
                  </a:schemeClr>
                </a:solidFill>
                <a:latin typeface="+mn-lt"/>
                <a:ea typeface="+mn-ea"/>
                <a:cs typeface="+mn-cs"/>
              </a:defRPr>
            </a:pPr>
            <a:endParaRPr lang="en-US"/>
          </a:p>
        </c:txPr>
        <c:crossAx val="47850240"/>
        <c:crosses val="autoZero"/>
        <c:auto val="1"/>
        <c:lblAlgn val="ctr"/>
        <c:lblOffset val="100"/>
        <c:noMultiLvlLbl val="0"/>
      </c:catAx>
      <c:valAx>
        <c:axId val="47850240"/>
        <c:scaling>
          <c:orientation val="minMax"/>
        </c:scaling>
        <c:delete val="0"/>
        <c:axPos val="l"/>
        <c:majorGridlines>
          <c:spPr>
            <a:ln w="9525" cap="flat" cmpd="sng" algn="ctr">
              <a:solidFill>
                <a:schemeClr val="lt1">
                  <a:lumMod val="95000"/>
                  <a:alpha val="10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lt1">
                    <a:lumMod val="85000"/>
                  </a:schemeClr>
                </a:solidFill>
                <a:latin typeface="+mn-lt"/>
                <a:ea typeface="+mn-ea"/>
                <a:cs typeface="+mn-cs"/>
              </a:defRPr>
            </a:pPr>
            <a:endParaRPr lang="en-US"/>
          </a:p>
        </c:txPr>
        <c:crossAx val="4797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7"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dirty="0"/>
          </a:p>
        </c:rich>
      </c:tx>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Sheet1!$B$2:$B$7</c:f>
              <c:numCache>
                <c:formatCode>_(* #,##0.00_);_(* \(#,##0.00\);_(* "-"??_);_(@_)</c:formatCode>
                <c:ptCount val="6"/>
                <c:pt idx="0">
                  <c:v>93.990000000000023</c:v>
                </c:pt>
                <c:pt idx="1">
                  <c:v>95.02</c:v>
                </c:pt>
                <c:pt idx="2">
                  <c:v>93.45</c:v>
                </c:pt>
                <c:pt idx="3">
                  <c:v>91.76</c:v>
                </c:pt>
                <c:pt idx="4">
                  <c:v>93.48</c:v>
                </c:pt>
                <c:pt idx="5">
                  <c:v>95</c:v>
                </c:pt>
              </c:numCache>
            </c:numRef>
          </c:val>
          <c:smooth val="0"/>
          <c:extLst>
            <c:ext xmlns:c16="http://schemas.microsoft.com/office/drawing/2014/chart" uri="{C3380CC4-5D6E-409C-BE32-E72D297353CC}">
              <c16:uniqueId val="{00000000-D29E-445E-A82C-8B415B5AF75A}"/>
            </c:ext>
          </c:extLst>
        </c:ser>
        <c:ser>
          <c:idx val="1"/>
          <c:order val="1"/>
          <c:tx>
            <c:strRef>
              <c:f>Sheet1!$C$1</c:f>
              <c:strCache>
                <c:ptCount val="1"/>
                <c:pt idx="0">
                  <c:v>PRECISION</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Sheet1!$C$2:$C$7</c:f>
              <c:numCache>
                <c:formatCode>_(* #,##0.00_);_(* \(#,##0.00\);_(* "-"??_);_(@_)</c:formatCode>
                <c:ptCount val="6"/>
                <c:pt idx="0">
                  <c:v>97.08</c:v>
                </c:pt>
                <c:pt idx="1">
                  <c:v>99.48</c:v>
                </c:pt>
                <c:pt idx="2">
                  <c:v>97.69</c:v>
                </c:pt>
                <c:pt idx="3">
                  <c:v>92.6</c:v>
                </c:pt>
                <c:pt idx="4">
                  <c:v>96.669999999999987</c:v>
                </c:pt>
                <c:pt idx="5">
                  <c:v>98.42</c:v>
                </c:pt>
              </c:numCache>
            </c:numRef>
          </c:val>
          <c:smooth val="0"/>
          <c:extLst>
            <c:ext xmlns:c16="http://schemas.microsoft.com/office/drawing/2014/chart" uri="{C3380CC4-5D6E-409C-BE32-E72D297353CC}">
              <c16:uniqueId val="{00000001-D29E-445E-A82C-8B415B5AF75A}"/>
            </c:ext>
          </c:extLst>
        </c:ser>
        <c:ser>
          <c:idx val="2"/>
          <c:order val="2"/>
          <c:tx>
            <c:strRef>
              <c:f>Sheet1!$D$1</c:f>
              <c:strCache>
                <c:ptCount val="1"/>
                <c:pt idx="0">
                  <c:v>RECALL</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Sheet1!$D$2:$D$7</c:f>
              <c:numCache>
                <c:formatCode>_(* #,##0.00_);_(* \(#,##0.00\);_(* "-"??_);_(@_)</c:formatCode>
                <c:ptCount val="6"/>
                <c:pt idx="0">
                  <c:v>90.710000000000022</c:v>
                </c:pt>
                <c:pt idx="1">
                  <c:v>90.52</c:v>
                </c:pt>
                <c:pt idx="2">
                  <c:v>89.01</c:v>
                </c:pt>
                <c:pt idx="3">
                  <c:v>90.77</c:v>
                </c:pt>
                <c:pt idx="4">
                  <c:v>90.05</c:v>
                </c:pt>
                <c:pt idx="5">
                  <c:v>91.460000000000022</c:v>
                </c:pt>
              </c:numCache>
            </c:numRef>
          </c:val>
          <c:smooth val="0"/>
          <c:extLst>
            <c:ext xmlns:c16="http://schemas.microsoft.com/office/drawing/2014/chart" uri="{C3380CC4-5D6E-409C-BE32-E72D297353CC}">
              <c16:uniqueId val="{00000002-D29E-445E-A82C-8B415B5AF75A}"/>
            </c:ext>
          </c:extLst>
        </c:ser>
        <c:ser>
          <c:idx val="3"/>
          <c:order val="3"/>
          <c:tx>
            <c:strRef>
              <c:f>Sheet1!$E$1</c:f>
              <c:strCache>
                <c:ptCount val="1"/>
                <c:pt idx="0">
                  <c:v>F1_SCORE</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Sheet1!$E$2:$E$7</c:f>
              <c:numCache>
                <c:formatCode>_(* #,##0.00_);_(* \(#,##0.00\);_(* "-"??_);_(@_)</c:formatCode>
                <c:ptCount val="6"/>
                <c:pt idx="0">
                  <c:v>93.78</c:v>
                </c:pt>
                <c:pt idx="1">
                  <c:v>94.79</c:v>
                </c:pt>
                <c:pt idx="2">
                  <c:v>93.149999999999991</c:v>
                </c:pt>
                <c:pt idx="3">
                  <c:v>91.679999999999978</c:v>
                </c:pt>
                <c:pt idx="4">
                  <c:v>93.240000000000023</c:v>
                </c:pt>
                <c:pt idx="5">
                  <c:v>94.81</c:v>
                </c:pt>
              </c:numCache>
            </c:numRef>
          </c:val>
          <c:smooth val="0"/>
          <c:extLst>
            <c:ext xmlns:c16="http://schemas.microsoft.com/office/drawing/2014/chart" uri="{C3380CC4-5D6E-409C-BE32-E72D297353CC}">
              <c16:uniqueId val="{00000003-D29E-445E-A82C-8B415B5AF75A}"/>
            </c:ext>
          </c:extLst>
        </c:ser>
        <c:ser>
          <c:idx val="4"/>
          <c:order val="4"/>
          <c:tx>
            <c:strRef>
              <c:f>Sheet1!$F$1</c:f>
              <c:strCache>
                <c:ptCount val="1"/>
                <c:pt idx="0">
                  <c:v>ROC_AUC SCORE</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Sheet1!$A$2:$A$7</c:f>
              <c:strCache>
                <c:ptCount val="6"/>
                <c:pt idx="0">
                  <c:v> LOGISTIC REGRESSION</c:v>
                </c:pt>
                <c:pt idx="1">
                  <c:v>RANDOM FOREST</c:v>
                </c:pt>
                <c:pt idx="2">
                  <c:v>BAGGINGCLASSIFIER</c:v>
                </c:pt>
                <c:pt idx="3">
                  <c:v>ADA BOOST</c:v>
                </c:pt>
                <c:pt idx="4">
                  <c:v>GRADIENT BOOST</c:v>
                </c:pt>
                <c:pt idx="5">
                  <c:v>XG BOOST</c:v>
                </c:pt>
              </c:strCache>
            </c:strRef>
          </c:cat>
          <c:val>
            <c:numRef>
              <c:f>Sheet1!$F$2:$F$7</c:f>
              <c:numCache>
                <c:formatCode>_(* #,##0.00_);_(* \(#,##0.00\);_(* "-"??_);_(@_)</c:formatCode>
                <c:ptCount val="6"/>
                <c:pt idx="0">
                  <c:v>93.990000000000023</c:v>
                </c:pt>
                <c:pt idx="1">
                  <c:v>95.02</c:v>
                </c:pt>
                <c:pt idx="2">
                  <c:v>93.45</c:v>
                </c:pt>
                <c:pt idx="3">
                  <c:v>91.76</c:v>
                </c:pt>
                <c:pt idx="4">
                  <c:v>94.48</c:v>
                </c:pt>
                <c:pt idx="5">
                  <c:v>95</c:v>
                </c:pt>
              </c:numCache>
            </c:numRef>
          </c:val>
          <c:smooth val="0"/>
          <c:extLst>
            <c:ext xmlns:c16="http://schemas.microsoft.com/office/drawing/2014/chart" uri="{C3380CC4-5D6E-409C-BE32-E72D297353CC}">
              <c16:uniqueId val="{00000004-D29E-445E-A82C-8B415B5AF75A}"/>
            </c:ext>
          </c:extLst>
        </c:ser>
        <c:dLbls>
          <c:showLegendKey val="0"/>
          <c:showVal val="0"/>
          <c:showCatName val="0"/>
          <c:showSerName val="0"/>
          <c:showPercent val="0"/>
          <c:showBubbleSize val="0"/>
        </c:dLbls>
        <c:smooth val="0"/>
        <c:axId val="48110592"/>
        <c:axId val="48120576"/>
      </c:lineChart>
      <c:catAx>
        <c:axId val="481105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8120576"/>
        <c:crosses val="autoZero"/>
        <c:auto val="1"/>
        <c:lblAlgn val="ctr"/>
        <c:lblOffset val="100"/>
        <c:noMultiLvlLbl val="0"/>
      </c:catAx>
      <c:valAx>
        <c:axId val="48120576"/>
        <c:scaling>
          <c:orientation val="minMax"/>
        </c:scaling>
        <c:delete val="0"/>
        <c:axPos val="l"/>
        <c:majorGridlines>
          <c:spPr>
            <a:ln w="9525" cap="flat" cmpd="sng" algn="ctr">
              <a:solidFill>
                <a:schemeClr val="lt1">
                  <a:lumMod val="95000"/>
                  <a:alpha val="10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4811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0.4211</cdr:x>
      <cdr:y>0.073</cdr:y>
    </cdr:from>
    <cdr:to>
      <cdr:x>0.59513</cdr:x>
      <cdr:y>0.18346</cdr:y>
    </cdr:to>
    <cdr:sp macro="" textlink="">
      <cdr:nvSpPr>
        <cdr:cNvPr id="2" name="TextBox 1">
          <a:extLst xmlns:a="http://schemas.openxmlformats.org/drawingml/2006/main">
            <a:ext uri="{FF2B5EF4-FFF2-40B4-BE49-F238E27FC236}">
              <a16:creationId xmlns:a16="http://schemas.microsoft.com/office/drawing/2014/main" id="{EBCDD518-B45D-4864-83D3-E3498B41354B}"/>
            </a:ext>
          </a:extLst>
        </cdr:cNvPr>
        <cdr:cNvSpPr txBox="1"/>
      </cdr:nvSpPr>
      <cdr:spPr>
        <a:xfrm xmlns:a="http://schemas.openxmlformats.org/drawingml/2006/main">
          <a:off x="4145872" y="250794"/>
          <a:ext cx="1713390" cy="3795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dirty="0">
              <a:solidFill>
                <a:schemeClr val="tx1"/>
              </a:solidFill>
            </a:rPr>
            <a:t>MODEL TEST SCORE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180607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50939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2863608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279702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80698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105423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74274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2909180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56289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271708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118103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1305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13291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130858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17807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5C4344-500C-4B6D-B973-CBF906094FC0}" type="datetimeFigureOut">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9511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F5C4344-500C-4B6D-B973-CBF906094FC0}" type="datetimeFigureOut">
              <a:rPr lang="en-IN" smtClean="0"/>
              <a:pPr/>
              <a:t>02-02-2021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40A93210-A270-486F-82D7-61C06EACCF21}" type="slidenum">
              <a:rPr lang="en-IN" smtClean="0"/>
              <a:pPr/>
              <a:t>‹#›</a:t>
            </a:fld>
            <a:endParaRPr lang="en-IN"/>
          </a:p>
        </p:txBody>
      </p:sp>
    </p:spTree>
    <p:extLst>
      <p:ext uri="{BB962C8B-B14F-4D97-AF65-F5344CB8AC3E}">
        <p14:creationId xmlns:p14="http://schemas.microsoft.com/office/powerpoint/2010/main" val="321572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F5C4344-500C-4B6D-B973-CBF906094FC0}" type="datetimeFigureOut">
              <a:rPr lang="en-IN" smtClean="0"/>
              <a:pPr/>
              <a:t>02-02-2021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0A93210-A270-486F-82D7-61C06EACCF21}" type="slidenum">
              <a:rPr lang="en-IN" smtClean="0"/>
              <a:pPr/>
              <a:t>‹#›</a:t>
            </a:fld>
            <a:endParaRPr lang="en-IN"/>
          </a:p>
        </p:txBody>
      </p:sp>
    </p:spTree>
    <p:extLst>
      <p:ext uri="{BB962C8B-B14F-4D97-AF65-F5344CB8AC3E}">
        <p14:creationId xmlns:p14="http://schemas.microsoft.com/office/powerpoint/2010/main" val="3061247609"/>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BCB2369-4D37-429D-8C0E-0CE6D7668B9D}"/>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trans="51000"/>
                    </a14:imgEffect>
                  </a14:imgLayer>
                </a14:imgProps>
              </a:ext>
              <a:ext uri="{28A0092B-C50C-407E-A947-70E740481C1C}">
                <a14:useLocalDpi xmlns:a14="http://schemas.microsoft.com/office/drawing/2010/main" val="0"/>
              </a:ext>
            </a:extLst>
          </a:blip>
          <a:stretch>
            <a:fillRect/>
          </a:stretch>
        </p:blipFill>
        <p:spPr>
          <a:xfrm>
            <a:off x="30480" y="12359"/>
            <a:ext cx="12192000" cy="6858001"/>
          </a:xfrm>
          <a:prstGeom prst="rect">
            <a:avLst/>
          </a:prstGeom>
        </p:spPr>
      </p:pic>
      <p:sp>
        <p:nvSpPr>
          <p:cNvPr id="34" name="Rounded Rectangle 15">
            <a:extLst>
              <a:ext uri="{FF2B5EF4-FFF2-40B4-BE49-F238E27FC236}">
                <a16:creationId xmlns:a16="http://schemas.microsoft.com/office/drawing/2014/main" id="{5944D33A-5E82-4744-8169-9DA656106F47}"/>
              </a:ext>
            </a:extLst>
          </p:cNvPr>
          <p:cNvSpPr/>
          <p:nvPr/>
        </p:nvSpPr>
        <p:spPr>
          <a:xfrm>
            <a:off x="0" y="1406096"/>
            <a:ext cx="12192000" cy="4529128"/>
          </a:xfrm>
          <a:prstGeom prst="roundRect">
            <a:avLst>
              <a:gd name="adj" fmla="val 0"/>
            </a:avLst>
          </a:prstGeom>
          <a:solidFill>
            <a:schemeClr val="accent1">
              <a:lumMod val="40000"/>
              <a:lumOff val="6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8AA9BD-5B28-4BB1-803B-54BB6E1B0DE1}"/>
              </a:ext>
            </a:extLst>
          </p:cNvPr>
          <p:cNvSpPr txBox="1"/>
          <p:nvPr/>
        </p:nvSpPr>
        <p:spPr>
          <a:xfrm>
            <a:off x="-60158" y="1482400"/>
            <a:ext cx="12312316" cy="646331"/>
          </a:xfrm>
          <a:prstGeom prst="rect">
            <a:avLst/>
          </a:prstGeom>
          <a:noFill/>
        </p:spPr>
        <p:txBody>
          <a:bodyPr wrap="square" rtlCol="0">
            <a:spAutoFit/>
          </a:bodyPr>
          <a:lstStyle/>
          <a:p>
            <a:pPr algn="ctr"/>
            <a:r>
              <a:rPr lang="en-IN" sz="3600" b="1">
                <a:solidFill>
                  <a:srgbClr val="0F76BE"/>
                </a:solidFill>
                <a:latin typeface="+mj-lt"/>
              </a:rPr>
              <a:t>Non-Banking</a:t>
            </a:r>
            <a:r>
              <a:rPr lang="en-IN" sz="3600" b="1" dirty="0">
                <a:solidFill>
                  <a:srgbClr val="0F76BE"/>
                </a:solidFill>
                <a:latin typeface="+mj-lt"/>
              </a:rPr>
              <a:t>, Financial Services And </a:t>
            </a:r>
            <a:r>
              <a:rPr lang="en-IN" sz="3600" b="1">
                <a:solidFill>
                  <a:srgbClr val="0F76BE"/>
                </a:solidFill>
                <a:latin typeface="+mj-lt"/>
              </a:rPr>
              <a:t>Insurance (NBFSI</a:t>
            </a:r>
            <a:r>
              <a:rPr lang="en-IN" sz="3600" b="1" dirty="0">
                <a:solidFill>
                  <a:srgbClr val="0F76BE"/>
                </a:solidFill>
                <a:latin typeface="+mj-lt"/>
              </a:rPr>
              <a:t>) </a:t>
            </a:r>
            <a:endParaRPr lang="en-US" sz="3600" b="1" dirty="0">
              <a:solidFill>
                <a:srgbClr val="0F76BE"/>
              </a:solidFill>
              <a:latin typeface="+mj-lt"/>
            </a:endParaRPr>
          </a:p>
        </p:txBody>
      </p:sp>
      <p:sp>
        <p:nvSpPr>
          <p:cNvPr id="28" name="TextBox 27">
            <a:extLst>
              <a:ext uri="{FF2B5EF4-FFF2-40B4-BE49-F238E27FC236}">
                <a16:creationId xmlns:a16="http://schemas.microsoft.com/office/drawing/2014/main" id="{B8583709-595F-4CE2-B8B0-C47733F186E5}"/>
              </a:ext>
            </a:extLst>
          </p:cNvPr>
          <p:cNvSpPr txBox="1"/>
          <p:nvPr/>
        </p:nvSpPr>
        <p:spPr>
          <a:xfrm>
            <a:off x="1773936" y="2284519"/>
            <a:ext cx="8531352" cy="1446550"/>
          </a:xfrm>
          <a:prstGeom prst="rect">
            <a:avLst/>
          </a:prstGeom>
          <a:noFill/>
          <a:scene3d>
            <a:camera prst="orthographicFront"/>
            <a:lightRig rig="threePt" dir="t"/>
          </a:scene3d>
          <a:sp3d prstMaterial="softEdge"/>
        </p:spPr>
        <p:txBody>
          <a:bodyPr wrap="square" rtlCol="0">
            <a:spAutoFit/>
          </a:bodyPr>
          <a:lstStyle/>
          <a:p>
            <a:pPr algn="ctr"/>
            <a:r>
              <a:rPr lang="en-US" sz="4400" b="1" dirty="0">
                <a:solidFill>
                  <a:schemeClr val="bg2"/>
                </a:solidFill>
                <a:latin typeface="Tw Cen MT" panose="020B0602020104020603" pitchFamily="34" charset="0"/>
              </a:rPr>
              <a:t>Credit Risk Default </a:t>
            </a:r>
            <a:r>
              <a:rPr lang="en-US" sz="4400" b="1" dirty="0" err="1">
                <a:solidFill>
                  <a:schemeClr val="bg2"/>
                </a:solidFill>
                <a:latin typeface="Tw Cen MT" panose="020B0602020104020603" pitchFamily="34" charset="0"/>
              </a:rPr>
              <a:t>Assesment</a:t>
            </a:r>
            <a:r>
              <a:rPr lang="en-US" sz="4400" b="1" dirty="0">
                <a:solidFill>
                  <a:schemeClr val="bg2"/>
                </a:solidFill>
                <a:latin typeface="Tw Cen MT" panose="020B0602020104020603" pitchFamily="34" charset="0"/>
              </a:rPr>
              <a:t> of Home Credit Group</a:t>
            </a:r>
          </a:p>
        </p:txBody>
      </p:sp>
      <p:cxnSp>
        <p:nvCxnSpPr>
          <p:cNvPr id="36" name="Straight Connector 35">
            <a:extLst>
              <a:ext uri="{FF2B5EF4-FFF2-40B4-BE49-F238E27FC236}">
                <a16:creationId xmlns:a16="http://schemas.microsoft.com/office/drawing/2014/main" id="{DC481B7A-13AA-4928-9195-A6A92BCF3391}"/>
              </a:ext>
            </a:extLst>
          </p:cNvPr>
          <p:cNvCxnSpPr>
            <a:cxnSpLocks/>
          </p:cNvCxnSpPr>
          <p:nvPr/>
        </p:nvCxnSpPr>
        <p:spPr>
          <a:xfrm>
            <a:off x="981774" y="2284519"/>
            <a:ext cx="1026294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452913" y="6104500"/>
            <a:ext cx="3347135" cy="369332"/>
          </a:xfrm>
          <a:prstGeom prst="rect">
            <a:avLst/>
          </a:prstGeom>
        </p:spPr>
        <p:txBody>
          <a:bodyPr wrap="none">
            <a:spAutoFit/>
          </a:bodyPr>
          <a:lstStyle/>
          <a:p>
            <a:r>
              <a:rPr lang="en-IN" b="1" dirty="0">
                <a:solidFill>
                  <a:schemeClr val="accent5"/>
                </a:solidFill>
                <a:latin typeface="Tw Cen MT" panose="020B0602020104020603" pitchFamily="34" charset="0"/>
                <a:ea typeface="Calibri" panose="020F0502020204030204" pitchFamily="34" charset="0"/>
              </a:rPr>
              <a:t>MACHINE LEARNING – 19AI613 </a:t>
            </a:r>
            <a:endParaRPr lang="en-IN" dirty="0">
              <a:solidFill>
                <a:schemeClr val="accent5"/>
              </a:solidFill>
              <a:latin typeface="Tw Cen MT" panose="020B0602020104020603"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5145" y="4537166"/>
            <a:ext cx="1693679" cy="898218"/>
          </a:xfrm>
          <a:prstGeom prst="rect">
            <a:avLst/>
          </a:prstGeom>
        </p:spPr>
      </p:pic>
    </p:spTree>
    <p:extLst>
      <p:ext uri="{BB962C8B-B14F-4D97-AF65-F5344CB8AC3E}">
        <p14:creationId xmlns:p14="http://schemas.microsoft.com/office/powerpoint/2010/main" val="3756661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875802" y="206153"/>
            <a:ext cx="7967752" cy="584775"/>
          </a:xfrm>
          <a:prstGeom prst="rect">
            <a:avLst/>
          </a:prstGeom>
          <a:noFill/>
        </p:spPr>
        <p:txBody>
          <a:bodyPr wrap="square" rtlCol="0">
            <a:spAutoFit/>
          </a:bodyPr>
          <a:lstStyle/>
          <a:p>
            <a:pPr>
              <a:defRPr/>
            </a:pPr>
            <a:r>
              <a:rPr lang="en-IN" sz="3200" b="1" dirty="0">
                <a:solidFill>
                  <a:srgbClr val="0070C0"/>
                </a:solidFill>
                <a:latin typeface="Century Gothic" panose="020B0502020202020204" pitchFamily="34" charset="0"/>
                <a:cs typeface="Times New Roman" pitchFamily="18" charset="0"/>
              </a:rPr>
              <a:t>Base Model with imbalance target</a:t>
            </a:r>
            <a:endParaRPr kumimoji="0" lang="en-US" sz="3200" b="1" i="0"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endParaRPr>
          </a:p>
        </p:txBody>
      </p:sp>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sp>
        <p:nvSpPr>
          <p:cNvPr id="28" name="Rectangle 27"/>
          <p:cNvSpPr/>
          <p:nvPr/>
        </p:nvSpPr>
        <p:spPr>
          <a:xfrm>
            <a:off x="514343" y="1088963"/>
            <a:ext cx="4136034" cy="523220"/>
          </a:xfrm>
          <a:prstGeom prst="rect">
            <a:avLst/>
          </a:prstGeom>
        </p:spPr>
        <p:txBody>
          <a:bodyPr wrap="square">
            <a:spAutoFit/>
          </a:bodyPr>
          <a:lstStyle/>
          <a:p>
            <a:r>
              <a:rPr lang="en-IN" sz="2800" dirty="0">
                <a:solidFill>
                  <a:schemeClr val="bg2"/>
                </a:solidFill>
              </a:rPr>
              <a:t>Logistic Regression</a:t>
            </a:r>
          </a:p>
        </p:txBody>
      </p:sp>
      <p:sp>
        <p:nvSpPr>
          <p:cNvPr id="29" name="Rectangle 28"/>
          <p:cNvSpPr/>
          <p:nvPr/>
        </p:nvSpPr>
        <p:spPr>
          <a:xfrm>
            <a:off x="1872342" y="5013012"/>
            <a:ext cx="8982891" cy="369332"/>
          </a:xfrm>
          <a:prstGeom prst="rect">
            <a:avLst/>
          </a:prstGeom>
        </p:spPr>
        <p:txBody>
          <a:bodyPr wrap="square">
            <a:spAutoFit/>
          </a:bodyPr>
          <a:lstStyle/>
          <a:p>
            <a:r>
              <a:rPr lang="en-US" dirty="0">
                <a:solidFill>
                  <a:schemeClr val="bg2"/>
                </a:solidFill>
                <a:latin typeface="Times New Roman" pitchFamily="18" charset="0"/>
                <a:cs typeface="Times New Roman" pitchFamily="18" charset="0"/>
              </a:rPr>
              <a:t>NA* - It’s an edge case, model hasn’t predicted any positive cases due to class imbalance</a:t>
            </a:r>
          </a:p>
        </p:txBody>
      </p:sp>
      <p:graphicFrame>
        <p:nvGraphicFramePr>
          <p:cNvPr id="30" name="Table 29"/>
          <p:cNvGraphicFramePr>
            <a:graphicFrameLocks noGrp="1"/>
          </p:cNvGraphicFramePr>
          <p:nvPr>
            <p:extLst>
              <p:ext uri="{D42A27DB-BD31-4B8C-83A1-F6EECF244321}">
                <p14:modId xmlns:p14="http://schemas.microsoft.com/office/powerpoint/2010/main" val="704079939"/>
              </p:ext>
            </p:extLst>
          </p:nvPr>
        </p:nvGraphicFramePr>
        <p:xfrm>
          <a:off x="1471749" y="2192383"/>
          <a:ext cx="8839200" cy="2301240"/>
        </p:xfrm>
        <a:graphic>
          <a:graphicData uri="http://schemas.openxmlformats.org/drawingml/2006/table">
            <a:tbl>
              <a:tblPr firstRow="1" bandRow="1">
                <a:tableStyleId>{5940675A-B579-460E-94D1-54222C63F5DA}</a:tableStyleId>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83540">
                <a:tc>
                  <a:txBody>
                    <a:bodyPr/>
                    <a:lstStyle/>
                    <a:p>
                      <a:pPr algn="ctr"/>
                      <a:r>
                        <a:rPr lang="en-US" b="1" dirty="0">
                          <a:solidFill>
                            <a:schemeClr val="bg2"/>
                          </a:solidFill>
                          <a:latin typeface="Times New Roman" pitchFamily="18" charset="0"/>
                          <a:cs typeface="Times New Roman" pitchFamily="18" charset="0"/>
                        </a:rPr>
                        <a:t>Metrics</a:t>
                      </a:r>
                    </a:p>
                  </a:txBody>
                  <a:tcPr marL="121920" marR="121920" anchor="ctr">
                    <a:noFill/>
                  </a:tcPr>
                </a:tc>
                <a:tc>
                  <a:txBody>
                    <a:bodyPr/>
                    <a:lstStyle/>
                    <a:p>
                      <a:pPr algn="ctr"/>
                      <a:r>
                        <a:rPr lang="en-US" b="1" dirty="0">
                          <a:solidFill>
                            <a:schemeClr val="bg2"/>
                          </a:solidFill>
                          <a:latin typeface="Times New Roman" pitchFamily="18" charset="0"/>
                          <a:cs typeface="Times New Roman" pitchFamily="18" charset="0"/>
                        </a:rPr>
                        <a:t>Training Score</a:t>
                      </a:r>
                    </a:p>
                  </a:txBody>
                  <a:tcPr marL="121920" marR="121920" anchor="ctr">
                    <a:noFill/>
                  </a:tcPr>
                </a:tc>
                <a:tc>
                  <a:txBody>
                    <a:bodyPr/>
                    <a:lstStyle/>
                    <a:p>
                      <a:pPr algn="ctr"/>
                      <a:r>
                        <a:rPr lang="en-US" b="1" dirty="0">
                          <a:solidFill>
                            <a:schemeClr val="bg2"/>
                          </a:solidFill>
                          <a:latin typeface="Times New Roman" pitchFamily="18" charset="0"/>
                          <a:cs typeface="Times New Roman" pitchFamily="18" charset="0"/>
                        </a:rPr>
                        <a:t>Testing Score</a:t>
                      </a:r>
                    </a:p>
                  </a:txBody>
                  <a:tcPr marL="121920" marR="121920" anchor="ctr">
                    <a:noFill/>
                  </a:tcPr>
                </a:tc>
                <a:extLst>
                  <a:ext uri="{0D108BD9-81ED-4DB2-BD59-A6C34878D82A}">
                    <a16:rowId xmlns:a16="http://schemas.microsoft.com/office/drawing/2014/main" val="10000"/>
                  </a:ext>
                </a:extLst>
              </a:tr>
              <a:tr h="383540">
                <a:tc>
                  <a:txBody>
                    <a:bodyPr/>
                    <a:lstStyle/>
                    <a:p>
                      <a:pPr algn="ctr"/>
                      <a:r>
                        <a:rPr lang="en-US" dirty="0">
                          <a:solidFill>
                            <a:schemeClr val="bg2"/>
                          </a:solidFill>
                          <a:latin typeface="Times New Roman" pitchFamily="18" charset="0"/>
                          <a:cs typeface="Times New Roman" pitchFamily="18" charset="0"/>
                        </a:rPr>
                        <a:t>Accuracy</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91.92</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91.92</a:t>
                      </a:r>
                    </a:p>
                  </a:txBody>
                  <a:tcPr marL="121920" marR="121920" anchor="ctr">
                    <a:noFill/>
                  </a:tcPr>
                </a:tc>
                <a:extLst>
                  <a:ext uri="{0D108BD9-81ED-4DB2-BD59-A6C34878D82A}">
                    <a16:rowId xmlns:a16="http://schemas.microsoft.com/office/drawing/2014/main" val="10001"/>
                  </a:ext>
                </a:extLst>
              </a:tr>
              <a:tr h="383540">
                <a:tc>
                  <a:txBody>
                    <a:bodyPr/>
                    <a:lstStyle/>
                    <a:p>
                      <a:pPr algn="ctr"/>
                      <a:r>
                        <a:rPr lang="en-US" dirty="0">
                          <a:solidFill>
                            <a:schemeClr val="bg2"/>
                          </a:solidFill>
                          <a:latin typeface="Times New Roman" pitchFamily="18" charset="0"/>
                          <a:cs typeface="Times New Roman" pitchFamily="18" charset="0"/>
                        </a:rPr>
                        <a:t>Precision</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0</a:t>
                      </a:r>
                    </a:p>
                  </a:txBody>
                  <a:tcPr marL="121920" marR="12192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Times New Roman" pitchFamily="18" charset="0"/>
                          <a:cs typeface="Times New Roman" pitchFamily="18" charset="0"/>
                        </a:rPr>
                        <a:t>NA*</a:t>
                      </a:r>
                    </a:p>
                  </a:txBody>
                  <a:tcPr marL="121920" marR="121920" anchor="ctr">
                    <a:noFill/>
                  </a:tcPr>
                </a:tc>
                <a:extLst>
                  <a:ext uri="{0D108BD9-81ED-4DB2-BD59-A6C34878D82A}">
                    <a16:rowId xmlns:a16="http://schemas.microsoft.com/office/drawing/2014/main" val="10002"/>
                  </a:ext>
                </a:extLst>
              </a:tr>
              <a:tr h="383540">
                <a:tc>
                  <a:txBody>
                    <a:bodyPr/>
                    <a:lstStyle/>
                    <a:p>
                      <a:pPr algn="ctr"/>
                      <a:r>
                        <a:rPr lang="en-US" dirty="0">
                          <a:solidFill>
                            <a:schemeClr val="bg2"/>
                          </a:solidFill>
                          <a:latin typeface="Times New Roman" pitchFamily="18" charset="0"/>
                          <a:cs typeface="Times New Roman" pitchFamily="18" charset="0"/>
                        </a:rPr>
                        <a:t>Recall</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0</a:t>
                      </a:r>
                    </a:p>
                  </a:txBody>
                  <a:tcPr marL="121920" marR="12192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Times New Roman" pitchFamily="18" charset="0"/>
                          <a:cs typeface="Times New Roman" pitchFamily="18" charset="0"/>
                        </a:rPr>
                        <a:t>0</a:t>
                      </a:r>
                    </a:p>
                  </a:txBody>
                  <a:tcPr marL="121920" marR="121920" anchor="ctr">
                    <a:noFill/>
                  </a:tcPr>
                </a:tc>
                <a:extLst>
                  <a:ext uri="{0D108BD9-81ED-4DB2-BD59-A6C34878D82A}">
                    <a16:rowId xmlns:a16="http://schemas.microsoft.com/office/drawing/2014/main" val="10003"/>
                  </a:ext>
                </a:extLst>
              </a:tr>
              <a:tr h="383540">
                <a:tc>
                  <a:txBody>
                    <a:bodyPr/>
                    <a:lstStyle/>
                    <a:p>
                      <a:pPr algn="ctr"/>
                      <a:r>
                        <a:rPr lang="en-US" dirty="0">
                          <a:solidFill>
                            <a:schemeClr val="bg2"/>
                          </a:solidFill>
                          <a:latin typeface="Times New Roman" pitchFamily="18" charset="0"/>
                          <a:cs typeface="Times New Roman" pitchFamily="18" charset="0"/>
                        </a:rPr>
                        <a:t>F1_score</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0</a:t>
                      </a:r>
                    </a:p>
                  </a:txBody>
                  <a:tcPr marL="121920" marR="12192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Times New Roman" pitchFamily="18" charset="0"/>
                          <a:cs typeface="Times New Roman" pitchFamily="18" charset="0"/>
                        </a:rPr>
                        <a:t>0</a:t>
                      </a:r>
                    </a:p>
                  </a:txBody>
                  <a:tcPr marL="121920" marR="121920" anchor="ctr">
                    <a:noFill/>
                  </a:tcPr>
                </a:tc>
                <a:extLst>
                  <a:ext uri="{0D108BD9-81ED-4DB2-BD59-A6C34878D82A}">
                    <a16:rowId xmlns:a16="http://schemas.microsoft.com/office/drawing/2014/main" val="10004"/>
                  </a:ext>
                </a:extLst>
              </a:tr>
              <a:tr h="383540">
                <a:tc>
                  <a:txBody>
                    <a:bodyPr/>
                    <a:lstStyle/>
                    <a:p>
                      <a:pPr algn="ctr"/>
                      <a:r>
                        <a:rPr lang="en-US" dirty="0">
                          <a:solidFill>
                            <a:schemeClr val="bg2"/>
                          </a:solidFill>
                          <a:latin typeface="Times New Roman" pitchFamily="18" charset="0"/>
                          <a:cs typeface="Times New Roman" pitchFamily="18" charset="0"/>
                        </a:rPr>
                        <a:t>Roc_Auc</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49.99</a:t>
                      </a:r>
                    </a:p>
                  </a:txBody>
                  <a:tcPr marL="121920" marR="121920" anchor="ctr">
                    <a:noFill/>
                  </a:tcPr>
                </a:tc>
                <a:tc>
                  <a:txBody>
                    <a:bodyPr/>
                    <a:lstStyle/>
                    <a:p>
                      <a:pPr algn="ctr"/>
                      <a:r>
                        <a:rPr lang="en-US" dirty="0">
                          <a:solidFill>
                            <a:schemeClr val="bg2"/>
                          </a:solidFill>
                          <a:latin typeface="Times New Roman" pitchFamily="18" charset="0"/>
                          <a:cs typeface="Times New Roman" pitchFamily="18" charset="0"/>
                        </a:rPr>
                        <a:t>50</a:t>
                      </a:r>
                    </a:p>
                  </a:txBody>
                  <a:tcPr marL="121920" marR="121920" anchor="c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661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pic>
        <p:nvPicPr>
          <p:cNvPr id="1026" name="Picture 2">
            <a:extLst>
              <a:ext uri="{FF2B5EF4-FFF2-40B4-BE49-F238E27FC236}">
                <a16:creationId xmlns:a16="http://schemas.microsoft.com/office/drawing/2014/main" id="{F370B99D-D926-466C-8507-FAA275B40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77" y="790927"/>
            <a:ext cx="8320081" cy="2314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AA4553A-D5A0-4F7B-8CD2-3059E9630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0276" y="3292404"/>
            <a:ext cx="8320081" cy="303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26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pic>
        <p:nvPicPr>
          <p:cNvPr id="2050" name="Picture 2">
            <a:extLst>
              <a:ext uri="{FF2B5EF4-FFF2-40B4-BE49-F238E27FC236}">
                <a16:creationId xmlns:a16="http://schemas.microsoft.com/office/drawing/2014/main" id="{467B381F-5203-415A-953A-E8F9616D1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752" y="790926"/>
            <a:ext cx="8564116" cy="25737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CB96BA5-5AE4-434F-82EF-B9523F11F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751" y="3604334"/>
            <a:ext cx="8564117" cy="2828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86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6AB54977-33F8-4105-824C-3D0C493D5B00}"/>
              </a:ext>
            </a:extLst>
          </p:cNvPr>
          <p:cNvCxnSpPr>
            <a:cxnSpLocks/>
          </p:cNvCxnSpPr>
          <p:nvPr/>
        </p:nvCxnSpPr>
        <p:spPr>
          <a:xfrm>
            <a:off x="304800" y="3961786"/>
            <a:ext cx="113792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82AF7D-7FF0-494C-891D-C601C69FAD64}"/>
              </a:ext>
            </a:extLst>
          </p:cNvPr>
          <p:cNvCxnSpPr>
            <a:cxnSpLocks/>
          </p:cNvCxnSpPr>
          <p:nvPr/>
        </p:nvCxnSpPr>
        <p:spPr>
          <a:xfrm flipH="1" flipV="1">
            <a:off x="3648705" y="2790775"/>
            <a:ext cx="1764" cy="919123"/>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D26033AC-E99E-4309-BD9B-47A98BA0DEA7}"/>
              </a:ext>
            </a:extLst>
          </p:cNvPr>
          <p:cNvSpPr/>
          <p:nvPr/>
        </p:nvSpPr>
        <p:spPr>
          <a:xfrm>
            <a:off x="3579050" y="2746481"/>
            <a:ext cx="180151"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6" name="Straight Connector 15">
            <a:extLst>
              <a:ext uri="{FF2B5EF4-FFF2-40B4-BE49-F238E27FC236}">
                <a16:creationId xmlns:a16="http://schemas.microsoft.com/office/drawing/2014/main" id="{EA49CDC4-E9AD-4789-BEA6-BFF07A73111B}"/>
              </a:ext>
            </a:extLst>
          </p:cNvPr>
          <p:cNvCxnSpPr>
            <a:cxnSpLocks/>
          </p:cNvCxnSpPr>
          <p:nvPr/>
        </p:nvCxnSpPr>
        <p:spPr>
          <a:xfrm flipH="1" flipV="1">
            <a:off x="5883901" y="4175155"/>
            <a:ext cx="3" cy="1177382"/>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D4A8794-EADF-4527-95C6-C9D6781E9C8E}"/>
              </a:ext>
            </a:extLst>
          </p:cNvPr>
          <p:cNvSpPr/>
          <p:nvPr/>
        </p:nvSpPr>
        <p:spPr>
          <a:xfrm>
            <a:off x="5801078" y="5265283"/>
            <a:ext cx="165653"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8" name="TextBox 17">
            <a:extLst>
              <a:ext uri="{FF2B5EF4-FFF2-40B4-BE49-F238E27FC236}">
                <a16:creationId xmlns:a16="http://schemas.microsoft.com/office/drawing/2014/main" id="{4BE7D141-E60D-4B00-AA4B-1F588212DCAD}"/>
              </a:ext>
            </a:extLst>
          </p:cNvPr>
          <p:cNvSpPr txBox="1"/>
          <p:nvPr/>
        </p:nvSpPr>
        <p:spPr>
          <a:xfrm>
            <a:off x="2844801" y="2286000"/>
            <a:ext cx="1782703" cy="307777"/>
          </a:xfrm>
          <a:prstGeom prst="rect">
            <a:avLst/>
          </a:prstGeom>
          <a:noFill/>
        </p:spPr>
        <p:txBody>
          <a:bodyPr wrap="square" rtlCol="0">
            <a:spAutoFit/>
          </a:bodyPr>
          <a:lstStyle/>
          <a:p>
            <a:pPr algn="ctr"/>
            <a:r>
              <a:rPr lang="en-US" sz="1400" b="1" dirty="0">
                <a:solidFill>
                  <a:srgbClr val="FFC000"/>
                </a:solidFill>
                <a:latin typeface="Times New Roman" pitchFamily="18" charset="0"/>
                <a:cs typeface="Times New Roman" pitchFamily="18" charset="0"/>
              </a:rPr>
              <a:t>Random Forest</a:t>
            </a:r>
          </a:p>
        </p:txBody>
      </p:sp>
      <p:cxnSp>
        <p:nvCxnSpPr>
          <p:cNvPr id="19" name="Straight Connector 18">
            <a:extLst>
              <a:ext uri="{FF2B5EF4-FFF2-40B4-BE49-F238E27FC236}">
                <a16:creationId xmlns:a16="http://schemas.microsoft.com/office/drawing/2014/main" id="{15E6C7CE-0DCB-4A82-B08E-519AC3270B85}"/>
              </a:ext>
            </a:extLst>
          </p:cNvPr>
          <p:cNvCxnSpPr>
            <a:cxnSpLocks/>
          </p:cNvCxnSpPr>
          <p:nvPr/>
        </p:nvCxnSpPr>
        <p:spPr>
          <a:xfrm flipH="1" flipV="1">
            <a:off x="7909525" y="2790775"/>
            <a:ext cx="6380" cy="1124603"/>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CFE38F3-7830-46D8-95EE-69DB62ED465D}"/>
              </a:ext>
            </a:extLst>
          </p:cNvPr>
          <p:cNvSpPr/>
          <p:nvPr/>
        </p:nvSpPr>
        <p:spPr>
          <a:xfrm>
            <a:off x="7823200" y="2746481"/>
            <a:ext cx="165653"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21" name="Straight Connector 20">
            <a:extLst>
              <a:ext uri="{FF2B5EF4-FFF2-40B4-BE49-F238E27FC236}">
                <a16:creationId xmlns:a16="http://schemas.microsoft.com/office/drawing/2014/main" id="{A61A79A1-830D-43A5-991E-41089FE309F5}"/>
              </a:ext>
            </a:extLst>
          </p:cNvPr>
          <p:cNvCxnSpPr>
            <a:cxnSpLocks/>
          </p:cNvCxnSpPr>
          <p:nvPr/>
        </p:nvCxnSpPr>
        <p:spPr>
          <a:xfrm flipH="1" flipV="1">
            <a:off x="10557504" y="4091343"/>
            <a:ext cx="3" cy="1285324"/>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91D217BA-6735-41FC-ADDE-ADA84BF5E891}"/>
              </a:ext>
            </a:extLst>
          </p:cNvPr>
          <p:cNvSpPr/>
          <p:nvPr/>
        </p:nvSpPr>
        <p:spPr>
          <a:xfrm>
            <a:off x="10474680" y="5314547"/>
            <a:ext cx="165653"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5" name="Oval 24">
            <a:extLst>
              <a:ext uri="{FF2B5EF4-FFF2-40B4-BE49-F238E27FC236}">
                <a16:creationId xmlns:a16="http://schemas.microsoft.com/office/drawing/2014/main" id="{7CD0088E-001B-479F-A94B-F787016CEB0D}"/>
              </a:ext>
            </a:extLst>
          </p:cNvPr>
          <p:cNvSpPr/>
          <p:nvPr/>
        </p:nvSpPr>
        <p:spPr>
          <a:xfrm>
            <a:off x="3192139" y="3658416"/>
            <a:ext cx="964565" cy="723424"/>
          </a:xfrm>
          <a:prstGeom prst="ellipse">
            <a:avLst/>
          </a:prstGeom>
          <a:solidFill>
            <a:srgbClr val="EE9524"/>
          </a:solidFill>
          <a:ln>
            <a:solidFill>
              <a:srgbClr val="EDA2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26" name="Oval 25">
            <a:extLst>
              <a:ext uri="{FF2B5EF4-FFF2-40B4-BE49-F238E27FC236}">
                <a16:creationId xmlns:a16="http://schemas.microsoft.com/office/drawing/2014/main" id="{7EA0DEB2-8AD8-48D9-AEDC-F054A2225F4B}"/>
              </a:ext>
            </a:extLst>
          </p:cNvPr>
          <p:cNvSpPr/>
          <p:nvPr/>
        </p:nvSpPr>
        <p:spPr>
          <a:xfrm>
            <a:off x="3491488" y="3857333"/>
            <a:ext cx="360416" cy="27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7" name="Oval 26">
            <a:extLst>
              <a:ext uri="{FF2B5EF4-FFF2-40B4-BE49-F238E27FC236}">
                <a16:creationId xmlns:a16="http://schemas.microsoft.com/office/drawing/2014/main" id="{64EB72C5-385B-40FF-92D8-7A0DD35008A3}"/>
              </a:ext>
            </a:extLst>
          </p:cNvPr>
          <p:cNvSpPr/>
          <p:nvPr/>
        </p:nvSpPr>
        <p:spPr>
          <a:xfrm>
            <a:off x="5375904" y="3600074"/>
            <a:ext cx="964565" cy="7234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28" name="Oval 27">
            <a:extLst>
              <a:ext uri="{FF2B5EF4-FFF2-40B4-BE49-F238E27FC236}">
                <a16:creationId xmlns:a16="http://schemas.microsoft.com/office/drawing/2014/main" id="{64407E0C-4A5D-433D-B8AC-37D1859D0D49}"/>
              </a:ext>
            </a:extLst>
          </p:cNvPr>
          <p:cNvSpPr/>
          <p:nvPr/>
        </p:nvSpPr>
        <p:spPr>
          <a:xfrm>
            <a:off x="5680704" y="3835008"/>
            <a:ext cx="371883"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9" name="Oval 28">
            <a:extLst>
              <a:ext uri="{FF2B5EF4-FFF2-40B4-BE49-F238E27FC236}">
                <a16:creationId xmlns:a16="http://schemas.microsoft.com/office/drawing/2014/main" id="{78FFA8D3-18C4-4363-8FA8-BAF2448D4FAD}"/>
              </a:ext>
            </a:extLst>
          </p:cNvPr>
          <p:cNvSpPr/>
          <p:nvPr/>
        </p:nvSpPr>
        <p:spPr>
          <a:xfrm>
            <a:off x="7459339" y="3600074"/>
            <a:ext cx="964565" cy="723424"/>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30" name="Oval 29">
            <a:extLst>
              <a:ext uri="{FF2B5EF4-FFF2-40B4-BE49-F238E27FC236}">
                <a16:creationId xmlns:a16="http://schemas.microsoft.com/office/drawing/2014/main" id="{96BA334A-BE5A-460A-9646-CED3E6A5674B}"/>
              </a:ext>
            </a:extLst>
          </p:cNvPr>
          <p:cNvSpPr/>
          <p:nvPr/>
        </p:nvSpPr>
        <p:spPr>
          <a:xfrm>
            <a:off x="7747221" y="3833261"/>
            <a:ext cx="371883"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1" name="Oval 30">
            <a:extLst>
              <a:ext uri="{FF2B5EF4-FFF2-40B4-BE49-F238E27FC236}">
                <a16:creationId xmlns:a16="http://schemas.microsoft.com/office/drawing/2014/main" id="{069ADB07-1559-4A64-AE3C-2BB54B5DBC3C}"/>
              </a:ext>
            </a:extLst>
          </p:cNvPr>
          <p:cNvSpPr/>
          <p:nvPr/>
        </p:nvSpPr>
        <p:spPr>
          <a:xfrm>
            <a:off x="10100939" y="3600074"/>
            <a:ext cx="964565" cy="723424"/>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32" name="Oval 31">
            <a:extLst>
              <a:ext uri="{FF2B5EF4-FFF2-40B4-BE49-F238E27FC236}">
                <a16:creationId xmlns:a16="http://schemas.microsoft.com/office/drawing/2014/main" id="{C6385BA7-263A-4180-A9CD-8A409EAEB632}"/>
              </a:ext>
            </a:extLst>
          </p:cNvPr>
          <p:cNvSpPr/>
          <p:nvPr/>
        </p:nvSpPr>
        <p:spPr>
          <a:xfrm>
            <a:off x="10388821" y="3835008"/>
            <a:ext cx="371883"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37" name="Straight Connector 36">
            <a:extLst>
              <a:ext uri="{FF2B5EF4-FFF2-40B4-BE49-F238E27FC236}">
                <a16:creationId xmlns:a16="http://schemas.microsoft.com/office/drawing/2014/main" id="{A61A79A1-830D-43A5-991E-41089FE309F5}"/>
              </a:ext>
            </a:extLst>
          </p:cNvPr>
          <p:cNvCxnSpPr>
            <a:cxnSpLocks/>
          </p:cNvCxnSpPr>
          <p:nvPr/>
        </p:nvCxnSpPr>
        <p:spPr>
          <a:xfrm flipV="1">
            <a:off x="1352071" y="4316571"/>
            <a:ext cx="0" cy="107295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91D217BA-6735-41FC-ADDE-ADA84BF5E891}"/>
              </a:ext>
            </a:extLst>
          </p:cNvPr>
          <p:cNvSpPr/>
          <p:nvPr/>
        </p:nvSpPr>
        <p:spPr>
          <a:xfrm>
            <a:off x="1269244" y="5323436"/>
            <a:ext cx="165653" cy="124240"/>
          </a:xfrm>
          <a:prstGeom prst="ellipse">
            <a:avLst/>
          </a:prstGeom>
          <a:solidFill>
            <a:schemeClr val="accent6">
              <a:lumMod val="5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39" name="Oval 38">
            <a:extLst>
              <a:ext uri="{FF2B5EF4-FFF2-40B4-BE49-F238E27FC236}">
                <a16:creationId xmlns:a16="http://schemas.microsoft.com/office/drawing/2014/main" id="{069ADB07-1559-4A64-AE3C-2BB54B5DBC3C}"/>
              </a:ext>
            </a:extLst>
          </p:cNvPr>
          <p:cNvSpPr/>
          <p:nvPr/>
        </p:nvSpPr>
        <p:spPr>
          <a:xfrm>
            <a:off x="905504" y="3598327"/>
            <a:ext cx="964565" cy="72342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40" name="Oval 39">
            <a:extLst>
              <a:ext uri="{FF2B5EF4-FFF2-40B4-BE49-F238E27FC236}">
                <a16:creationId xmlns:a16="http://schemas.microsoft.com/office/drawing/2014/main" id="{C6385BA7-263A-4180-A9CD-8A409EAEB632}"/>
              </a:ext>
            </a:extLst>
          </p:cNvPr>
          <p:cNvSpPr/>
          <p:nvPr/>
        </p:nvSpPr>
        <p:spPr>
          <a:xfrm>
            <a:off x="1201845" y="3806992"/>
            <a:ext cx="371883" cy="253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 name="TextBox 45">
            <a:extLst>
              <a:ext uri="{FF2B5EF4-FFF2-40B4-BE49-F238E27FC236}">
                <a16:creationId xmlns:a16="http://schemas.microsoft.com/office/drawing/2014/main" id="{4BE7D141-E60D-4B00-AA4B-1F588212DCAD}"/>
              </a:ext>
            </a:extLst>
          </p:cNvPr>
          <p:cNvSpPr txBox="1"/>
          <p:nvPr/>
        </p:nvSpPr>
        <p:spPr>
          <a:xfrm>
            <a:off x="7047602" y="2220945"/>
            <a:ext cx="1782703" cy="307777"/>
          </a:xfrm>
          <a:prstGeom prst="rect">
            <a:avLst/>
          </a:prstGeom>
          <a:noFill/>
        </p:spPr>
        <p:txBody>
          <a:bodyPr wrap="square" rtlCol="0">
            <a:spAutoFit/>
          </a:bodyPr>
          <a:lstStyle/>
          <a:p>
            <a:pPr algn="ctr"/>
            <a:r>
              <a:rPr lang="en-US" sz="1400" b="1" dirty="0">
                <a:solidFill>
                  <a:srgbClr val="00B0F0"/>
                </a:solidFill>
                <a:latin typeface="Times New Roman" pitchFamily="18" charset="0"/>
                <a:cs typeface="Times New Roman" pitchFamily="18" charset="0"/>
              </a:rPr>
              <a:t>Gradient Boosting</a:t>
            </a:r>
          </a:p>
        </p:txBody>
      </p:sp>
      <p:sp>
        <p:nvSpPr>
          <p:cNvPr id="47" name="TextBox 46">
            <a:extLst>
              <a:ext uri="{FF2B5EF4-FFF2-40B4-BE49-F238E27FC236}">
                <a16:creationId xmlns:a16="http://schemas.microsoft.com/office/drawing/2014/main" id="{4BE7D141-E60D-4B00-AA4B-1F588212DCAD}"/>
              </a:ext>
            </a:extLst>
          </p:cNvPr>
          <p:cNvSpPr txBox="1"/>
          <p:nvPr/>
        </p:nvSpPr>
        <p:spPr>
          <a:xfrm>
            <a:off x="9643105" y="5486401"/>
            <a:ext cx="1782703" cy="307777"/>
          </a:xfrm>
          <a:prstGeom prst="rect">
            <a:avLst/>
          </a:prstGeom>
          <a:noFill/>
        </p:spPr>
        <p:txBody>
          <a:bodyPr wrap="square" rtlCol="0">
            <a:spAutoFit/>
          </a:bodyPr>
          <a:lstStyle/>
          <a:p>
            <a:pPr algn="ctr"/>
            <a:r>
              <a:rPr lang="en-US" sz="1400" b="1" dirty="0">
                <a:solidFill>
                  <a:schemeClr val="accent6">
                    <a:lumMod val="50000"/>
                  </a:schemeClr>
                </a:solidFill>
                <a:latin typeface="Times New Roman" pitchFamily="18" charset="0"/>
                <a:cs typeface="Times New Roman" pitchFamily="18" charset="0"/>
              </a:rPr>
              <a:t>XGBoost</a:t>
            </a:r>
          </a:p>
        </p:txBody>
      </p:sp>
      <p:sp>
        <p:nvSpPr>
          <p:cNvPr id="49" name="TextBox 48">
            <a:extLst>
              <a:ext uri="{FF2B5EF4-FFF2-40B4-BE49-F238E27FC236}">
                <a16:creationId xmlns:a16="http://schemas.microsoft.com/office/drawing/2014/main" id="{4BE7D141-E60D-4B00-AA4B-1F588212DCAD}"/>
              </a:ext>
            </a:extLst>
          </p:cNvPr>
          <p:cNvSpPr txBox="1"/>
          <p:nvPr/>
        </p:nvSpPr>
        <p:spPr>
          <a:xfrm>
            <a:off x="452498" y="5486401"/>
            <a:ext cx="1782703" cy="307777"/>
          </a:xfrm>
          <a:prstGeom prst="rect">
            <a:avLst/>
          </a:prstGeom>
          <a:noFill/>
        </p:spPr>
        <p:txBody>
          <a:bodyPr wrap="square" rtlCol="0">
            <a:spAutoFit/>
          </a:bodyPr>
          <a:lstStyle/>
          <a:p>
            <a:pPr algn="ctr"/>
            <a:r>
              <a:rPr lang="en-US" sz="1400" b="1" dirty="0">
                <a:solidFill>
                  <a:srgbClr val="7030A0"/>
                </a:solidFill>
                <a:latin typeface="Times New Roman" pitchFamily="18" charset="0"/>
                <a:cs typeface="Times New Roman" pitchFamily="18" charset="0"/>
              </a:rPr>
              <a:t>Bagging</a:t>
            </a:r>
          </a:p>
        </p:txBody>
      </p:sp>
      <p:sp>
        <p:nvSpPr>
          <p:cNvPr id="56" name="TextBox 55">
            <a:extLst>
              <a:ext uri="{FF2B5EF4-FFF2-40B4-BE49-F238E27FC236}">
                <a16:creationId xmlns:a16="http://schemas.microsoft.com/office/drawing/2014/main" id="{9EB86C53-13E6-4CD8-BA78-C260F3FE8C14}"/>
              </a:ext>
            </a:extLst>
          </p:cNvPr>
          <p:cNvSpPr txBox="1"/>
          <p:nvPr/>
        </p:nvSpPr>
        <p:spPr>
          <a:xfrm>
            <a:off x="446732" y="2638698"/>
            <a:ext cx="2823784" cy="646331"/>
          </a:xfrm>
          <a:prstGeom prst="rect">
            <a:avLst/>
          </a:prstGeom>
          <a:noFill/>
        </p:spPr>
        <p:txBody>
          <a:bodyPr wrap="square" rtlCol="0">
            <a:spAutoFit/>
          </a:bodyPr>
          <a:lstStyle/>
          <a:p>
            <a:r>
              <a:rPr lang="en-US" sz="1200" b="1" dirty="0">
                <a:solidFill>
                  <a:schemeClr val="bg2"/>
                </a:solidFill>
                <a:latin typeface="Times New Roman" pitchFamily="18" charset="0"/>
                <a:cs typeface="Times New Roman" pitchFamily="18" charset="0"/>
              </a:rPr>
              <a:t>ROC_AUC = 0.965</a:t>
            </a:r>
          </a:p>
          <a:p>
            <a:r>
              <a:rPr lang="en-US" sz="1200" b="1" dirty="0">
                <a:solidFill>
                  <a:schemeClr val="bg2"/>
                </a:solidFill>
                <a:latin typeface="Times New Roman" pitchFamily="18" charset="0"/>
                <a:cs typeface="Times New Roman" pitchFamily="18" charset="0"/>
              </a:rPr>
              <a:t>Bias error =  0.034665</a:t>
            </a:r>
          </a:p>
          <a:p>
            <a:r>
              <a:rPr lang="en-US" sz="1200" b="1" dirty="0">
                <a:solidFill>
                  <a:schemeClr val="bg2"/>
                </a:solidFill>
                <a:latin typeface="Times New Roman" pitchFamily="18" charset="0"/>
                <a:cs typeface="Times New Roman" pitchFamily="18" charset="0"/>
              </a:rPr>
              <a:t>Variance Error =  0.001051</a:t>
            </a:r>
          </a:p>
        </p:txBody>
      </p:sp>
      <p:sp>
        <p:nvSpPr>
          <p:cNvPr id="67" name="TextBox 66">
            <a:extLst>
              <a:ext uri="{FF2B5EF4-FFF2-40B4-BE49-F238E27FC236}">
                <a16:creationId xmlns:a16="http://schemas.microsoft.com/office/drawing/2014/main" id="{4BE7D141-E60D-4B00-AA4B-1F588212DCAD}"/>
              </a:ext>
            </a:extLst>
          </p:cNvPr>
          <p:cNvSpPr txBox="1"/>
          <p:nvPr/>
        </p:nvSpPr>
        <p:spPr>
          <a:xfrm>
            <a:off x="4978401" y="5496580"/>
            <a:ext cx="1782703" cy="523220"/>
          </a:xfrm>
          <a:prstGeom prst="rect">
            <a:avLst/>
          </a:prstGeom>
          <a:noFill/>
        </p:spPr>
        <p:txBody>
          <a:bodyPr wrap="square" rtlCol="0">
            <a:spAutoFit/>
          </a:bodyPr>
          <a:lstStyle/>
          <a:p>
            <a:pPr algn="ctr"/>
            <a:r>
              <a:rPr lang="en-US" sz="1400" b="1" dirty="0">
                <a:solidFill>
                  <a:srgbClr val="FF0000"/>
                </a:solidFill>
                <a:latin typeface="Times New Roman" pitchFamily="18" charset="0"/>
                <a:cs typeface="Times New Roman" pitchFamily="18" charset="0"/>
              </a:rPr>
              <a:t>Ada Boost</a:t>
            </a:r>
          </a:p>
          <a:p>
            <a:pPr algn="ctr"/>
            <a:endParaRPr lang="en-US" sz="1400" b="1" dirty="0">
              <a:solidFill>
                <a:srgbClr val="FF0000"/>
              </a:solidFill>
              <a:latin typeface="Times New Roman" pitchFamily="18" charset="0"/>
              <a:cs typeface="Times New Roman" pitchFamily="18" charset="0"/>
            </a:endParaRPr>
          </a:p>
        </p:txBody>
      </p:sp>
      <p:sp>
        <p:nvSpPr>
          <p:cNvPr id="87" name="TextBox 86">
            <a:extLst>
              <a:ext uri="{FF2B5EF4-FFF2-40B4-BE49-F238E27FC236}">
                <a16:creationId xmlns:a16="http://schemas.microsoft.com/office/drawing/2014/main" id="{9EB86C53-13E6-4CD8-BA78-C260F3FE8C14}"/>
              </a:ext>
            </a:extLst>
          </p:cNvPr>
          <p:cNvSpPr txBox="1"/>
          <p:nvPr/>
        </p:nvSpPr>
        <p:spPr>
          <a:xfrm>
            <a:off x="2615957" y="4646554"/>
            <a:ext cx="2774648" cy="646331"/>
          </a:xfrm>
          <a:prstGeom prst="rect">
            <a:avLst/>
          </a:prstGeom>
          <a:noFill/>
        </p:spPr>
        <p:txBody>
          <a:bodyPr wrap="square" rtlCol="0">
            <a:spAutoFit/>
          </a:bodyPr>
          <a:lstStyle/>
          <a:p>
            <a:r>
              <a:rPr lang="en-US" sz="1200" b="1" dirty="0">
                <a:solidFill>
                  <a:schemeClr val="bg2"/>
                </a:solidFill>
                <a:latin typeface="Times New Roman" pitchFamily="18" charset="0"/>
                <a:cs typeface="Times New Roman" pitchFamily="18" charset="0"/>
              </a:rPr>
              <a:t>ROC_AUC = 0.976</a:t>
            </a:r>
          </a:p>
          <a:p>
            <a:r>
              <a:rPr lang="en-US" sz="1200" b="1" dirty="0">
                <a:solidFill>
                  <a:schemeClr val="bg2"/>
                </a:solidFill>
                <a:latin typeface="Times New Roman" pitchFamily="18" charset="0"/>
                <a:cs typeface="Times New Roman" pitchFamily="18" charset="0"/>
              </a:rPr>
              <a:t>Bias error =  0.024310</a:t>
            </a:r>
          </a:p>
          <a:p>
            <a:r>
              <a:rPr lang="en-US" sz="1200" b="1" dirty="0">
                <a:solidFill>
                  <a:schemeClr val="bg2"/>
                </a:solidFill>
                <a:latin typeface="Times New Roman" pitchFamily="18" charset="0"/>
                <a:cs typeface="Times New Roman" pitchFamily="18" charset="0"/>
              </a:rPr>
              <a:t>Variance Error =  0.000785</a:t>
            </a:r>
          </a:p>
        </p:txBody>
      </p:sp>
      <p:sp>
        <p:nvSpPr>
          <p:cNvPr id="88" name="TextBox 87">
            <a:extLst>
              <a:ext uri="{FF2B5EF4-FFF2-40B4-BE49-F238E27FC236}">
                <a16:creationId xmlns:a16="http://schemas.microsoft.com/office/drawing/2014/main" id="{9EB86C53-13E6-4CD8-BA78-C260F3FE8C14}"/>
              </a:ext>
            </a:extLst>
          </p:cNvPr>
          <p:cNvSpPr txBox="1"/>
          <p:nvPr/>
        </p:nvSpPr>
        <p:spPr>
          <a:xfrm>
            <a:off x="4827473" y="2727030"/>
            <a:ext cx="2749432" cy="646331"/>
          </a:xfrm>
          <a:prstGeom prst="rect">
            <a:avLst/>
          </a:prstGeom>
          <a:noFill/>
        </p:spPr>
        <p:txBody>
          <a:bodyPr wrap="square" rtlCol="0">
            <a:spAutoFit/>
          </a:bodyPr>
          <a:lstStyle/>
          <a:p>
            <a:r>
              <a:rPr lang="en-US" sz="1200" b="1" dirty="0">
                <a:solidFill>
                  <a:schemeClr val="bg2"/>
                </a:solidFill>
                <a:latin typeface="Times New Roman" pitchFamily="18" charset="0"/>
                <a:cs typeface="Times New Roman" pitchFamily="18" charset="0"/>
              </a:rPr>
              <a:t>ROC_AUC = 0.963</a:t>
            </a:r>
          </a:p>
          <a:p>
            <a:r>
              <a:rPr lang="en-US" sz="1200" b="1" dirty="0">
                <a:solidFill>
                  <a:schemeClr val="bg2"/>
                </a:solidFill>
                <a:latin typeface="Times New Roman" pitchFamily="18" charset="0"/>
                <a:cs typeface="Times New Roman" pitchFamily="18" charset="0"/>
              </a:rPr>
              <a:t>Bias error =  0.037947</a:t>
            </a:r>
          </a:p>
          <a:p>
            <a:r>
              <a:rPr lang="en-US" sz="1200" b="1" dirty="0">
                <a:solidFill>
                  <a:schemeClr val="bg2"/>
                </a:solidFill>
                <a:latin typeface="Times New Roman" pitchFamily="18" charset="0"/>
                <a:cs typeface="Times New Roman" pitchFamily="18" charset="0"/>
              </a:rPr>
              <a:t>Variance Error =  0.001160</a:t>
            </a:r>
          </a:p>
        </p:txBody>
      </p:sp>
      <p:sp>
        <p:nvSpPr>
          <p:cNvPr id="89" name="TextBox 88">
            <a:extLst>
              <a:ext uri="{FF2B5EF4-FFF2-40B4-BE49-F238E27FC236}">
                <a16:creationId xmlns:a16="http://schemas.microsoft.com/office/drawing/2014/main" id="{9EB86C53-13E6-4CD8-BA78-C260F3FE8C14}"/>
              </a:ext>
            </a:extLst>
          </p:cNvPr>
          <p:cNvSpPr txBox="1"/>
          <p:nvPr/>
        </p:nvSpPr>
        <p:spPr>
          <a:xfrm>
            <a:off x="6887944" y="4555115"/>
            <a:ext cx="2704547" cy="646331"/>
          </a:xfrm>
          <a:prstGeom prst="rect">
            <a:avLst/>
          </a:prstGeom>
          <a:noFill/>
        </p:spPr>
        <p:txBody>
          <a:bodyPr wrap="square" rtlCol="0">
            <a:spAutoFit/>
          </a:bodyPr>
          <a:lstStyle/>
          <a:p>
            <a:r>
              <a:rPr lang="en-US" sz="1200" b="1" dirty="0">
                <a:solidFill>
                  <a:schemeClr val="bg2"/>
                </a:solidFill>
                <a:latin typeface="Times New Roman" pitchFamily="18" charset="0"/>
                <a:cs typeface="Times New Roman" pitchFamily="18" charset="0"/>
              </a:rPr>
              <a:t>ROC_AUC = 0.967</a:t>
            </a:r>
          </a:p>
          <a:p>
            <a:r>
              <a:rPr lang="en-US" sz="1200" b="1" dirty="0">
                <a:solidFill>
                  <a:schemeClr val="bg2"/>
                </a:solidFill>
                <a:latin typeface="Times New Roman" pitchFamily="18" charset="0"/>
                <a:cs typeface="Times New Roman" pitchFamily="18" charset="0"/>
              </a:rPr>
              <a:t>Bias error =  0.032695</a:t>
            </a:r>
          </a:p>
          <a:p>
            <a:r>
              <a:rPr lang="en-US" sz="1200" b="1" dirty="0">
                <a:solidFill>
                  <a:schemeClr val="bg2"/>
                </a:solidFill>
                <a:latin typeface="Times New Roman" pitchFamily="18" charset="0"/>
                <a:cs typeface="Times New Roman" pitchFamily="18" charset="0"/>
              </a:rPr>
              <a:t>Variance Error =  0.001143</a:t>
            </a:r>
          </a:p>
        </p:txBody>
      </p:sp>
      <p:sp>
        <p:nvSpPr>
          <p:cNvPr id="90" name="TextBox 89">
            <a:extLst>
              <a:ext uri="{FF2B5EF4-FFF2-40B4-BE49-F238E27FC236}">
                <a16:creationId xmlns:a16="http://schemas.microsoft.com/office/drawing/2014/main" id="{9EB86C53-13E6-4CD8-BA78-C260F3FE8C14}"/>
              </a:ext>
            </a:extLst>
          </p:cNvPr>
          <p:cNvSpPr txBox="1"/>
          <p:nvPr/>
        </p:nvSpPr>
        <p:spPr>
          <a:xfrm>
            <a:off x="9084491" y="2634798"/>
            <a:ext cx="2946400" cy="646331"/>
          </a:xfrm>
          <a:prstGeom prst="rect">
            <a:avLst/>
          </a:prstGeom>
          <a:noFill/>
        </p:spPr>
        <p:txBody>
          <a:bodyPr wrap="square" rtlCol="0">
            <a:spAutoFit/>
          </a:bodyPr>
          <a:lstStyle/>
          <a:p>
            <a:r>
              <a:rPr lang="en-US" sz="1200" b="1" dirty="0">
                <a:solidFill>
                  <a:schemeClr val="bg2"/>
                </a:solidFill>
                <a:latin typeface="Times New Roman" pitchFamily="18" charset="0"/>
                <a:cs typeface="Times New Roman" pitchFamily="18" charset="0"/>
              </a:rPr>
              <a:t>ROC_AUC = 0.974</a:t>
            </a:r>
          </a:p>
          <a:p>
            <a:r>
              <a:rPr lang="en-US" sz="1200" b="1" dirty="0">
                <a:solidFill>
                  <a:schemeClr val="bg2"/>
                </a:solidFill>
                <a:latin typeface="Times New Roman" pitchFamily="18" charset="0"/>
                <a:cs typeface="Times New Roman" pitchFamily="18" charset="0"/>
              </a:rPr>
              <a:t>Bias error =  0.025761</a:t>
            </a:r>
          </a:p>
          <a:p>
            <a:r>
              <a:rPr lang="en-US" sz="1200" b="1" dirty="0">
                <a:solidFill>
                  <a:schemeClr val="bg2"/>
                </a:solidFill>
                <a:latin typeface="Times New Roman" pitchFamily="18" charset="0"/>
                <a:cs typeface="Times New Roman" pitchFamily="18" charset="0"/>
              </a:rPr>
              <a:t>Variance Error =  0.000852</a:t>
            </a: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sp>
        <p:nvSpPr>
          <p:cNvPr id="36" name="Rectangle 35"/>
          <p:cNvSpPr/>
          <p:nvPr/>
        </p:nvSpPr>
        <p:spPr>
          <a:xfrm>
            <a:off x="1180011" y="380888"/>
            <a:ext cx="9805852" cy="646331"/>
          </a:xfrm>
          <a:prstGeom prst="rect">
            <a:avLst/>
          </a:prstGeom>
        </p:spPr>
        <p:txBody>
          <a:bodyPr wrap="square">
            <a:spAutoFit/>
          </a:bodyPr>
          <a:lstStyle/>
          <a:p>
            <a:r>
              <a:rPr lang="en-US" b="1" dirty="0">
                <a:solidFill>
                  <a:srgbClr val="0070C0"/>
                </a:solidFill>
                <a:latin typeface="Times New Roman" pitchFamily="18" charset="0"/>
                <a:ea typeface="Ebrima" panose="02000000000000000000" pitchFamily="2" charset="0"/>
                <a:cs typeface="Times New Roman" pitchFamily="18" charset="0"/>
              </a:rPr>
              <a:t>ALGORITHMS COMPARISION (BIAS &amp; VARIANCE ERROR) THROUGH K-FOLD CROSS VALIDATED DATA</a:t>
            </a:r>
            <a:endParaRPr lang="en-IN" dirty="0"/>
          </a:p>
        </p:txBody>
      </p:sp>
    </p:spTree>
    <p:extLst>
      <p:ext uri="{BB962C8B-B14F-4D97-AF65-F5344CB8AC3E}">
        <p14:creationId xmlns:p14="http://schemas.microsoft.com/office/powerpoint/2010/main" val="41960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par>
                          <p:cTn id="64" fill="hold">
                            <p:stCondLst>
                              <p:cond delay="4500"/>
                            </p:stCondLst>
                            <p:childTnLst>
                              <p:par>
                                <p:cTn id="65" presetID="10"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par>
                          <p:cTn id="78" fill="hold">
                            <p:stCondLst>
                              <p:cond delay="5500"/>
                            </p:stCondLst>
                            <p:childTnLst>
                              <p:par>
                                <p:cTn id="79" presetID="10" presetClass="entr" presetSubtype="0" fill="hold" grpId="0"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500"/>
                                        <p:tgtEl>
                                          <p:spTgt spid="49"/>
                                        </p:tgtEl>
                                      </p:cBhvr>
                                    </p:animEffect>
                                  </p:childTnLst>
                                </p:cTn>
                              </p:par>
                            </p:childTnLst>
                          </p:cTn>
                        </p:par>
                        <p:par>
                          <p:cTn id="82" fill="hold">
                            <p:stCondLst>
                              <p:cond delay="6000"/>
                            </p:stCondLst>
                            <p:childTnLst>
                              <p:par>
                                <p:cTn id="83" presetID="10" presetClass="entr" presetSubtype="0" fill="hold" grpId="0" nodeType="after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par>
                          <p:cTn id="90" fill="hold">
                            <p:stCondLst>
                              <p:cond delay="7000"/>
                            </p:stCondLst>
                            <p:childTnLst>
                              <p:par>
                                <p:cTn id="91" presetID="10" presetClass="entr" presetSubtype="0" fill="hold" grpId="0" nodeType="afterEffect">
                                  <p:stCondLst>
                                    <p:cond delay="0"/>
                                  </p:stCondLst>
                                  <p:childTnLst>
                                    <p:set>
                                      <p:cBhvr>
                                        <p:cTn id="92" dur="1" fill="hold">
                                          <p:stCondLst>
                                            <p:cond delay="0"/>
                                          </p:stCondLst>
                                        </p:cTn>
                                        <p:tgtEl>
                                          <p:spTgt spid="87"/>
                                        </p:tgtEl>
                                        <p:attrNameLst>
                                          <p:attrName>style.visibility</p:attrName>
                                        </p:attrNameLst>
                                      </p:cBhvr>
                                      <p:to>
                                        <p:strVal val="visible"/>
                                      </p:to>
                                    </p:set>
                                    <p:animEffect transition="in" filter="fade">
                                      <p:cBhvr>
                                        <p:cTn id="93" dur="500"/>
                                        <p:tgtEl>
                                          <p:spTgt spid="87"/>
                                        </p:tgtEl>
                                      </p:cBhvr>
                                    </p:animEffect>
                                  </p:childTnLst>
                                </p:cTn>
                              </p:par>
                            </p:childTnLst>
                          </p:cTn>
                        </p:par>
                        <p:par>
                          <p:cTn id="94" fill="hold">
                            <p:stCondLst>
                              <p:cond delay="7500"/>
                            </p:stCondLst>
                            <p:childTnLst>
                              <p:par>
                                <p:cTn id="95" presetID="10" presetClass="entr" presetSubtype="0" fill="hold" grpId="0" nodeType="after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88"/>
                                        </p:tgtEl>
                                        <p:attrNameLst>
                                          <p:attrName>style.visibility</p:attrName>
                                        </p:attrNameLst>
                                      </p:cBhvr>
                                      <p:to>
                                        <p:strVal val="visible"/>
                                      </p:to>
                                    </p:set>
                                    <p:animEffect transition="in" filter="fade">
                                      <p:cBhvr>
                                        <p:cTn id="101" dur="500"/>
                                        <p:tgtEl>
                                          <p:spTgt spid="88"/>
                                        </p:tgtEl>
                                      </p:cBhvr>
                                    </p:animEffect>
                                  </p:childTnLst>
                                </p:cTn>
                              </p:par>
                            </p:childTnLst>
                          </p:cTn>
                        </p:par>
                        <p:par>
                          <p:cTn id="102" fill="hold">
                            <p:stCondLst>
                              <p:cond delay="8500"/>
                            </p:stCondLst>
                            <p:childTnLst>
                              <p:par>
                                <p:cTn id="103" presetID="10"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childTnLst>
                          </p:cTn>
                        </p:par>
                        <p:par>
                          <p:cTn id="106" fill="hold">
                            <p:stCondLst>
                              <p:cond delay="9000"/>
                            </p:stCondLst>
                            <p:childTnLst>
                              <p:par>
                                <p:cTn id="107" presetID="10" presetClass="entr" presetSubtype="0" fill="hold" grpId="0" nodeType="afterEffect">
                                  <p:stCondLst>
                                    <p:cond delay="0"/>
                                  </p:stCondLst>
                                  <p:childTnLst>
                                    <p:set>
                                      <p:cBhvr>
                                        <p:cTn id="108" dur="1" fill="hold">
                                          <p:stCondLst>
                                            <p:cond delay="0"/>
                                          </p:stCondLst>
                                        </p:cTn>
                                        <p:tgtEl>
                                          <p:spTgt spid="89"/>
                                        </p:tgtEl>
                                        <p:attrNameLst>
                                          <p:attrName>style.visibility</p:attrName>
                                        </p:attrNameLst>
                                      </p:cBhvr>
                                      <p:to>
                                        <p:strVal val="visible"/>
                                      </p:to>
                                    </p:set>
                                    <p:animEffect transition="in" filter="fade">
                                      <p:cBhvr>
                                        <p:cTn id="109" dur="500"/>
                                        <p:tgtEl>
                                          <p:spTgt spid="89"/>
                                        </p:tgtEl>
                                      </p:cBhvr>
                                    </p:animEffect>
                                  </p:childTnLst>
                                </p:cTn>
                              </p:par>
                            </p:childTnLst>
                          </p:cTn>
                        </p:par>
                        <p:par>
                          <p:cTn id="110" fill="hold">
                            <p:stCondLst>
                              <p:cond delay="9500"/>
                            </p:stCondLst>
                            <p:childTnLst>
                              <p:par>
                                <p:cTn id="111" presetID="10" presetClass="entr" presetSubtype="0" fill="hold" grpId="0" nodeType="after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500"/>
                                        <p:tgtEl>
                                          <p:spTgt spid="47"/>
                                        </p:tgtEl>
                                      </p:cBhvr>
                                    </p:animEffect>
                                  </p:childTnLst>
                                </p:cTn>
                              </p:par>
                            </p:childTnLst>
                          </p:cTn>
                        </p:par>
                        <p:par>
                          <p:cTn id="114" fill="hold">
                            <p:stCondLst>
                              <p:cond delay="10000"/>
                            </p:stCondLst>
                            <p:childTnLst>
                              <p:par>
                                <p:cTn id="115" presetID="10" presetClass="entr" presetSubtype="0" fill="hold" grpId="0" nodeType="afterEffect">
                                  <p:stCondLst>
                                    <p:cond delay="0"/>
                                  </p:stCondLst>
                                  <p:childTnLst>
                                    <p:set>
                                      <p:cBhvr>
                                        <p:cTn id="116" dur="1" fill="hold">
                                          <p:stCondLst>
                                            <p:cond delay="0"/>
                                          </p:stCondLst>
                                        </p:cTn>
                                        <p:tgtEl>
                                          <p:spTgt spid="90"/>
                                        </p:tgtEl>
                                        <p:attrNameLst>
                                          <p:attrName>style.visibility</p:attrName>
                                        </p:attrNameLst>
                                      </p:cBhvr>
                                      <p:to>
                                        <p:strVal val="visible"/>
                                      </p:to>
                                    </p:set>
                                    <p:animEffect transition="in" filter="fade">
                                      <p:cBhvr>
                                        <p:cTn id="11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p:bldP spid="20" grpId="0" animBg="1"/>
      <p:bldP spid="22" grpId="0" animBg="1"/>
      <p:bldP spid="25" grpId="0" animBg="1"/>
      <p:bldP spid="26" grpId="0" animBg="1"/>
      <p:bldP spid="27" grpId="0" animBg="1"/>
      <p:bldP spid="28" grpId="0" animBg="1"/>
      <p:bldP spid="29" grpId="0" animBg="1"/>
      <p:bldP spid="30" grpId="0" animBg="1"/>
      <p:bldP spid="31" grpId="0" animBg="1"/>
      <p:bldP spid="32" grpId="0" animBg="1"/>
      <p:bldP spid="38" grpId="0" animBg="1"/>
      <p:bldP spid="39" grpId="0" animBg="1"/>
      <p:bldP spid="40" grpId="0" animBg="1"/>
      <p:bldP spid="46" grpId="0"/>
      <p:bldP spid="47" grpId="0"/>
      <p:bldP spid="49" grpId="0"/>
      <p:bldP spid="56" grpId="0"/>
      <p:bldP spid="67" grpId="0"/>
      <p:bldP spid="87" grpId="0"/>
      <p:bldP spid="88" grpId="0"/>
      <p:bldP spid="89"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graphicFrame>
        <p:nvGraphicFramePr>
          <p:cNvPr id="3" name="Table 3">
            <a:extLst>
              <a:ext uri="{FF2B5EF4-FFF2-40B4-BE49-F238E27FC236}">
                <a16:creationId xmlns:a16="http://schemas.microsoft.com/office/drawing/2014/main" id="{6F9ABF51-BBA2-4717-A1DB-87F389A2F855}"/>
              </a:ext>
            </a:extLst>
          </p:cNvPr>
          <p:cNvGraphicFramePr>
            <a:graphicFrameLocks noGrp="1"/>
          </p:cNvGraphicFramePr>
          <p:nvPr>
            <p:extLst>
              <p:ext uri="{D42A27DB-BD31-4B8C-83A1-F6EECF244321}">
                <p14:modId xmlns:p14="http://schemas.microsoft.com/office/powerpoint/2010/main" val="664877315"/>
              </p:ext>
            </p:extLst>
          </p:nvPr>
        </p:nvGraphicFramePr>
        <p:xfrm>
          <a:off x="1251750" y="385314"/>
          <a:ext cx="10067279" cy="3019272"/>
        </p:xfrm>
        <a:graphic>
          <a:graphicData uri="http://schemas.openxmlformats.org/drawingml/2006/table">
            <a:tbl>
              <a:tblPr firstRow="1" bandRow="1">
                <a:tableStyleId>{5C22544A-7EE6-4342-B048-85BDC9FD1C3A}</a:tableStyleId>
              </a:tblPr>
              <a:tblGrid>
                <a:gridCol w="1685908">
                  <a:extLst>
                    <a:ext uri="{9D8B030D-6E8A-4147-A177-3AD203B41FA5}">
                      <a16:colId xmlns:a16="http://schemas.microsoft.com/office/drawing/2014/main" val="2197512622"/>
                    </a:ext>
                  </a:extLst>
                </a:gridCol>
                <a:gridCol w="1669852">
                  <a:extLst>
                    <a:ext uri="{9D8B030D-6E8A-4147-A177-3AD203B41FA5}">
                      <a16:colId xmlns:a16="http://schemas.microsoft.com/office/drawing/2014/main" val="3144849992"/>
                    </a:ext>
                  </a:extLst>
                </a:gridCol>
                <a:gridCol w="1673063">
                  <a:extLst>
                    <a:ext uri="{9D8B030D-6E8A-4147-A177-3AD203B41FA5}">
                      <a16:colId xmlns:a16="http://schemas.microsoft.com/office/drawing/2014/main" val="3765522834"/>
                    </a:ext>
                  </a:extLst>
                </a:gridCol>
                <a:gridCol w="1682696">
                  <a:extLst>
                    <a:ext uri="{9D8B030D-6E8A-4147-A177-3AD203B41FA5}">
                      <a16:colId xmlns:a16="http://schemas.microsoft.com/office/drawing/2014/main" val="1846654203"/>
                    </a:ext>
                  </a:extLst>
                </a:gridCol>
                <a:gridCol w="1677880">
                  <a:extLst>
                    <a:ext uri="{9D8B030D-6E8A-4147-A177-3AD203B41FA5}">
                      <a16:colId xmlns:a16="http://schemas.microsoft.com/office/drawing/2014/main" val="305872167"/>
                    </a:ext>
                  </a:extLst>
                </a:gridCol>
                <a:gridCol w="1677880">
                  <a:extLst>
                    <a:ext uri="{9D8B030D-6E8A-4147-A177-3AD203B41FA5}">
                      <a16:colId xmlns:a16="http://schemas.microsoft.com/office/drawing/2014/main" val="681420168"/>
                    </a:ext>
                  </a:extLst>
                </a:gridCol>
              </a:tblGrid>
              <a:tr h="397385">
                <a:tc>
                  <a:txBody>
                    <a:bodyPr/>
                    <a:lstStyle/>
                    <a:p>
                      <a:r>
                        <a:rPr lang="en-IN" sz="1200" dirty="0">
                          <a:solidFill>
                            <a:schemeClr val="tx1"/>
                          </a:solidFill>
                          <a:latin typeface="Times New Roman" panose="02020603050405020304" pitchFamily="18" charset="0"/>
                          <a:cs typeface="Times New Roman" panose="02020603050405020304" pitchFamily="18" charset="0"/>
                        </a:rPr>
                        <a:t>MODEL NAME(TRAIN)</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PRECISION</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RECALL</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F1_SCORE</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ROC_AUC</a:t>
                      </a:r>
                    </a:p>
                    <a:p>
                      <a:r>
                        <a:rPr lang="en-IN" sz="1200" dirty="0">
                          <a:solidFill>
                            <a:schemeClr val="tx1"/>
                          </a:solidFill>
                          <a:latin typeface="Times New Roman" panose="02020603050405020304" pitchFamily="18" charset="0"/>
                          <a:cs typeface="Times New Roman" panose="02020603050405020304" pitchFamily="18" charset="0"/>
                        </a:rPr>
                        <a:t>SCORE</a:t>
                      </a:r>
                    </a:p>
                  </a:txBody>
                  <a:tcPr/>
                </a:tc>
                <a:extLst>
                  <a:ext uri="{0D108BD9-81ED-4DB2-BD59-A6C34878D82A}">
                    <a16:rowId xmlns:a16="http://schemas.microsoft.com/office/drawing/2014/main" val="108266039"/>
                  </a:ext>
                </a:extLst>
              </a:tr>
              <a:tr h="397385">
                <a:tc>
                  <a:txBody>
                    <a:bodyPr/>
                    <a:lstStyle/>
                    <a:p>
                      <a:r>
                        <a:rPr lang="en-IN" sz="1200" dirty="0">
                          <a:latin typeface="Times New Roman" panose="02020603050405020304" pitchFamily="18" charset="0"/>
                          <a:cs typeface="Times New Roman" panose="02020603050405020304" pitchFamily="18" charset="0"/>
                        </a:rPr>
                        <a:t>LOGISTIC</a:t>
                      </a:r>
                    </a:p>
                    <a:p>
                      <a:r>
                        <a:rPr lang="en-IN" sz="1200" dirty="0">
                          <a:latin typeface="Times New Roman" panose="02020603050405020304" pitchFamily="18" charset="0"/>
                          <a:cs typeface="Times New Roman" panose="02020603050405020304" pitchFamily="18" charset="0"/>
                        </a:rPr>
                        <a:t>REGRESSION </a:t>
                      </a:r>
                    </a:p>
                  </a:txBody>
                  <a:tcPr/>
                </a:tc>
                <a:tc>
                  <a:txBody>
                    <a:bodyPr/>
                    <a:lstStyle/>
                    <a:p>
                      <a:r>
                        <a:rPr lang="en-IN" sz="1200" dirty="0">
                          <a:latin typeface="Times New Roman" panose="02020603050405020304" pitchFamily="18" charset="0"/>
                          <a:cs typeface="Times New Roman" panose="02020603050405020304" pitchFamily="18" charset="0"/>
                        </a:rPr>
                        <a:t>93.92</a:t>
                      </a:r>
                    </a:p>
                  </a:txBody>
                  <a:tcPr/>
                </a:tc>
                <a:tc>
                  <a:txBody>
                    <a:bodyPr/>
                    <a:lstStyle/>
                    <a:p>
                      <a:r>
                        <a:rPr lang="en-IN" sz="1200" dirty="0">
                          <a:latin typeface="Times New Roman" panose="02020603050405020304" pitchFamily="18" charset="0"/>
                          <a:cs typeface="Times New Roman" panose="02020603050405020304" pitchFamily="18" charset="0"/>
                        </a:rPr>
                        <a:t>96.90</a:t>
                      </a:r>
                    </a:p>
                  </a:txBody>
                  <a:tcPr/>
                </a:tc>
                <a:tc>
                  <a:txBody>
                    <a:bodyPr/>
                    <a:lstStyle/>
                    <a:p>
                      <a:r>
                        <a:rPr lang="en-IN" sz="1200" dirty="0">
                          <a:latin typeface="Times New Roman" panose="02020603050405020304" pitchFamily="18" charset="0"/>
                          <a:cs typeface="Times New Roman" panose="02020603050405020304" pitchFamily="18" charset="0"/>
                        </a:rPr>
                        <a:t>90.75</a:t>
                      </a:r>
                    </a:p>
                  </a:txBody>
                  <a:tcPr/>
                </a:tc>
                <a:tc>
                  <a:txBody>
                    <a:bodyPr/>
                    <a:lstStyle/>
                    <a:p>
                      <a:r>
                        <a:rPr lang="en-IN" sz="1200" dirty="0">
                          <a:latin typeface="Times New Roman" panose="02020603050405020304" pitchFamily="18" charset="0"/>
                          <a:cs typeface="Times New Roman" panose="02020603050405020304" pitchFamily="18" charset="0"/>
                        </a:rPr>
                        <a:t>93.72</a:t>
                      </a:r>
                    </a:p>
                  </a:txBody>
                  <a:tcPr/>
                </a:tc>
                <a:tc>
                  <a:txBody>
                    <a:bodyPr/>
                    <a:lstStyle/>
                    <a:p>
                      <a:r>
                        <a:rPr lang="en-IN" sz="1200" dirty="0">
                          <a:latin typeface="Times New Roman" panose="02020603050405020304" pitchFamily="18" charset="0"/>
                          <a:cs typeface="Times New Roman" panose="02020603050405020304" pitchFamily="18" charset="0"/>
                        </a:rPr>
                        <a:t>93.92</a:t>
                      </a:r>
                    </a:p>
                  </a:txBody>
                  <a:tcPr/>
                </a:tc>
                <a:extLst>
                  <a:ext uri="{0D108BD9-81ED-4DB2-BD59-A6C34878D82A}">
                    <a16:rowId xmlns:a16="http://schemas.microsoft.com/office/drawing/2014/main" val="2241004049"/>
                  </a:ext>
                </a:extLst>
              </a:tr>
              <a:tr h="396824">
                <a:tc>
                  <a:txBody>
                    <a:bodyPr/>
                    <a:lstStyle/>
                    <a:p>
                      <a:r>
                        <a:rPr lang="en-IN" sz="1200" dirty="0">
                          <a:latin typeface="Times New Roman" panose="02020603050405020304" pitchFamily="18" charset="0"/>
                          <a:cs typeface="Times New Roman" panose="02020603050405020304" pitchFamily="18" charset="0"/>
                        </a:rPr>
                        <a:t>RANDOM FOREST</a:t>
                      </a:r>
                    </a:p>
                  </a:txBody>
                  <a:tcPr/>
                </a:tc>
                <a:tc>
                  <a:txBody>
                    <a:bodyPr/>
                    <a:lstStyle/>
                    <a:p>
                      <a:r>
                        <a:rPr lang="en-IN" sz="1200" dirty="0">
                          <a:latin typeface="Times New Roman" panose="02020603050405020304" pitchFamily="18" charset="0"/>
                          <a:cs typeface="Times New Roman" panose="02020603050405020304" pitchFamily="18" charset="0"/>
                        </a:rPr>
                        <a:t>99.99</a:t>
                      </a:r>
                    </a:p>
                  </a:txBody>
                  <a:tcPr/>
                </a:tc>
                <a:tc>
                  <a:txBody>
                    <a:bodyPr/>
                    <a:lstStyle/>
                    <a:p>
                      <a:r>
                        <a:rPr lang="en-IN" sz="1200" dirty="0">
                          <a:latin typeface="Times New Roman" panose="02020603050405020304" pitchFamily="18" charset="0"/>
                          <a:cs typeface="Times New Roman" panose="02020603050405020304" pitchFamily="18" charset="0"/>
                        </a:rPr>
                        <a:t>100</a:t>
                      </a:r>
                    </a:p>
                  </a:txBody>
                  <a:tcPr/>
                </a:tc>
                <a:tc>
                  <a:txBody>
                    <a:bodyPr/>
                    <a:lstStyle/>
                    <a:p>
                      <a:r>
                        <a:rPr lang="en-IN" sz="1200" dirty="0">
                          <a:latin typeface="Times New Roman" panose="02020603050405020304" pitchFamily="18" charset="0"/>
                          <a:cs typeface="Times New Roman" panose="02020603050405020304" pitchFamily="18" charset="0"/>
                        </a:rPr>
                        <a:t>99.99</a:t>
                      </a:r>
                    </a:p>
                  </a:txBody>
                  <a:tcPr/>
                </a:tc>
                <a:tc>
                  <a:txBody>
                    <a:bodyPr/>
                    <a:lstStyle/>
                    <a:p>
                      <a:r>
                        <a:rPr lang="en-IN" sz="1200" dirty="0">
                          <a:latin typeface="Times New Roman" panose="02020603050405020304" pitchFamily="18" charset="0"/>
                          <a:cs typeface="Times New Roman" panose="02020603050405020304" pitchFamily="18" charset="0"/>
                        </a:rPr>
                        <a:t>99.99</a:t>
                      </a:r>
                    </a:p>
                  </a:txBody>
                  <a:tcPr/>
                </a:tc>
                <a:tc>
                  <a:txBody>
                    <a:bodyPr/>
                    <a:lstStyle/>
                    <a:p>
                      <a:r>
                        <a:rPr lang="en-IN" sz="1200" dirty="0">
                          <a:latin typeface="Times New Roman" panose="02020603050405020304" pitchFamily="18" charset="0"/>
                          <a:cs typeface="Times New Roman" panose="02020603050405020304" pitchFamily="18" charset="0"/>
                        </a:rPr>
                        <a:t>99.99</a:t>
                      </a:r>
                    </a:p>
                  </a:txBody>
                  <a:tcPr/>
                </a:tc>
                <a:extLst>
                  <a:ext uri="{0D108BD9-81ED-4DB2-BD59-A6C34878D82A}">
                    <a16:rowId xmlns:a16="http://schemas.microsoft.com/office/drawing/2014/main" val="3225912710"/>
                  </a:ext>
                </a:extLst>
              </a:tr>
              <a:tr h="397385">
                <a:tc>
                  <a:txBody>
                    <a:bodyPr/>
                    <a:lstStyle/>
                    <a:p>
                      <a:r>
                        <a:rPr lang="en-IN" sz="1200" dirty="0">
                          <a:latin typeface="Times New Roman" panose="02020603050405020304" pitchFamily="18" charset="0"/>
                          <a:cs typeface="Times New Roman" panose="02020603050405020304" pitchFamily="18" charset="0"/>
                        </a:rPr>
                        <a:t>BAGGING</a:t>
                      </a:r>
                    </a:p>
                    <a:p>
                      <a:r>
                        <a:rPr lang="en-IN" sz="1200" dirty="0">
                          <a:latin typeface="Times New Roman" panose="02020603050405020304" pitchFamily="18" charset="0"/>
                          <a:cs typeface="Times New Roman" panose="02020603050405020304" pitchFamily="18" charset="0"/>
                        </a:rPr>
                        <a:t>CLASSIFIER</a:t>
                      </a:r>
                    </a:p>
                  </a:txBody>
                  <a:tcPr/>
                </a:tc>
                <a:tc>
                  <a:txBody>
                    <a:bodyPr/>
                    <a:lstStyle/>
                    <a:p>
                      <a:r>
                        <a:rPr lang="en-IN" sz="1200" dirty="0">
                          <a:latin typeface="Times New Roman" panose="02020603050405020304" pitchFamily="18" charset="0"/>
                          <a:cs typeface="Times New Roman" panose="02020603050405020304" pitchFamily="18" charset="0"/>
                        </a:rPr>
                        <a:t>99.31</a:t>
                      </a:r>
                    </a:p>
                  </a:txBody>
                  <a:tcPr/>
                </a:tc>
                <a:tc>
                  <a:txBody>
                    <a:bodyPr/>
                    <a:lstStyle/>
                    <a:p>
                      <a:r>
                        <a:rPr lang="en-IN" sz="1200" dirty="0">
                          <a:latin typeface="Times New Roman" panose="02020603050405020304" pitchFamily="18" charset="0"/>
                          <a:cs typeface="Times New Roman" panose="02020603050405020304" pitchFamily="18" charset="0"/>
                        </a:rPr>
                        <a:t>99.97</a:t>
                      </a:r>
                    </a:p>
                  </a:txBody>
                  <a:tcPr/>
                </a:tc>
                <a:tc>
                  <a:txBody>
                    <a:bodyPr/>
                    <a:lstStyle/>
                    <a:p>
                      <a:r>
                        <a:rPr lang="en-IN" sz="1200" dirty="0">
                          <a:latin typeface="Times New Roman" panose="02020603050405020304" pitchFamily="18" charset="0"/>
                          <a:cs typeface="Times New Roman" panose="02020603050405020304" pitchFamily="18" charset="0"/>
                        </a:rPr>
                        <a:t>98.64</a:t>
                      </a:r>
                    </a:p>
                  </a:txBody>
                  <a:tcPr/>
                </a:tc>
                <a:tc>
                  <a:txBody>
                    <a:bodyPr/>
                    <a:lstStyle/>
                    <a:p>
                      <a:r>
                        <a:rPr lang="en-IN" sz="1200" dirty="0">
                          <a:latin typeface="Times New Roman" panose="02020603050405020304" pitchFamily="18" charset="0"/>
                          <a:cs typeface="Times New Roman" panose="02020603050405020304" pitchFamily="18" charset="0"/>
                        </a:rPr>
                        <a:t>99.30</a:t>
                      </a:r>
                    </a:p>
                  </a:txBody>
                  <a:tcPr/>
                </a:tc>
                <a:tc>
                  <a:txBody>
                    <a:bodyPr/>
                    <a:lstStyle/>
                    <a:p>
                      <a:r>
                        <a:rPr lang="en-IN" sz="1200" dirty="0">
                          <a:latin typeface="Times New Roman" panose="02020603050405020304" pitchFamily="18" charset="0"/>
                          <a:cs typeface="Times New Roman" panose="02020603050405020304" pitchFamily="18" charset="0"/>
                        </a:rPr>
                        <a:t>99.31</a:t>
                      </a:r>
                    </a:p>
                  </a:txBody>
                  <a:tcPr/>
                </a:tc>
                <a:extLst>
                  <a:ext uri="{0D108BD9-81ED-4DB2-BD59-A6C34878D82A}">
                    <a16:rowId xmlns:a16="http://schemas.microsoft.com/office/drawing/2014/main" val="981145480"/>
                  </a:ext>
                </a:extLst>
              </a:tr>
              <a:tr h="396824">
                <a:tc>
                  <a:txBody>
                    <a:bodyPr/>
                    <a:lstStyle/>
                    <a:p>
                      <a:r>
                        <a:rPr lang="en-IN" sz="1200" dirty="0">
                          <a:latin typeface="Times New Roman" panose="02020603050405020304" pitchFamily="18" charset="0"/>
                          <a:cs typeface="Times New Roman" panose="02020603050405020304" pitchFamily="18" charset="0"/>
                        </a:rPr>
                        <a:t>ADA BOOST</a:t>
                      </a:r>
                    </a:p>
                  </a:txBody>
                  <a:tcPr/>
                </a:tc>
                <a:tc>
                  <a:txBody>
                    <a:bodyPr/>
                    <a:lstStyle/>
                    <a:p>
                      <a:r>
                        <a:rPr lang="en-IN" sz="1200" dirty="0">
                          <a:latin typeface="Times New Roman" panose="02020603050405020304" pitchFamily="18" charset="0"/>
                          <a:cs typeface="Times New Roman" panose="02020603050405020304" pitchFamily="18" charset="0"/>
                        </a:rPr>
                        <a:t>91.74</a:t>
                      </a:r>
                    </a:p>
                  </a:txBody>
                  <a:tcPr/>
                </a:tc>
                <a:tc>
                  <a:txBody>
                    <a:bodyPr/>
                    <a:lstStyle/>
                    <a:p>
                      <a:r>
                        <a:rPr lang="en-IN" sz="1200" dirty="0">
                          <a:latin typeface="Times New Roman" panose="02020603050405020304" pitchFamily="18" charset="0"/>
                          <a:cs typeface="Times New Roman" panose="02020603050405020304" pitchFamily="18" charset="0"/>
                        </a:rPr>
                        <a:t>100</a:t>
                      </a:r>
                    </a:p>
                  </a:txBody>
                  <a:tcPr/>
                </a:tc>
                <a:tc>
                  <a:txBody>
                    <a:bodyPr/>
                    <a:lstStyle/>
                    <a:p>
                      <a:r>
                        <a:rPr lang="en-IN" sz="1200" dirty="0">
                          <a:latin typeface="Times New Roman" panose="02020603050405020304" pitchFamily="18" charset="0"/>
                          <a:cs typeface="Times New Roman" panose="02020603050405020304" pitchFamily="18" charset="0"/>
                        </a:rPr>
                        <a:t>99.99</a:t>
                      </a:r>
                    </a:p>
                  </a:txBody>
                  <a:tcPr/>
                </a:tc>
                <a:tc>
                  <a:txBody>
                    <a:bodyPr/>
                    <a:lstStyle/>
                    <a:p>
                      <a:r>
                        <a:rPr lang="en-IN" sz="1200" dirty="0">
                          <a:latin typeface="Times New Roman" panose="02020603050405020304" pitchFamily="18" charset="0"/>
                          <a:cs typeface="Times New Roman" panose="02020603050405020304" pitchFamily="18" charset="0"/>
                        </a:rPr>
                        <a:t>91.67</a:t>
                      </a:r>
                    </a:p>
                  </a:txBody>
                  <a:tcPr/>
                </a:tc>
                <a:tc>
                  <a:txBody>
                    <a:bodyPr/>
                    <a:lstStyle/>
                    <a:p>
                      <a:r>
                        <a:rPr lang="en-IN" sz="1200" dirty="0">
                          <a:latin typeface="Times New Roman" panose="02020603050405020304" pitchFamily="18" charset="0"/>
                          <a:cs typeface="Times New Roman" panose="02020603050405020304" pitchFamily="18" charset="0"/>
                        </a:rPr>
                        <a:t>91.74</a:t>
                      </a:r>
                    </a:p>
                  </a:txBody>
                  <a:tcPr/>
                </a:tc>
                <a:extLst>
                  <a:ext uri="{0D108BD9-81ED-4DB2-BD59-A6C34878D82A}">
                    <a16:rowId xmlns:a16="http://schemas.microsoft.com/office/drawing/2014/main" val="613394871"/>
                  </a:ext>
                </a:extLst>
              </a:tr>
              <a:tr h="397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GRADIENT BOOST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93.48</a:t>
                      </a:r>
                    </a:p>
                  </a:txBody>
                  <a:tcPr/>
                </a:tc>
                <a:tc>
                  <a:txBody>
                    <a:bodyPr/>
                    <a:lstStyle/>
                    <a:p>
                      <a:r>
                        <a:rPr lang="en-IN" sz="1200" dirty="0">
                          <a:latin typeface="Times New Roman" panose="02020603050405020304" pitchFamily="18" charset="0"/>
                          <a:cs typeface="Times New Roman" panose="02020603050405020304" pitchFamily="18" charset="0"/>
                        </a:rPr>
                        <a:t>96.65</a:t>
                      </a:r>
                    </a:p>
                  </a:txBody>
                  <a:tcPr/>
                </a:tc>
                <a:tc>
                  <a:txBody>
                    <a:bodyPr/>
                    <a:lstStyle/>
                    <a:p>
                      <a:r>
                        <a:rPr lang="en-IN" sz="1200" dirty="0">
                          <a:latin typeface="Times New Roman" panose="02020603050405020304" pitchFamily="18" charset="0"/>
                          <a:cs typeface="Times New Roman" panose="02020603050405020304" pitchFamily="18" charset="0"/>
                        </a:rPr>
                        <a:t>90.07</a:t>
                      </a:r>
                    </a:p>
                  </a:txBody>
                  <a:tcPr/>
                </a:tc>
                <a:tc>
                  <a:txBody>
                    <a:bodyPr/>
                    <a:lstStyle/>
                    <a:p>
                      <a:r>
                        <a:rPr lang="en-IN" sz="1200" dirty="0">
                          <a:latin typeface="Times New Roman" panose="02020603050405020304" pitchFamily="18" charset="0"/>
                          <a:cs typeface="Times New Roman" panose="02020603050405020304" pitchFamily="18" charset="0"/>
                        </a:rPr>
                        <a:t>93.25</a:t>
                      </a:r>
                    </a:p>
                  </a:txBody>
                  <a:tcPr/>
                </a:tc>
                <a:tc>
                  <a:txBody>
                    <a:bodyPr/>
                    <a:lstStyle/>
                    <a:p>
                      <a:r>
                        <a:rPr lang="en-IN" sz="1200" dirty="0">
                          <a:latin typeface="Times New Roman" panose="02020603050405020304" pitchFamily="18" charset="0"/>
                          <a:cs typeface="Times New Roman" panose="02020603050405020304" pitchFamily="18" charset="0"/>
                        </a:rPr>
                        <a:t>93.48</a:t>
                      </a:r>
                    </a:p>
                  </a:txBody>
                  <a:tcPr/>
                </a:tc>
                <a:extLst>
                  <a:ext uri="{0D108BD9-81ED-4DB2-BD59-A6C34878D82A}">
                    <a16:rowId xmlns:a16="http://schemas.microsoft.com/office/drawing/2014/main" val="2807072292"/>
                  </a:ext>
                </a:extLst>
              </a:tr>
              <a:tr h="396824">
                <a:tc>
                  <a:txBody>
                    <a:bodyPr/>
                    <a:lstStyle/>
                    <a:p>
                      <a:r>
                        <a:rPr lang="en-IN" sz="1200" dirty="0">
                          <a:latin typeface="Times New Roman" panose="02020603050405020304" pitchFamily="18" charset="0"/>
                          <a:cs typeface="Times New Roman" panose="02020603050405020304" pitchFamily="18" charset="0"/>
                        </a:rPr>
                        <a:t>XG BOOST</a:t>
                      </a:r>
                    </a:p>
                  </a:txBody>
                  <a:tcPr/>
                </a:tc>
                <a:tc>
                  <a:txBody>
                    <a:bodyPr/>
                    <a:lstStyle/>
                    <a:p>
                      <a:r>
                        <a:rPr lang="en-IN" sz="1200" dirty="0">
                          <a:latin typeface="Times New Roman" panose="02020603050405020304" pitchFamily="18" charset="0"/>
                          <a:cs typeface="Times New Roman" panose="02020603050405020304" pitchFamily="18" charset="0"/>
                        </a:rPr>
                        <a:t>95.42</a:t>
                      </a:r>
                    </a:p>
                  </a:txBody>
                  <a:tcPr/>
                </a:tc>
                <a:tc>
                  <a:txBody>
                    <a:bodyPr/>
                    <a:lstStyle/>
                    <a:p>
                      <a:r>
                        <a:rPr lang="en-IN" sz="1200" dirty="0">
                          <a:latin typeface="Times New Roman" panose="02020603050405020304" pitchFamily="18" charset="0"/>
                          <a:cs typeface="Times New Roman" panose="02020603050405020304" pitchFamily="18" charset="0"/>
                        </a:rPr>
                        <a:t>98.85</a:t>
                      </a:r>
                    </a:p>
                  </a:txBody>
                  <a:tcPr/>
                </a:tc>
                <a:tc>
                  <a:txBody>
                    <a:bodyPr/>
                    <a:lstStyle/>
                    <a:p>
                      <a:r>
                        <a:rPr lang="en-IN" sz="1200" dirty="0">
                          <a:latin typeface="Times New Roman" panose="02020603050405020304" pitchFamily="18" charset="0"/>
                          <a:cs typeface="Times New Roman" panose="02020603050405020304" pitchFamily="18" charset="0"/>
                        </a:rPr>
                        <a:t>91.90</a:t>
                      </a:r>
                    </a:p>
                  </a:txBody>
                  <a:tcPr/>
                </a:tc>
                <a:tc>
                  <a:txBody>
                    <a:bodyPr/>
                    <a:lstStyle/>
                    <a:p>
                      <a:r>
                        <a:rPr lang="en-IN" sz="1200" dirty="0">
                          <a:latin typeface="Times New Roman" panose="02020603050405020304" pitchFamily="18" charset="0"/>
                          <a:cs typeface="Times New Roman" panose="02020603050405020304" pitchFamily="18" charset="0"/>
                        </a:rPr>
                        <a:t>95.25</a:t>
                      </a:r>
                    </a:p>
                  </a:txBody>
                  <a:tcPr/>
                </a:tc>
                <a:tc>
                  <a:txBody>
                    <a:bodyPr/>
                    <a:lstStyle/>
                    <a:p>
                      <a:r>
                        <a:rPr lang="en-IN" sz="1200" dirty="0">
                          <a:latin typeface="Times New Roman" panose="02020603050405020304" pitchFamily="18" charset="0"/>
                          <a:cs typeface="Times New Roman" panose="02020603050405020304" pitchFamily="18" charset="0"/>
                        </a:rPr>
                        <a:t>95.42</a:t>
                      </a:r>
                    </a:p>
                  </a:txBody>
                  <a:tcPr/>
                </a:tc>
                <a:extLst>
                  <a:ext uri="{0D108BD9-81ED-4DB2-BD59-A6C34878D82A}">
                    <a16:rowId xmlns:a16="http://schemas.microsoft.com/office/drawing/2014/main" val="1662712996"/>
                  </a:ext>
                </a:extLst>
              </a:tr>
            </a:tbl>
          </a:graphicData>
        </a:graphic>
      </p:graphicFrame>
      <p:graphicFrame>
        <p:nvGraphicFramePr>
          <p:cNvPr id="48" name="Chart 47">
            <a:extLst>
              <a:ext uri="{FF2B5EF4-FFF2-40B4-BE49-F238E27FC236}">
                <a16:creationId xmlns:a16="http://schemas.microsoft.com/office/drawing/2014/main" id="{150B06CB-14CD-4832-AC83-A3766EEE5D43}"/>
              </a:ext>
            </a:extLst>
          </p:cNvPr>
          <p:cNvGraphicFramePr>
            <a:graphicFrameLocks/>
          </p:cNvGraphicFramePr>
          <p:nvPr>
            <p:extLst>
              <p:ext uri="{D42A27DB-BD31-4B8C-83A1-F6EECF244321}">
                <p14:modId xmlns:p14="http://schemas.microsoft.com/office/powerpoint/2010/main" val="3469053412"/>
              </p:ext>
            </p:extLst>
          </p:nvPr>
        </p:nvGraphicFramePr>
        <p:xfrm>
          <a:off x="1251750" y="3728621"/>
          <a:ext cx="10067279" cy="28142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73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831" y="94240"/>
            <a:ext cx="719264" cy="587155"/>
          </a:xfrm>
          <a:prstGeom prst="rect">
            <a:avLst/>
          </a:prstGeom>
        </p:spPr>
      </p:pic>
      <p:graphicFrame>
        <p:nvGraphicFramePr>
          <p:cNvPr id="3" name="Table 3">
            <a:extLst>
              <a:ext uri="{FF2B5EF4-FFF2-40B4-BE49-F238E27FC236}">
                <a16:creationId xmlns:a16="http://schemas.microsoft.com/office/drawing/2014/main" id="{6F9ABF51-BBA2-4717-A1DB-87F389A2F855}"/>
              </a:ext>
            </a:extLst>
          </p:cNvPr>
          <p:cNvGraphicFramePr>
            <a:graphicFrameLocks noGrp="1"/>
          </p:cNvGraphicFramePr>
          <p:nvPr>
            <p:extLst>
              <p:ext uri="{D42A27DB-BD31-4B8C-83A1-F6EECF244321}">
                <p14:modId xmlns:p14="http://schemas.microsoft.com/office/powerpoint/2010/main" val="4246856939"/>
              </p:ext>
            </p:extLst>
          </p:nvPr>
        </p:nvGraphicFramePr>
        <p:xfrm>
          <a:off x="1429304" y="316489"/>
          <a:ext cx="9845335" cy="2799201"/>
        </p:xfrm>
        <a:graphic>
          <a:graphicData uri="http://schemas.openxmlformats.org/drawingml/2006/table">
            <a:tbl>
              <a:tblPr firstRow="1" bandRow="1">
                <a:tableStyleId>{5C22544A-7EE6-4342-B048-85BDC9FD1C3A}</a:tableStyleId>
              </a:tblPr>
              <a:tblGrid>
                <a:gridCol w="1706238">
                  <a:extLst>
                    <a:ext uri="{9D8B030D-6E8A-4147-A177-3AD203B41FA5}">
                      <a16:colId xmlns:a16="http://schemas.microsoft.com/office/drawing/2014/main" val="2197512622"/>
                    </a:ext>
                  </a:extLst>
                </a:gridCol>
                <a:gridCol w="1706238">
                  <a:extLst>
                    <a:ext uri="{9D8B030D-6E8A-4147-A177-3AD203B41FA5}">
                      <a16:colId xmlns:a16="http://schemas.microsoft.com/office/drawing/2014/main" val="3144849992"/>
                    </a:ext>
                  </a:extLst>
                </a:gridCol>
                <a:gridCol w="1706238">
                  <a:extLst>
                    <a:ext uri="{9D8B030D-6E8A-4147-A177-3AD203B41FA5}">
                      <a16:colId xmlns:a16="http://schemas.microsoft.com/office/drawing/2014/main" val="3765522834"/>
                    </a:ext>
                  </a:extLst>
                </a:gridCol>
                <a:gridCol w="1706238">
                  <a:extLst>
                    <a:ext uri="{9D8B030D-6E8A-4147-A177-3AD203B41FA5}">
                      <a16:colId xmlns:a16="http://schemas.microsoft.com/office/drawing/2014/main" val="1846654203"/>
                    </a:ext>
                  </a:extLst>
                </a:gridCol>
                <a:gridCol w="1314145">
                  <a:extLst>
                    <a:ext uri="{9D8B030D-6E8A-4147-A177-3AD203B41FA5}">
                      <a16:colId xmlns:a16="http://schemas.microsoft.com/office/drawing/2014/main" val="305872167"/>
                    </a:ext>
                  </a:extLst>
                </a:gridCol>
                <a:gridCol w="1706238">
                  <a:extLst>
                    <a:ext uri="{9D8B030D-6E8A-4147-A177-3AD203B41FA5}">
                      <a16:colId xmlns:a16="http://schemas.microsoft.com/office/drawing/2014/main" val="681420168"/>
                    </a:ext>
                  </a:extLst>
                </a:gridCol>
              </a:tblGrid>
              <a:tr h="452854">
                <a:tc>
                  <a:txBody>
                    <a:bodyPr/>
                    <a:lstStyle/>
                    <a:p>
                      <a:r>
                        <a:rPr lang="en-IN" sz="1200" dirty="0">
                          <a:solidFill>
                            <a:schemeClr val="tx1"/>
                          </a:solidFill>
                          <a:latin typeface="Times New Roman" panose="02020603050405020304" pitchFamily="18" charset="0"/>
                          <a:cs typeface="Times New Roman" panose="02020603050405020304" pitchFamily="18" charset="0"/>
                        </a:rPr>
                        <a:t>MODEL NAME(TEST)</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PRECISION</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RECALL</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F1_SCORE</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ROC_AUC</a:t>
                      </a:r>
                    </a:p>
                    <a:p>
                      <a:r>
                        <a:rPr lang="en-IN" sz="1200" dirty="0">
                          <a:solidFill>
                            <a:schemeClr val="tx1"/>
                          </a:solidFill>
                          <a:latin typeface="Times New Roman" panose="02020603050405020304" pitchFamily="18" charset="0"/>
                          <a:cs typeface="Times New Roman" panose="02020603050405020304" pitchFamily="18" charset="0"/>
                        </a:rPr>
                        <a:t>SCORE</a:t>
                      </a:r>
                    </a:p>
                  </a:txBody>
                  <a:tcPr/>
                </a:tc>
                <a:extLst>
                  <a:ext uri="{0D108BD9-81ED-4DB2-BD59-A6C34878D82A}">
                    <a16:rowId xmlns:a16="http://schemas.microsoft.com/office/drawing/2014/main" val="108266039"/>
                  </a:ext>
                </a:extLst>
              </a:tr>
              <a:tr h="452854">
                <a:tc>
                  <a:txBody>
                    <a:bodyPr/>
                    <a:lstStyle/>
                    <a:p>
                      <a:r>
                        <a:rPr lang="en-IN" sz="1200" dirty="0">
                          <a:latin typeface="Times New Roman" panose="02020603050405020304" pitchFamily="18" charset="0"/>
                          <a:cs typeface="Times New Roman" panose="02020603050405020304" pitchFamily="18" charset="0"/>
                        </a:rPr>
                        <a:t>LOGISTIC</a:t>
                      </a:r>
                    </a:p>
                    <a:p>
                      <a:r>
                        <a:rPr lang="en-IN" sz="1200" dirty="0">
                          <a:latin typeface="Times New Roman" panose="02020603050405020304" pitchFamily="18" charset="0"/>
                          <a:cs typeface="Times New Roman" panose="02020603050405020304" pitchFamily="18" charset="0"/>
                        </a:rPr>
                        <a:t>REGRESSION </a:t>
                      </a:r>
                    </a:p>
                  </a:txBody>
                  <a:tcPr/>
                </a:tc>
                <a:tc>
                  <a:txBody>
                    <a:bodyPr/>
                    <a:lstStyle/>
                    <a:p>
                      <a:r>
                        <a:rPr lang="en-IN" sz="1200" dirty="0">
                          <a:latin typeface="Times New Roman" panose="02020603050405020304" pitchFamily="18" charset="0"/>
                          <a:cs typeface="Times New Roman" panose="02020603050405020304" pitchFamily="18" charset="0"/>
                        </a:rPr>
                        <a:t>93.99</a:t>
                      </a:r>
                    </a:p>
                  </a:txBody>
                  <a:tcPr/>
                </a:tc>
                <a:tc>
                  <a:txBody>
                    <a:bodyPr/>
                    <a:lstStyle/>
                    <a:p>
                      <a:r>
                        <a:rPr lang="en-IN" sz="1200" dirty="0">
                          <a:latin typeface="Times New Roman" panose="02020603050405020304" pitchFamily="18" charset="0"/>
                          <a:cs typeface="Times New Roman" panose="02020603050405020304" pitchFamily="18" charset="0"/>
                        </a:rPr>
                        <a:t>97.08</a:t>
                      </a:r>
                    </a:p>
                  </a:txBody>
                  <a:tcPr/>
                </a:tc>
                <a:tc>
                  <a:txBody>
                    <a:bodyPr/>
                    <a:lstStyle/>
                    <a:p>
                      <a:r>
                        <a:rPr lang="en-IN" sz="1200" dirty="0">
                          <a:latin typeface="Times New Roman" panose="02020603050405020304" pitchFamily="18" charset="0"/>
                          <a:cs typeface="Times New Roman" panose="02020603050405020304" pitchFamily="18" charset="0"/>
                        </a:rPr>
                        <a:t>90.71</a:t>
                      </a:r>
                    </a:p>
                  </a:txBody>
                  <a:tcPr/>
                </a:tc>
                <a:tc>
                  <a:txBody>
                    <a:bodyPr/>
                    <a:lstStyle/>
                    <a:p>
                      <a:r>
                        <a:rPr lang="en-IN" sz="1200" dirty="0">
                          <a:latin typeface="Times New Roman" panose="02020603050405020304" pitchFamily="18" charset="0"/>
                          <a:cs typeface="Times New Roman" panose="02020603050405020304" pitchFamily="18" charset="0"/>
                        </a:rPr>
                        <a:t>93.78</a:t>
                      </a:r>
                    </a:p>
                  </a:txBody>
                  <a:tcPr/>
                </a:tc>
                <a:tc>
                  <a:txBody>
                    <a:bodyPr/>
                    <a:lstStyle/>
                    <a:p>
                      <a:r>
                        <a:rPr lang="en-IN" sz="1200" dirty="0">
                          <a:latin typeface="Times New Roman" panose="02020603050405020304" pitchFamily="18" charset="0"/>
                          <a:cs typeface="Times New Roman" panose="02020603050405020304" pitchFamily="18" charset="0"/>
                        </a:rPr>
                        <a:t>93.99</a:t>
                      </a:r>
                    </a:p>
                  </a:txBody>
                  <a:tcPr/>
                </a:tc>
                <a:extLst>
                  <a:ext uri="{0D108BD9-81ED-4DB2-BD59-A6C34878D82A}">
                    <a16:rowId xmlns:a16="http://schemas.microsoft.com/office/drawing/2014/main" val="2241004049"/>
                  </a:ext>
                </a:extLst>
              </a:tr>
              <a:tr h="323467">
                <a:tc>
                  <a:txBody>
                    <a:bodyPr/>
                    <a:lstStyle/>
                    <a:p>
                      <a:r>
                        <a:rPr lang="en-IN" sz="1200" dirty="0">
                          <a:latin typeface="Times New Roman" panose="02020603050405020304" pitchFamily="18" charset="0"/>
                          <a:cs typeface="Times New Roman" panose="02020603050405020304" pitchFamily="18" charset="0"/>
                        </a:rPr>
                        <a:t>RANDOM FOREST</a:t>
                      </a:r>
                    </a:p>
                  </a:txBody>
                  <a:tcPr/>
                </a:tc>
                <a:tc>
                  <a:txBody>
                    <a:bodyPr/>
                    <a:lstStyle/>
                    <a:p>
                      <a:r>
                        <a:rPr lang="en-IN" sz="1200" dirty="0">
                          <a:latin typeface="Times New Roman" panose="02020603050405020304" pitchFamily="18" charset="0"/>
                          <a:cs typeface="Times New Roman" panose="02020603050405020304" pitchFamily="18" charset="0"/>
                        </a:rPr>
                        <a:t>95.02</a:t>
                      </a:r>
                    </a:p>
                  </a:txBody>
                  <a:tcPr/>
                </a:tc>
                <a:tc>
                  <a:txBody>
                    <a:bodyPr/>
                    <a:lstStyle/>
                    <a:p>
                      <a:r>
                        <a:rPr lang="en-IN" sz="1200" dirty="0">
                          <a:latin typeface="Times New Roman" panose="02020603050405020304" pitchFamily="18" charset="0"/>
                          <a:cs typeface="Times New Roman" panose="02020603050405020304" pitchFamily="18" charset="0"/>
                        </a:rPr>
                        <a:t>99.48</a:t>
                      </a:r>
                    </a:p>
                  </a:txBody>
                  <a:tcPr/>
                </a:tc>
                <a:tc>
                  <a:txBody>
                    <a:bodyPr/>
                    <a:lstStyle/>
                    <a:p>
                      <a:r>
                        <a:rPr lang="en-IN" sz="1200" dirty="0">
                          <a:latin typeface="Times New Roman" panose="02020603050405020304" pitchFamily="18" charset="0"/>
                          <a:cs typeface="Times New Roman" panose="02020603050405020304" pitchFamily="18" charset="0"/>
                        </a:rPr>
                        <a:t>90.52</a:t>
                      </a:r>
                    </a:p>
                  </a:txBody>
                  <a:tcPr/>
                </a:tc>
                <a:tc>
                  <a:txBody>
                    <a:bodyPr/>
                    <a:lstStyle/>
                    <a:p>
                      <a:r>
                        <a:rPr lang="en-IN" sz="1200" dirty="0">
                          <a:latin typeface="Times New Roman" panose="02020603050405020304" pitchFamily="18" charset="0"/>
                          <a:cs typeface="Times New Roman" panose="02020603050405020304" pitchFamily="18" charset="0"/>
                        </a:rPr>
                        <a:t>94.79</a:t>
                      </a:r>
                    </a:p>
                  </a:txBody>
                  <a:tcPr/>
                </a:tc>
                <a:tc>
                  <a:txBody>
                    <a:bodyPr/>
                    <a:lstStyle/>
                    <a:p>
                      <a:r>
                        <a:rPr lang="en-IN" sz="1200" dirty="0">
                          <a:latin typeface="Times New Roman" panose="02020603050405020304" pitchFamily="18" charset="0"/>
                          <a:cs typeface="Times New Roman" panose="02020603050405020304" pitchFamily="18" charset="0"/>
                        </a:rPr>
                        <a:t>95.02</a:t>
                      </a:r>
                    </a:p>
                  </a:txBody>
                  <a:tcPr/>
                </a:tc>
                <a:extLst>
                  <a:ext uri="{0D108BD9-81ED-4DB2-BD59-A6C34878D82A}">
                    <a16:rowId xmlns:a16="http://schemas.microsoft.com/office/drawing/2014/main" val="3225912710"/>
                  </a:ext>
                </a:extLst>
              </a:tr>
              <a:tr h="452854">
                <a:tc>
                  <a:txBody>
                    <a:bodyPr/>
                    <a:lstStyle/>
                    <a:p>
                      <a:r>
                        <a:rPr lang="en-IN" sz="1200" dirty="0">
                          <a:latin typeface="Times New Roman" panose="02020603050405020304" pitchFamily="18" charset="0"/>
                          <a:cs typeface="Times New Roman" panose="02020603050405020304" pitchFamily="18" charset="0"/>
                        </a:rPr>
                        <a:t>BAGGING</a:t>
                      </a:r>
                    </a:p>
                    <a:p>
                      <a:r>
                        <a:rPr lang="en-IN" sz="1200" dirty="0">
                          <a:latin typeface="Times New Roman" panose="02020603050405020304" pitchFamily="18" charset="0"/>
                          <a:cs typeface="Times New Roman" panose="02020603050405020304" pitchFamily="18" charset="0"/>
                        </a:rPr>
                        <a:t>CLASSIFIER</a:t>
                      </a:r>
                    </a:p>
                  </a:txBody>
                  <a:tcPr/>
                </a:tc>
                <a:tc>
                  <a:txBody>
                    <a:bodyPr/>
                    <a:lstStyle/>
                    <a:p>
                      <a:r>
                        <a:rPr lang="en-IN" sz="1200" dirty="0">
                          <a:latin typeface="Times New Roman" panose="02020603050405020304" pitchFamily="18" charset="0"/>
                          <a:cs typeface="Times New Roman" panose="02020603050405020304" pitchFamily="18" charset="0"/>
                        </a:rPr>
                        <a:t>93.45</a:t>
                      </a:r>
                    </a:p>
                  </a:txBody>
                  <a:tcPr/>
                </a:tc>
                <a:tc>
                  <a:txBody>
                    <a:bodyPr/>
                    <a:lstStyle/>
                    <a:p>
                      <a:r>
                        <a:rPr lang="en-IN" sz="1200" dirty="0">
                          <a:latin typeface="Times New Roman" panose="02020603050405020304" pitchFamily="18" charset="0"/>
                          <a:cs typeface="Times New Roman" panose="02020603050405020304" pitchFamily="18" charset="0"/>
                        </a:rPr>
                        <a:t>97.69</a:t>
                      </a:r>
                    </a:p>
                  </a:txBody>
                  <a:tcPr/>
                </a:tc>
                <a:tc>
                  <a:txBody>
                    <a:bodyPr/>
                    <a:lstStyle/>
                    <a:p>
                      <a:r>
                        <a:rPr lang="en-IN" sz="1200" dirty="0">
                          <a:latin typeface="Times New Roman" panose="02020603050405020304" pitchFamily="18" charset="0"/>
                          <a:cs typeface="Times New Roman" panose="02020603050405020304" pitchFamily="18" charset="0"/>
                        </a:rPr>
                        <a:t>89.01</a:t>
                      </a:r>
                    </a:p>
                  </a:txBody>
                  <a:tcPr/>
                </a:tc>
                <a:tc>
                  <a:txBody>
                    <a:bodyPr/>
                    <a:lstStyle/>
                    <a:p>
                      <a:r>
                        <a:rPr lang="en-IN" sz="1200" dirty="0">
                          <a:latin typeface="Times New Roman" panose="02020603050405020304" pitchFamily="18" charset="0"/>
                          <a:cs typeface="Times New Roman" panose="02020603050405020304" pitchFamily="18" charset="0"/>
                        </a:rPr>
                        <a:t>93.15</a:t>
                      </a:r>
                    </a:p>
                  </a:txBody>
                  <a:tcPr/>
                </a:tc>
                <a:tc>
                  <a:txBody>
                    <a:bodyPr/>
                    <a:lstStyle/>
                    <a:p>
                      <a:r>
                        <a:rPr lang="en-IN" sz="1200" dirty="0">
                          <a:latin typeface="Times New Roman" panose="02020603050405020304" pitchFamily="18" charset="0"/>
                          <a:cs typeface="Times New Roman" panose="02020603050405020304" pitchFamily="18" charset="0"/>
                        </a:rPr>
                        <a:t>93.45</a:t>
                      </a:r>
                    </a:p>
                  </a:txBody>
                  <a:tcPr/>
                </a:tc>
                <a:extLst>
                  <a:ext uri="{0D108BD9-81ED-4DB2-BD59-A6C34878D82A}">
                    <a16:rowId xmlns:a16="http://schemas.microsoft.com/office/drawing/2014/main" val="981145480"/>
                  </a:ext>
                </a:extLst>
              </a:tr>
              <a:tr h="323467">
                <a:tc>
                  <a:txBody>
                    <a:bodyPr/>
                    <a:lstStyle/>
                    <a:p>
                      <a:r>
                        <a:rPr lang="en-IN" sz="1200" dirty="0">
                          <a:latin typeface="Times New Roman" panose="02020603050405020304" pitchFamily="18" charset="0"/>
                          <a:cs typeface="Times New Roman" panose="02020603050405020304" pitchFamily="18" charset="0"/>
                        </a:rPr>
                        <a:t>ADA BOOST</a:t>
                      </a:r>
                    </a:p>
                  </a:txBody>
                  <a:tcPr/>
                </a:tc>
                <a:tc>
                  <a:txBody>
                    <a:bodyPr/>
                    <a:lstStyle/>
                    <a:p>
                      <a:r>
                        <a:rPr lang="en-IN" sz="1200" dirty="0">
                          <a:latin typeface="Times New Roman" panose="02020603050405020304" pitchFamily="18" charset="0"/>
                          <a:cs typeface="Times New Roman" panose="02020603050405020304" pitchFamily="18" charset="0"/>
                        </a:rPr>
                        <a:t>91.76</a:t>
                      </a:r>
                    </a:p>
                  </a:txBody>
                  <a:tcPr/>
                </a:tc>
                <a:tc>
                  <a:txBody>
                    <a:bodyPr/>
                    <a:lstStyle/>
                    <a:p>
                      <a:r>
                        <a:rPr lang="en-IN" sz="1200" dirty="0">
                          <a:latin typeface="Times New Roman" panose="02020603050405020304" pitchFamily="18" charset="0"/>
                          <a:cs typeface="Times New Roman" panose="02020603050405020304" pitchFamily="18" charset="0"/>
                        </a:rPr>
                        <a:t>92.60</a:t>
                      </a:r>
                    </a:p>
                  </a:txBody>
                  <a:tcPr/>
                </a:tc>
                <a:tc>
                  <a:txBody>
                    <a:bodyPr/>
                    <a:lstStyle/>
                    <a:p>
                      <a:r>
                        <a:rPr lang="en-IN" sz="1200" dirty="0">
                          <a:latin typeface="Times New Roman" panose="02020603050405020304" pitchFamily="18" charset="0"/>
                          <a:cs typeface="Times New Roman" panose="02020603050405020304" pitchFamily="18" charset="0"/>
                        </a:rPr>
                        <a:t>90.77</a:t>
                      </a:r>
                    </a:p>
                  </a:txBody>
                  <a:tcPr/>
                </a:tc>
                <a:tc>
                  <a:txBody>
                    <a:bodyPr/>
                    <a:lstStyle/>
                    <a:p>
                      <a:r>
                        <a:rPr lang="en-IN" sz="1200" dirty="0">
                          <a:latin typeface="Times New Roman" panose="02020603050405020304" pitchFamily="18" charset="0"/>
                          <a:cs typeface="Times New Roman" panose="02020603050405020304" pitchFamily="18" charset="0"/>
                        </a:rPr>
                        <a:t>91.68</a:t>
                      </a:r>
                    </a:p>
                  </a:txBody>
                  <a:tcPr/>
                </a:tc>
                <a:tc>
                  <a:txBody>
                    <a:bodyPr/>
                    <a:lstStyle/>
                    <a:p>
                      <a:r>
                        <a:rPr lang="en-IN" sz="1200" dirty="0">
                          <a:latin typeface="Times New Roman" panose="02020603050405020304" pitchFamily="18" charset="0"/>
                          <a:cs typeface="Times New Roman" panose="02020603050405020304" pitchFamily="18" charset="0"/>
                        </a:rPr>
                        <a:t>91.76</a:t>
                      </a:r>
                    </a:p>
                  </a:txBody>
                  <a:tcPr/>
                </a:tc>
                <a:extLst>
                  <a:ext uri="{0D108BD9-81ED-4DB2-BD59-A6C34878D82A}">
                    <a16:rowId xmlns:a16="http://schemas.microsoft.com/office/drawing/2014/main" val="613394871"/>
                  </a:ext>
                </a:extLst>
              </a:tr>
              <a:tr h="4528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GRADIENT BOOST</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93.48</a:t>
                      </a:r>
                    </a:p>
                  </a:txBody>
                  <a:tcPr/>
                </a:tc>
                <a:tc>
                  <a:txBody>
                    <a:bodyPr/>
                    <a:lstStyle/>
                    <a:p>
                      <a:r>
                        <a:rPr lang="en-IN" sz="1200" dirty="0">
                          <a:latin typeface="Times New Roman" panose="02020603050405020304" pitchFamily="18" charset="0"/>
                          <a:cs typeface="Times New Roman" panose="02020603050405020304" pitchFamily="18" charset="0"/>
                        </a:rPr>
                        <a:t>96.67</a:t>
                      </a:r>
                    </a:p>
                  </a:txBody>
                  <a:tcPr/>
                </a:tc>
                <a:tc>
                  <a:txBody>
                    <a:bodyPr/>
                    <a:lstStyle/>
                    <a:p>
                      <a:r>
                        <a:rPr lang="en-IN" sz="1200" dirty="0">
                          <a:latin typeface="Times New Roman" panose="02020603050405020304" pitchFamily="18" charset="0"/>
                          <a:cs typeface="Times New Roman" panose="02020603050405020304" pitchFamily="18" charset="0"/>
                        </a:rPr>
                        <a:t>90.05</a:t>
                      </a:r>
                    </a:p>
                  </a:txBody>
                  <a:tcPr/>
                </a:tc>
                <a:tc>
                  <a:txBody>
                    <a:bodyPr/>
                    <a:lstStyle/>
                    <a:p>
                      <a:r>
                        <a:rPr lang="en-IN" sz="1200" dirty="0">
                          <a:latin typeface="Times New Roman" panose="02020603050405020304" pitchFamily="18" charset="0"/>
                          <a:cs typeface="Times New Roman" panose="02020603050405020304" pitchFamily="18" charset="0"/>
                        </a:rPr>
                        <a:t>93.24</a:t>
                      </a:r>
                    </a:p>
                  </a:txBody>
                  <a:tcPr/>
                </a:tc>
                <a:tc>
                  <a:txBody>
                    <a:bodyPr/>
                    <a:lstStyle/>
                    <a:p>
                      <a:r>
                        <a:rPr lang="en-IN" sz="1200" dirty="0">
                          <a:latin typeface="Times New Roman" panose="02020603050405020304" pitchFamily="18" charset="0"/>
                          <a:cs typeface="Times New Roman" panose="02020603050405020304" pitchFamily="18" charset="0"/>
                        </a:rPr>
                        <a:t>94.48</a:t>
                      </a:r>
                    </a:p>
                  </a:txBody>
                  <a:tcPr/>
                </a:tc>
                <a:extLst>
                  <a:ext uri="{0D108BD9-81ED-4DB2-BD59-A6C34878D82A}">
                    <a16:rowId xmlns:a16="http://schemas.microsoft.com/office/drawing/2014/main" val="2807072292"/>
                  </a:ext>
                </a:extLst>
              </a:tr>
              <a:tr h="323467">
                <a:tc>
                  <a:txBody>
                    <a:bodyPr/>
                    <a:lstStyle/>
                    <a:p>
                      <a:r>
                        <a:rPr lang="en-IN" sz="1200" dirty="0">
                          <a:latin typeface="Times New Roman" panose="02020603050405020304" pitchFamily="18" charset="0"/>
                          <a:cs typeface="Times New Roman" panose="02020603050405020304" pitchFamily="18" charset="0"/>
                        </a:rPr>
                        <a:t>XG BOOST</a:t>
                      </a:r>
                    </a:p>
                  </a:txBody>
                  <a:tcPr/>
                </a:tc>
                <a:tc>
                  <a:txBody>
                    <a:bodyPr/>
                    <a:lstStyle/>
                    <a:p>
                      <a:r>
                        <a:rPr lang="en-IN" sz="1200" dirty="0">
                          <a:latin typeface="Times New Roman" panose="02020603050405020304" pitchFamily="18" charset="0"/>
                          <a:cs typeface="Times New Roman" panose="02020603050405020304" pitchFamily="18" charset="0"/>
                        </a:rPr>
                        <a:t>95.00</a:t>
                      </a:r>
                    </a:p>
                  </a:txBody>
                  <a:tcPr/>
                </a:tc>
                <a:tc>
                  <a:txBody>
                    <a:bodyPr/>
                    <a:lstStyle/>
                    <a:p>
                      <a:r>
                        <a:rPr lang="en-IN" sz="1200" dirty="0">
                          <a:latin typeface="Times New Roman" panose="02020603050405020304" pitchFamily="18" charset="0"/>
                          <a:cs typeface="Times New Roman" panose="02020603050405020304" pitchFamily="18" charset="0"/>
                        </a:rPr>
                        <a:t>98.42</a:t>
                      </a:r>
                    </a:p>
                  </a:txBody>
                  <a:tcPr/>
                </a:tc>
                <a:tc>
                  <a:txBody>
                    <a:bodyPr/>
                    <a:lstStyle/>
                    <a:p>
                      <a:r>
                        <a:rPr lang="en-IN" sz="1200" dirty="0">
                          <a:latin typeface="Times New Roman" panose="02020603050405020304" pitchFamily="18" charset="0"/>
                          <a:cs typeface="Times New Roman" panose="02020603050405020304" pitchFamily="18" charset="0"/>
                        </a:rPr>
                        <a:t>91.46</a:t>
                      </a:r>
                    </a:p>
                  </a:txBody>
                  <a:tcPr/>
                </a:tc>
                <a:tc>
                  <a:txBody>
                    <a:bodyPr/>
                    <a:lstStyle/>
                    <a:p>
                      <a:r>
                        <a:rPr lang="en-IN" sz="1200" dirty="0">
                          <a:latin typeface="Times New Roman" panose="02020603050405020304" pitchFamily="18" charset="0"/>
                          <a:cs typeface="Times New Roman" panose="02020603050405020304" pitchFamily="18" charset="0"/>
                        </a:rPr>
                        <a:t>94.81</a:t>
                      </a:r>
                    </a:p>
                  </a:txBody>
                  <a:tcPr/>
                </a:tc>
                <a:tc>
                  <a:txBody>
                    <a:bodyPr/>
                    <a:lstStyle/>
                    <a:p>
                      <a:r>
                        <a:rPr lang="en-IN" sz="1200" dirty="0">
                          <a:latin typeface="Times New Roman" panose="02020603050405020304" pitchFamily="18" charset="0"/>
                          <a:cs typeface="Times New Roman" panose="02020603050405020304" pitchFamily="18" charset="0"/>
                        </a:rPr>
                        <a:t>95.00</a:t>
                      </a:r>
                    </a:p>
                  </a:txBody>
                  <a:tcPr/>
                </a:tc>
                <a:extLst>
                  <a:ext uri="{0D108BD9-81ED-4DB2-BD59-A6C34878D82A}">
                    <a16:rowId xmlns:a16="http://schemas.microsoft.com/office/drawing/2014/main" val="1662712996"/>
                  </a:ext>
                </a:extLst>
              </a:tr>
            </a:tbl>
          </a:graphicData>
        </a:graphic>
      </p:graphicFrame>
      <p:graphicFrame>
        <p:nvGraphicFramePr>
          <p:cNvPr id="10" name="Chart 9">
            <a:extLst>
              <a:ext uri="{FF2B5EF4-FFF2-40B4-BE49-F238E27FC236}">
                <a16:creationId xmlns:a16="http://schemas.microsoft.com/office/drawing/2014/main" id="{48F90D16-C6AB-4226-8CDA-98797A9CCAEA}"/>
              </a:ext>
            </a:extLst>
          </p:cNvPr>
          <p:cNvGraphicFramePr>
            <a:graphicFrameLocks/>
          </p:cNvGraphicFramePr>
          <p:nvPr>
            <p:extLst>
              <p:ext uri="{D42A27DB-BD31-4B8C-83A1-F6EECF244321}">
                <p14:modId xmlns:p14="http://schemas.microsoft.com/office/powerpoint/2010/main" val="2123374516"/>
              </p:ext>
            </p:extLst>
          </p:nvPr>
        </p:nvGraphicFramePr>
        <p:xfrm>
          <a:off x="1429304" y="3429000"/>
          <a:ext cx="9845335" cy="31848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707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4BE7D141-E60D-4B00-AA4B-1F588212DCAD}"/>
              </a:ext>
            </a:extLst>
          </p:cNvPr>
          <p:cNvSpPr txBox="1"/>
          <p:nvPr/>
        </p:nvSpPr>
        <p:spPr>
          <a:xfrm>
            <a:off x="9643105" y="5486401"/>
            <a:ext cx="1782703" cy="307777"/>
          </a:xfrm>
          <a:prstGeom prst="rect">
            <a:avLst/>
          </a:prstGeom>
          <a:noFill/>
        </p:spPr>
        <p:txBody>
          <a:bodyPr wrap="square" rtlCol="0">
            <a:spAutoFit/>
          </a:bodyPr>
          <a:lstStyle/>
          <a:p>
            <a:pPr algn="ctr"/>
            <a:endParaRPr lang="en-US" sz="1400" b="1" dirty="0">
              <a:solidFill>
                <a:schemeClr val="accent6">
                  <a:lumMod val="50000"/>
                </a:schemeClr>
              </a:solidFill>
              <a:latin typeface="Times New Roman" pitchFamily="18" charset="0"/>
              <a:cs typeface="Times New Roman" pitchFamily="18" charset="0"/>
            </a:endParaRPr>
          </a:p>
        </p:txBody>
      </p:sp>
      <p:sp>
        <p:nvSpPr>
          <p:cNvPr id="90" name="TextBox 89">
            <a:extLst>
              <a:ext uri="{FF2B5EF4-FFF2-40B4-BE49-F238E27FC236}">
                <a16:creationId xmlns:a16="http://schemas.microsoft.com/office/drawing/2014/main" id="{9EB86C53-13E6-4CD8-BA78-C260F3FE8C14}"/>
              </a:ext>
            </a:extLst>
          </p:cNvPr>
          <p:cNvSpPr txBox="1"/>
          <p:nvPr/>
        </p:nvSpPr>
        <p:spPr>
          <a:xfrm>
            <a:off x="8940800" y="2726238"/>
            <a:ext cx="2946400" cy="276999"/>
          </a:xfrm>
          <a:prstGeom prst="rect">
            <a:avLst/>
          </a:prstGeom>
          <a:noFill/>
        </p:spPr>
        <p:txBody>
          <a:bodyPr wrap="square" rtlCol="0">
            <a:spAutoFit/>
          </a:bodyPr>
          <a:lstStyle/>
          <a:p>
            <a:endParaRPr lang="en-US" sz="1200" b="1" dirty="0">
              <a:latin typeface="Times New Roman" pitchFamily="18" charset="0"/>
              <a:cs typeface="Times New Roman" pitchFamily="18"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sp>
        <p:nvSpPr>
          <p:cNvPr id="36" name="Rectangle 35"/>
          <p:cNvSpPr/>
          <p:nvPr/>
        </p:nvSpPr>
        <p:spPr>
          <a:xfrm>
            <a:off x="1180011" y="380888"/>
            <a:ext cx="9805852" cy="646331"/>
          </a:xfrm>
          <a:prstGeom prst="rect">
            <a:avLst/>
          </a:prstGeom>
        </p:spPr>
        <p:txBody>
          <a:bodyPr wrap="square">
            <a:spAutoFit/>
          </a:bodyPr>
          <a:lstStyle/>
          <a:p>
            <a:r>
              <a:rPr lang="en-US" b="1" dirty="0">
                <a:solidFill>
                  <a:srgbClr val="0070C0"/>
                </a:solidFill>
                <a:latin typeface="Times New Roman" pitchFamily="18" charset="0"/>
                <a:ea typeface="Ebrima" panose="02000000000000000000" pitchFamily="2" charset="0"/>
                <a:cs typeface="Times New Roman" pitchFamily="18" charset="0"/>
              </a:rPr>
              <a:t>ALGORITHMS COMPARISION (BIAS &amp; VARIANCE ERROR) THROUGH K-FOLD CROSS VALIDATED DATA</a:t>
            </a:r>
            <a:endParaRPr lang="en-IN" dirty="0"/>
          </a:p>
        </p:txBody>
      </p:sp>
      <p:pic>
        <p:nvPicPr>
          <p:cNvPr id="41"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1085" y="1180012"/>
            <a:ext cx="8577944" cy="4267200"/>
          </a:xfrm>
        </p:spPr>
      </p:pic>
      <p:sp>
        <p:nvSpPr>
          <p:cNvPr id="42" name="Rectangle 41"/>
          <p:cNvSpPr/>
          <p:nvPr/>
        </p:nvSpPr>
        <p:spPr>
          <a:xfrm>
            <a:off x="1075509" y="5645221"/>
            <a:ext cx="10210800" cy="646331"/>
          </a:xfrm>
          <a:prstGeom prst="rect">
            <a:avLst/>
          </a:prstGeom>
        </p:spPr>
        <p:txBody>
          <a:bodyPr wrap="square">
            <a:spAutoFit/>
          </a:bodyPr>
          <a:lstStyle/>
          <a:p>
            <a:r>
              <a:rPr lang="en-US" dirty="0">
                <a:solidFill>
                  <a:schemeClr val="bg2"/>
                </a:solidFill>
                <a:latin typeface="Times New Roman" pitchFamily="18" charset="0"/>
                <a:cs typeface="Times New Roman" pitchFamily="18" charset="0"/>
              </a:rPr>
              <a:t>We observed that XGBC model is performing better on both train and test data. So we are finalizing best model as XGBC model.</a:t>
            </a:r>
          </a:p>
        </p:txBody>
      </p:sp>
    </p:spTree>
    <p:extLst>
      <p:ext uri="{BB962C8B-B14F-4D97-AF65-F5344CB8AC3E}">
        <p14:creationId xmlns:p14="http://schemas.microsoft.com/office/powerpoint/2010/main" val="41960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4BE7D141-E60D-4B00-AA4B-1F588212DCAD}"/>
              </a:ext>
            </a:extLst>
          </p:cNvPr>
          <p:cNvSpPr txBox="1"/>
          <p:nvPr/>
        </p:nvSpPr>
        <p:spPr>
          <a:xfrm>
            <a:off x="9643105" y="5486401"/>
            <a:ext cx="1782703" cy="307777"/>
          </a:xfrm>
          <a:prstGeom prst="rect">
            <a:avLst/>
          </a:prstGeom>
          <a:noFill/>
        </p:spPr>
        <p:txBody>
          <a:bodyPr wrap="square" rtlCol="0">
            <a:spAutoFit/>
          </a:bodyPr>
          <a:lstStyle/>
          <a:p>
            <a:pPr algn="ctr"/>
            <a:endParaRPr lang="en-US" sz="1400" b="1" dirty="0">
              <a:solidFill>
                <a:schemeClr val="accent6">
                  <a:lumMod val="50000"/>
                </a:schemeClr>
              </a:solidFill>
              <a:latin typeface="Times New Roman" pitchFamily="18" charset="0"/>
              <a:cs typeface="Times New Roman" pitchFamily="18" charset="0"/>
            </a:endParaRPr>
          </a:p>
        </p:txBody>
      </p:sp>
      <p:sp>
        <p:nvSpPr>
          <p:cNvPr id="90" name="TextBox 89">
            <a:extLst>
              <a:ext uri="{FF2B5EF4-FFF2-40B4-BE49-F238E27FC236}">
                <a16:creationId xmlns:a16="http://schemas.microsoft.com/office/drawing/2014/main" id="{9EB86C53-13E6-4CD8-BA78-C260F3FE8C14}"/>
              </a:ext>
            </a:extLst>
          </p:cNvPr>
          <p:cNvSpPr txBox="1"/>
          <p:nvPr/>
        </p:nvSpPr>
        <p:spPr>
          <a:xfrm>
            <a:off x="8940800" y="2726238"/>
            <a:ext cx="2946400" cy="276999"/>
          </a:xfrm>
          <a:prstGeom prst="rect">
            <a:avLst/>
          </a:prstGeom>
          <a:noFill/>
        </p:spPr>
        <p:txBody>
          <a:bodyPr wrap="square" rtlCol="0">
            <a:spAutoFit/>
          </a:bodyPr>
          <a:lstStyle/>
          <a:p>
            <a:endParaRPr lang="en-US" sz="1200" b="1" dirty="0">
              <a:latin typeface="Times New Roman" pitchFamily="18" charset="0"/>
              <a:cs typeface="Times New Roman" pitchFamily="18"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sp>
        <p:nvSpPr>
          <p:cNvPr id="36" name="Rectangle 35"/>
          <p:cNvSpPr/>
          <p:nvPr/>
        </p:nvSpPr>
        <p:spPr>
          <a:xfrm>
            <a:off x="1180011" y="380888"/>
            <a:ext cx="9805852" cy="523220"/>
          </a:xfrm>
          <a:prstGeom prst="rect">
            <a:avLst/>
          </a:prstGeom>
        </p:spPr>
        <p:txBody>
          <a:bodyPr wrap="square">
            <a:spAutoFit/>
          </a:bodyPr>
          <a:lstStyle/>
          <a:p>
            <a:r>
              <a:rPr lang="en-US" sz="2800" b="1" dirty="0">
                <a:solidFill>
                  <a:srgbClr val="00B0F0"/>
                </a:solidFill>
                <a:latin typeface="Times New Roman" pitchFamily="18" charset="0"/>
                <a:cs typeface="Times New Roman" pitchFamily="18" charset="0"/>
              </a:rPr>
              <a:t>Final Model</a:t>
            </a:r>
            <a:endParaRPr lang="en-IN" sz="2800" dirty="0">
              <a:solidFill>
                <a:srgbClr val="00B0F0"/>
              </a:solidFill>
            </a:endParaRPr>
          </a:p>
        </p:txBody>
      </p:sp>
      <p:sp>
        <p:nvSpPr>
          <p:cNvPr id="42" name="Rectangle 41"/>
          <p:cNvSpPr/>
          <p:nvPr/>
        </p:nvSpPr>
        <p:spPr>
          <a:xfrm>
            <a:off x="1232264" y="5410089"/>
            <a:ext cx="10210800" cy="369332"/>
          </a:xfrm>
          <a:prstGeom prst="rect">
            <a:avLst/>
          </a:prstGeom>
        </p:spPr>
        <p:txBody>
          <a:bodyPr wrap="square">
            <a:spAutoFit/>
          </a:bodyPr>
          <a:lstStyle/>
          <a:p>
            <a:r>
              <a:rPr lang="en-US" dirty="0">
                <a:solidFill>
                  <a:schemeClr val="bg2"/>
                </a:solidFill>
                <a:latin typeface="Times New Roman" pitchFamily="18" charset="0"/>
                <a:cs typeface="Times New Roman" pitchFamily="18" charset="0"/>
              </a:rPr>
              <a:t>When we observe train and test scores, </a:t>
            </a:r>
            <a:r>
              <a:rPr lang="en-US" dirty="0" err="1">
                <a:solidFill>
                  <a:schemeClr val="bg2"/>
                </a:solidFill>
                <a:latin typeface="Times New Roman" pitchFamily="18" charset="0"/>
                <a:cs typeface="Times New Roman" pitchFamily="18" charset="0"/>
              </a:rPr>
              <a:t>XGBoost</a:t>
            </a:r>
            <a:r>
              <a:rPr lang="en-US" dirty="0">
                <a:solidFill>
                  <a:schemeClr val="bg2"/>
                </a:solidFill>
                <a:latin typeface="Times New Roman" pitchFamily="18" charset="0"/>
                <a:cs typeface="Times New Roman" pitchFamily="18" charset="0"/>
              </a:rPr>
              <a:t> is performing well. Considering this model as best model</a:t>
            </a:r>
          </a:p>
        </p:txBody>
      </p:sp>
      <p:graphicFrame>
        <p:nvGraphicFramePr>
          <p:cNvPr id="9" name="Table 8"/>
          <p:cNvGraphicFramePr>
            <a:graphicFrameLocks noGrp="1"/>
          </p:cNvGraphicFramePr>
          <p:nvPr>
            <p:extLst>
              <p:ext uri="{D42A27DB-BD31-4B8C-83A1-F6EECF244321}">
                <p14:modId xmlns:p14="http://schemas.microsoft.com/office/powerpoint/2010/main" val="3338364034"/>
              </p:ext>
            </p:extLst>
          </p:nvPr>
        </p:nvGraphicFramePr>
        <p:xfrm>
          <a:off x="2414451" y="1286897"/>
          <a:ext cx="7186748" cy="3213257"/>
        </p:xfrm>
        <a:graphic>
          <a:graphicData uri="http://schemas.openxmlformats.org/drawingml/2006/table">
            <a:tbl>
              <a:tblPr firstRow="1" firstCol="1" bandRow="1"/>
              <a:tblGrid>
                <a:gridCol w="2583770">
                  <a:extLst>
                    <a:ext uri="{9D8B030D-6E8A-4147-A177-3AD203B41FA5}">
                      <a16:colId xmlns:a16="http://schemas.microsoft.com/office/drawing/2014/main" val="20000"/>
                    </a:ext>
                  </a:extLst>
                </a:gridCol>
                <a:gridCol w="2488875">
                  <a:extLst>
                    <a:ext uri="{9D8B030D-6E8A-4147-A177-3AD203B41FA5}">
                      <a16:colId xmlns:a16="http://schemas.microsoft.com/office/drawing/2014/main" val="20001"/>
                    </a:ext>
                  </a:extLst>
                </a:gridCol>
                <a:gridCol w="2114103">
                  <a:extLst>
                    <a:ext uri="{9D8B030D-6E8A-4147-A177-3AD203B41FA5}">
                      <a16:colId xmlns:a16="http://schemas.microsoft.com/office/drawing/2014/main" val="20002"/>
                    </a:ext>
                  </a:extLst>
                </a:gridCol>
              </a:tblGrid>
              <a:tr h="541433">
                <a:tc>
                  <a:txBody>
                    <a:bodyPr/>
                    <a:lstStyle/>
                    <a:p>
                      <a:pPr marL="0" marR="0" algn="ctr">
                        <a:lnSpc>
                          <a:spcPct val="115000"/>
                        </a:lnSpc>
                        <a:spcBef>
                          <a:spcPts val="0"/>
                        </a:spcBef>
                        <a:spcAft>
                          <a:spcPts val="0"/>
                        </a:spcAft>
                      </a:pPr>
                      <a:r>
                        <a:rPr lang="en-US" sz="1800" b="1" dirty="0">
                          <a:solidFill>
                            <a:schemeClr val="bg2"/>
                          </a:solidFill>
                          <a:effectLst/>
                          <a:latin typeface="Times New Roman"/>
                          <a:ea typeface="SimSun"/>
                          <a:cs typeface="Times New Roman"/>
                        </a:rPr>
                        <a:t>XGBC</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chemeClr val="bg2"/>
                          </a:solidFill>
                          <a:effectLst/>
                          <a:latin typeface="Times New Roman"/>
                          <a:ea typeface="SimSun"/>
                          <a:cs typeface="Times New Roman"/>
                        </a:rPr>
                        <a:t>Train Scores</a:t>
                      </a:r>
                      <a:endParaRPr lang="en-US" sz="180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solidFill>
                            <a:schemeClr val="bg2"/>
                          </a:solidFill>
                          <a:effectLst/>
                          <a:latin typeface="Times New Roman"/>
                          <a:ea typeface="SimSun"/>
                          <a:cs typeface="Times New Roman"/>
                        </a:rPr>
                        <a:t>Test Scores</a:t>
                      </a:r>
                      <a:endParaRPr lang="en-US" sz="180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1433">
                <a:tc>
                  <a:txBody>
                    <a:bodyPr/>
                    <a:lstStyle/>
                    <a:p>
                      <a:pPr marL="0" marR="0" algn="ctr">
                        <a:lnSpc>
                          <a:spcPct val="115000"/>
                        </a:lnSpc>
                        <a:spcBef>
                          <a:spcPts val="0"/>
                        </a:spcBef>
                        <a:spcAft>
                          <a:spcPts val="0"/>
                        </a:spcAft>
                      </a:pPr>
                      <a:r>
                        <a:rPr lang="en-US" sz="1800">
                          <a:solidFill>
                            <a:schemeClr val="bg2"/>
                          </a:solidFill>
                          <a:effectLst/>
                          <a:latin typeface="Times New Roman"/>
                          <a:ea typeface="SimSun"/>
                          <a:cs typeface="Times New Roman"/>
                        </a:rPr>
                        <a:t>Accuracy</a:t>
                      </a:r>
                      <a:endParaRPr lang="en-US" sz="180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95.42</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95.00</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6092">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Precision</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98.85</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98.42</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1433">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Recall</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91.90</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91.46</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1433">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F1_score</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95.25</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94.81</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1433">
                <a:tc>
                  <a:txBody>
                    <a:bodyPr/>
                    <a:lstStyle/>
                    <a:p>
                      <a:pPr marL="0" marR="0" algn="ctr">
                        <a:lnSpc>
                          <a:spcPct val="115000"/>
                        </a:lnSpc>
                        <a:spcBef>
                          <a:spcPts val="0"/>
                        </a:spcBef>
                        <a:spcAft>
                          <a:spcPts val="0"/>
                        </a:spcAft>
                      </a:pPr>
                      <a:r>
                        <a:rPr lang="en-US" sz="1800">
                          <a:solidFill>
                            <a:schemeClr val="bg2"/>
                          </a:solidFill>
                          <a:effectLst/>
                          <a:latin typeface="Times New Roman"/>
                          <a:ea typeface="SimSun"/>
                          <a:cs typeface="Times New Roman"/>
                        </a:rPr>
                        <a:t>Roc_Auc score</a:t>
                      </a:r>
                      <a:endParaRPr lang="en-US" sz="180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95.42</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chemeClr val="bg2"/>
                          </a:solidFill>
                          <a:effectLst/>
                          <a:latin typeface="Times New Roman"/>
                          <a:ea typeface="SimSun"/>
                          <a:cs typeface="Times New Roman"/>
                        </a:rPr>
                        <a:t>95.00</a:t>
                      </a:r>
                      <a:endParaRPr lang="en-US" sz="1800" dirty="0">
                        <a:solidFill>
                          <a:schemeClr val="bg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960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4BE7D141-E60D-4B00-AA4B-1F588212DCAD}"/>
              </a:ext>
            </a:extLst>
          </p:cNvPr>
          <p:cNvSpPr txBox="1"/>
          <p:nvPr/>
        </p:nvSpPr>
        <p:spPr>
          <a:xfrm>
            <a:off x="9643105" y="5486401"/>
            <a:ext cx="1782703" cy="307777"/>
          </a:xfrm>
          <a:prstGeom prst="rect">
            <a:avLst/>
          </a:prstGeom>
          <a:noFill/>
        </p:spPr>
        <p:txBody>
          <a:bodyPr wrap="square" rtlCol="0">
            <a:spAutoFit/>
          </a:bodyPr>
          <a:lstStyle/>
          <a:p>
            <a:pPr algn="ctr"/>
            <a:endParaRPr lang="en-US" sz="1400" b="1" dirty="0">
              <a:solidFill>
                <a:schemeClr val="accent6">
                  <a:lumMod val="50000"/>
                </a:schemeClr>
              </a:solidFill>
              <a:latin typeface="Times New Roman" pitchFamily="18" charset="0"/>
              <a:cs typeface="Times New Roman" pitchFamily="18" charset="0"/>
            </a:endParaRPr>
          </a:p>
        </p:txBody>
      </p:sp>
      <p:sp>
        <p:nvSpPr>
          <p:cNvPr id="90" name="TextBox 89">
            <a:extLst>
              <a:ext uri="{FF2B5EF4-FFF2-40B4-BE49-F238E27FC236}">
                <a16:creationId xmlns:a16="http://schemas.microsoft.com/office/drawing/2014/main" id="{9EB86C53-13E6-4CD8-BA78-C260F3FE8C14}"/>
              </a:ext>
            </a:extLst>
          </p:cNvPr>
          <p:cNvSpPr txBox="1"/>
          <p:nvPr/>
        </p:nvSpPr>
        <p:spPr>
          <a:xfrm>
            <a:off x="8940800" y="2726238"/>
            <a:ext cx="2946400" cy="276999"/>
          </a:xfrm>
          <a:prstGeom prst="rect">
            <a:avLst/>
          </a:prstGeom>
          <a:noFill/>
        </p:spPr>
        <p:txBody>
          <a:bodyPr wrap="square" rtlCol="0">
            <a:spAutoFit/>
          </a:bodyPr>
          <a:lstStyle/>
          <a:p>
            <a:endParaRPr lang="en-US" sz="1200" b="1" dirty="0">
              <a:latin typeface="Times New Roman" pitchFamily="18" charset="0"/>
              <a:cs typeface="Times New Roman" pitchFamily="18"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sp>
        <p:nvSpPr>
          <p:cNvPr id="36" name="Rectangle 35"/>
          <p:cNvSpPr/>
          <p:nvPr/>
        </p:nvSpPr>
        <p:spPr>
          <a:xfrm>
            <a:off x="1180011" y="380888"/>
            <a:ext cx="9805852" cy="523220"/>
          </a:xfrm>
          <a:prstGeom prst="rect">
            <a:avLst/>
          </a:prstGeom>
        </p:spPr>
        <p:txBody>
          <a:bodyPr wrap="square">
            <a:spAutoFit/>
          </a:bodyPr>
          <a:lstStyle/>
          <a:p>
            <a:r>
              <a:rPr lang="en-US" sz="2800" b="1" dirty="0">
                <a:solidFill>
                  <a:srgbClr val="00B0F0"/>
                </a:solidFill>
                <a:latin typeface="Times New Roman" pitchFamily="18" charset="0"/>
                <a:cs typeface="Times New Roman" pitchFamily="18" charset="0"/>
              </a:rPr>
              <a:t>Final Model</a:t>
            </a:r>
            <a:endParaRPr lang="en-IN" sz="2800" dirty="0">
              <a:solidFill>
                <a:srgbClr val="00B0F0"/>
              </a:solidFill>
            </a:endParaRPr>
          </a:p>
        </p:txBody>
      </p:sp>
      <p:sp>
        <p:nvSpPr>
          <p:cNvPr id="42" name="Rectangle 41"/>
          <p:cNvSpPr/>
          <p:nvPr/>
        </p:nvSpPr>
        <p:spPr>
          <a:xfrm>
            <a:off x="1232264" y="5410089"/>
            <a:ext cx="10210800" cy="369332"/>
          </a:xfrm>
          <a:prstGeom prst="rect">
            <a:avLst/>
          </a:prstGeom>
        </p:spPr>
        <p:txBody>
          <a:bodyPr wrap="square">
            <a:spAutoFit/>
          </a:bodyPr>
          <a:lstStyle/>
          <a:p>
            <a:endParaRPr lang="en-US" dirty="0">
              <a:latin typeface="Times New Roman" pitchFamily="18" charset="0"/>
              <a:cs typeface="Times New Roman"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94" y="1238795"/>
            <a:ext cx="4724400" cy="29718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982" y="1225732"/>
            <a:ext cx="5029902" cy="29718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106" y="5383359"/>
            <a:ext cx="5943600" cy="990600"/>
          </a:xfrm>
          <a:prstGeom prst="rect">
            <a:avLst/>
          </a:prstGeom>
        </p:spPr>
      </p:pic>
      <p:sp>
        <p:nvSpPr>
          <p:cNvPr id="12" name="Rectangle 11"/>
          <p:cNvSpPr/>
          <p:nvPr/>
        </p:nvSpPr>
        <p:spPr>
          <a:xfrm>
            <a:off x="902762" y="4707374"/>
            <a:ext cx="2444259" cy="369332"/>
          </a:xfrm>
          <a:prstGeom prst="rect">
            <a:avLst/>
          </a:prstGeom>
        </p:spPr>
        <p:txBody>
          <a:bodyPr wrap="none">
            <a:spAutoFit/>
          </a:bodyPr>
          <a:lstStyle/>
          <a:p>
            <a:r>
              <a:rPr lang="en-US" b="1" dirty="0">
                <a:solidFill>
                  <a:schemeClr val="bg1"/>
                </a:solidFill>
                <a:latin typeface="Times New Roman" pitchFamily="18" charset="0"/>
                <a:cs typeface="Times New Roman" pitchFamily="18" charset="0"/>
              </a:rPr>
              <a:t>Cross-Validation Score</a:t>
            </a:r>
          </a:p>
        </p:txBody>
      </p:sp>
    </p:spTree>
    <p:extLst>
      <p:ext uri="{BB962C8B-B14F-4D97-AF65-F5344CB8AC3E}">
        <p14:creationId xmlns:p14="http://schemas.microsoft.com/office/powerpoint/2010/main" val="41960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28976" y="2486027"/>
            <a:ext cx="7762875" cy="1323439"/>
          </a:xfrm>
          <a:prstGeom prst="rect">
            <a:avLst/>
          </a:prstGeom>
          <a:noFill/>
        </p:spPr>
        <p:txBody>
          <a:bodyPr wrap="square" rtlCol="0">
            <a:spAutoFit/>
          </a:bodyPr>
          <a:lstStyle/>
          <a:p>
            <a:r>
              <a:rPr lang="en-IN" sz="8000">
                <a:solidFill>
                  <a:schemeClr val="accent5">
                    <a:lumMod val="75000"/>
                  </a:schemeClr>
                </a:solidFill>
              </a:rPr>
              <a:t>Thank You..!</a:t>
            </a:r>
          </a:p>
        </p:txBody>
      </p:sp>
    </p:spTree>
    <p:extLst>
      <p:ext uri="{BB962C8B-B14F-4D97-AF65-F5344CB8AC3E}">
        <p14:creationId xmlns:p14="http://schemas.microsoft.com/office/powerpoint/2010/main" val="238198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E1F79033-DEEA-4B34-9719-646738C6D48E}"/>
              </a:ext>
            </a:extLst>
          </p:cNvPr>
          <p:cNvGrpSpPr>
            <a:grpSpLocks noChangeAspect="1"/>
          </p:cNvGrpSpPr>
          <p:nvPr/>
        </p:nvGrpSpPr>
        <p:grpSpPr>
          <a:xfrm>
            <a:off x="8622168" y="1638005"/>
            <a:ext cx="2124597" cy="3283266"/>
            <a:chOff x="9315178" y="2351258"/>
            <a:chExt cx="2124597" cy="3283266"/>
          </a:xfrm>
        </p:grpSpPr>
        <p:grpSp>
          <p:nvGrpSpPr>
            <p:cNvPr id="69" name="Group 68">
              <a:extLst>
                <a:ext uri="{FF2B5EF4-FFF2-40B4-BE49-F238E27FC236}">
                  <a16:creationId xmlns:a16="http://schemas.microsoft.com/office/drawing/2014/main" id="{4EA9D5E5-07E0-4093-AA8A-371E8F8F3343}"/>
                </a:ext>
              </a:extLst>
            </p:cNvPr>
            <p:cNvGrpSpPr/>
            <p:nvPr/>
          </p:nvGrpSpPr>
          <p:grpSpPr>
            <a:xfrm>
              <a:off x="9381183" y="2351258"/>
              <a:ext cx="1992586" cy="1992586"/>
              <a:chOff x="9273748" y="2351258"/>
              <a:chExt cx="1992586" cy="1992586"/>
            </a:xfrm>
          </p:grpSpPr>
          <p:sp>
            <p:nvSpPr>
              <p:cNvPr id="71" name="Oval 70">
                <a:extLst>
                  <a:ext uri="{FF2B5EF4-FFF2-40B4-BE49-F238E27FC236}">
                    <a16:creationId xmlns:a16="http://schemas.microsoft.com/office/drawing/2014/main" id="{F138E7D6-CC66-4D03-A632-0A4D10B25689}"/>
                  </a:ext>
                </a:extLst>
              </p:cNvPr>
              <p:cNvSpPr/>
              <p:nvPr/>
            </p:nvSpPr>
            <p:spPr>
              <a:xfrm>
                <a:off x="9273748" y="2351258"/>
                <a:ext cx="1992586" cy="199258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2" name="Group 71">
                <a:extLst>
                  <a:ext uri="{FF2B5EF4-FFF2-40B4-BE49-F238E27FC236}">
                    <a16:creationId xmlns:a16="http://schemas.microsoft.com/office/drawing/2014/main" id="{C8FBBCBB-A531-4E65-B607-D39A3690984F}"/>
                  </a:ext>
                </a:extLst>
              </p:cNvPr>
              <p:cNvGrpSpPr/>
              <p:nvPr/>
            </p:nvGrpSpPr>
            <p:grpSpPr>
              <a:xfrm>
                <a:off x="9909679" y="2989180"/>
                <a:ext cx="720725" cy="716742"/>
                <a:chOff x="5464175" y="3635375"/>
                <a:chExt cx="287338" cy="285750"/>
              </a:xfrm>
              <a:solidFill>
                <a:srgbClr val="FFC000"/>
              </a:solidFill>
            </p:grpSpPr>
            <p:sp>
              <p:nvSpPr>
                <p:cNvPr id="73" name="Freeform 144">
                  <a:extLst>
                    <a:ext uri="{FF2B5EF4-FFF2-40B4-BE49-F238E27FC236}">
                      <a16:creationId xmlns:a16="http://schemas.microsoft.com/office/drawing/2014/main" id="{D8A47FAA-8EDF-413D-BDE8-97CD8AA10F85}"/>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45">
                  <a:extLst>
                    <a:ext uri="{FF2B5EF4-FFF2-40B4-BE49-F238E27FC236}">
                      <a16:creationId xmlns:a16="http://schemas.microsoft.com/office/drawing/2014/main" id="{B282CF6D-6F33-4699-88BC-350B09D63235}"/>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46">
                  <a:extLst>
                    <a:ext uri="{FF2B5EF4-FFF2-40B4-BE49-F238E27FC236}">
                      <a16:creationId xmlns:a16="http://schemas.microsoft.com/office/drawing/2014/main" id="{F66D1B85-6D4B-4E4C-8C77-AE22998E4ACA}"/>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147">
                  <a:extLst>
                    <a:ext uri="{FF2B5EF4-FFF2-40B4-BE49-F238E27FC236}">
                      <a16:creationId xmlns:a16="http://schemas.microsoft.com/office/drawing/2014/main" id="{55DBC542-276C-4CCB-98C4-1DD5141C3273}"/>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0" name="TextBox 69">
              <a:extLst>
                <a:ext uri="{FF2B5EF4-FFF2-40B4-BE49-F238E27FC236}">
                  <a16:creationId xmlns:a16="http://schemas.microsoft.com/office/drawing/2014/main" id="{46B63D92-0E25-445D-8B7A-3F4C995602A6}"/>
                </a:ext>
              </a:extLst>
            </p:cNvPr>
            <p:cNvSpPr txBox="1"/>
            <p:nvPr/>
          </p:nvSpPr>
          <p:spPr>
            <a:xfrm>
              <a:off x="9315178" y="4526528"/>
              <a:ext cx="2124597" cy="1107996"/>
            </a:xfrm>
            <a:prstGeom prst="rect">
              <a:avLst/>
            </a:prstGeom>
            <a:noFill/>
          </p:spPr>
          <p:txBody>
            <a:bodyPr wrap="square" lIns="0" tIns="0" rIns="0" bIns="0" rtlCol="0">
              <a:spAutoFit/>
            </a:bodyPr>
            <a:lstStyle/>
            <a:p>
              <a:pPr algn="ctr"/>
              <a:r>
                <a:rPr lang="en-IN" b="1" dirty="0" err="1">
                  <a:solidFill>
                    <a:schemeClr val="bg2"/>
                  </a:solidFill>
                  <a:latin typeface="Times New Roman" pitchFamily="18" charset="0"/>
                  <a:cs typeface="Times New Roman" pitchFamily="18" charset="0"/>
                </a:rPr>
                <a:t>Kowtharapu</a:t>
              </a:r>
              <a:r>
                <a:rPr lang="en-IN" b="1" dirty="0">
                  <a:solidFill>
                    <a:schemeClr val="bg2"/>
                  </a:solidFill>
                  <a:latin typeface="Times New Roman" pitchFamily="18" charset="0"/>
                  <a:cs typeface="Times New Roman" pitchFamily="18" charset="0"/>
                </a:rPr>
                <a:t> </a:t>
              </a:r>
              <a:r>
                <a:rPr lang="en-IN" b="1" dirty="0" err="1">
                  <a:solidFill>
                    <a:schemeClr val="bg2"/>
                  </a:solidFill>
                  <a:latin typeface="Times New Roman" pitchFamily="18" charset="0"/>
                  <a:cs typeface="Times New Roman" pitchFamily="18" charset="0"/>
                </a:rPr>
                <a:t>Venkata</a:t>
              </a:r>
              <a:r>
                <a:rPr lang="en-IN" b="1" dirty="0">
                  <a:solidFill>
                    <a:schemeClr val="bg2"/>
                  </a:solidFill>
                  <a:latin typeface="Times New Roman" pitchFamily="18" charset="0"/>
                  <a:cs typeface="Times New Roman" pitchFamily="18" charset="0"/>
                </a:rPr>
                <a:t> </a:t>
              </a:r>
              <a:r>
                <a:rPr lang="en-IN" b="1" dirty="0" err="1">
                  <a:solidFill>
                    <a:schemeClr val="bg2"/>
                  </a:solidFill>
                  <a:latin typeface="Times New Roman" pitchFamily="18" charset="0"/>
                  <a:cs typeface="Times New Roman" pitchFamily="18" charset="0"/>
                </a:rPr>
                <a:t>Shashank</a:t>
              </a:r>
              <a:r>
                <a:rPr lang="en-IN" b="1" dirty="0">
                  <a:solidFill>
                    <a:schemeClr val="bg2"/>
                  </a:solidFill>
                  <a:latin typeface="Times New Roman" pitchFamily="18" charset="0"/>
                  <a:cs typeface="Times New Roman" pitchFamily="18" charset="0"/>
                </a:rPr>
                <a:t> CB.EN.P2AID20027</a:t>
              </a:r>
            </a:p>
            <a:p>
              <a:pPr algn="ctr"/>
              <a:endParaRPr lang="en-US" b="1" dirty="0">
                <a:solidFill>
                  <a:schemeClr val="bg2"/>
                </a:solidFill>
                <a:latin typeface="Tw Cen MT" panose="020B0602020104020603" pitchFamily="34" charset="0"/>
                <a:cs typeface="Segoe UI" panose="020B0502040204020203" pitchFamily="34" charset="0"/>
              </a:endParaRPr>
            </a:p>
          </p:txBody>
        </p:sp>
      </p:grpSp>
      <p:grpSp>
        <p:nvGrpSpPr>
          <p:cNvPr id="86" name="Group 85">
            <a:extLst>
              <a:ext uri="{FF2B5EF4-FFF2-40B4-BE49-F238E27FC236}">
                <a16:creationId xmlns:a16="http://schemas.microsoft.com/office/drawing/2014/main" id="{CF4A8C05-83DD-484D-94BD-609B724099B4}"/>
              </a:ext>
            </a:extLst>
          </p:cNvPr>
          <p:cNvGrpSpPr/>
          <p:nvPr/>
        </p:nvGrpSpPr>
        <p:grpSpPr>
          <a:xfrm>
            <a:off x="1713426" y="1638005"/>
            <a:ext cx="2124597" cy="3283266"/>
            <a:chOff x="9315178" y="2351258"/>
            <a:chExt cx="2124597" cy="3283266"/>
          </a:xfrm>
        </p:grpSpPr>
        <p:grpSp>
          <p:nvGrpSpPr>
            <p:cNvPr id="87" name="Group 86">
              <a:extLst>
                <a:ext uri="{FF2B5EF4-FFF2-40B4-BE49-F238E27FC236}">
                  <a16:creationId xmlns:a16="http://schemas.microsoft.com/office/drawing/2014/main" id="{D476FAAD-D30A-40C2-9C2B-505AD9DE96D3}"/>
                </a:ext>
              </a:extLst>
            </p:cNvPr>
            <p:cNvGrpSpPr/>
            <p:nvPr/>
          </p:nvGrpSpPr>
          <p:grpSpPr>
            <a:xfrm>
              <a:off x="9381183" y="2351258"/>
              <a:ext cx="1992586" cy="1992586"/>
              <a:chOff x="9273748" y="2351258"/>
              <a:chExt cx="1992586" cy="1992586"/>
            </a:xfrm>
          </p:grpSpPr>
          <p:sp>
            <p:nvSpPr>
              <p:cNvPr id="89" name="Oval 88">
                <a:extLst>
                  <a:ext uri="{FF2B5EF4-FFF2-40B4-BE49-F238E27FC236}">
                    <a16:creationId xmlns:a16="http://schemas.microsoft.com/office/drawing/2014/main" id="{707C49D0-587D-4796-A66B-75D05761A6AF}"/>
                  </a:ext>
                </a:extLst>
              </p:cNvPr>
              <p:cNvSpPr/>
              <p:nvPr/>
            </p:nvSpPr>
            <p:spPr>
              <a:xfrm>
                <a:off x="9273748" y="2351258"/>
                <a:ext cx="1992586" cy="19925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C000"/>
                  </a:solidFill>
                </a:endParaRPr>
              </a:p>
            </p:txBody>
          </p:sp>
          <p:grpSp>
            <p:nvGrpSpPr>
              <p:cNvPr id="90" name="Group 89">
                <a:extLst>
                  <a:ext uri="{FF2B5EF4-FFF2-40B4-BE49-F238E27FC236}">
                    <a16:creationId xmlns:a16="http://schemas.microsoft.com/office/drawing/2014/main" id="{ACCE571E-7B7A-4B28-B753-D0C2C09AA59D}"/>
                  </a:ext>
                </a:extLst>
              </p:cNvPr>
              <p:cNvGrpSpPr/>
              <p:nvPr/>
            </p:nvGrpSpPr>
            <p:grpSpPr>
              <a:xfrm>
                <a:off x="9909679" y="2989180"/>
                <a:ext cx="720725" cy="716742"/>
                <a:chOff x="5464175" y="3635375"/>
                <a:chExt cx="287338" cy="285750"/>
              </a:xfrm>
              <a:solidFill>
                <a:srgbClr val="FFC000"/>
              </a:solidFill>
            </p:grpSpPr>
            <p:sp>
              <p:nvSpPr>
                <p:cNvPr id="91" name="Freeform 144">
                  <a:extLst>
                    <a:ext uri="{FF2B5EF4-FFF2-40B4-BE49-F238E27FC236}">
                      <a16:creationId xmlns:a16="http://schemas.microsoft.com/office/drawing/2014/main" id="{C4AAA17D-204A-4B25-BBAC-AB19D79D64F8}"/>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45">
                  <a:extLst>
                    <a:ext uri="{FF2B5EF4-FFF2-40B4-BE49-F238E27FC236}">
                      <a16:creationId xmlns:a16="http://schemas.microsoft.com/office/drawing/2014/main" id="{B8B270FB-3FC1-4A99-A042-81384B59AE4D}"/>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6">
                  <a:extLst>
                    <a:ext uri="{FF2B5EF4-FFF2-40B4-BE49-F238E27FC236}">
                      <a16:creationId xmlns:a16="http://schemas.microsoft.com/office/drawing/2014/main" id="{3A5F7C37-4D55-4BF3-8597-50ABFFB5A5C2}"/>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47">
                  <a:extLst>
                    <a:ext uri="{FF2B5EF4-FFF2-40B4-BE49-F238E27FC236}">
                      <a16:creationId xmlns:a16="http://schemas.microsoft.com/office/drawing/2014/main" id="{5245E939-A7B2-494A-BC8D-F0AD05577D52}"/>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8" name="TextBox 87">
              <a:extLst>
                <a:ext uri="{FF2B5EF4-FFF2-40B4-BE49-F238E27FC236}">
                  <a16:creationId xmlns:a16="http://schemas.microsoft.com/office/drawing/2014/main" id="{498D4DEF-AAE6-4B94-9DD2-300DD2CD8F35}"/>
                </a:ext>
              </a:extLst>
            </p:cNvPr>
            <p:cNvSpPr txBox="1"/>
            <p:nvPr/>
          </p:nvSpPr>
          <p:spPr>
            <a:xfrm>
              <a:off x="9315178" y="4526528"/>
              <a:ext cx="2124597" cy="1107996"/>
            </a:xfrm>
            <a:prstGeom prst="rect">
              <a:avLst/>
            </a:prstGeom>
            <a:noFill/>
          </p:spPr>
          <p:txBody>
            <a:bodyPr wrap="square" lIns="0" tIns="0" rIns="0" bIns="0" rtlCol="0">
              <a:spAutoFit/>
            </a:bodyPr>
            <a:lstStyle/>
            <a:p>
              <a:pPr algn="ctr"/>
              <a:r>
                <a:rPr lang="en-US" b="1" dirty="0" err="1">
                  <a:solidFill>
                    <a:schemeClr val="bg2"/>
                  </a:solidFill>
                  <a:latin typeface="Times New Roman" pitchFamily="18" charset="0"/>
                  <a:cs typeface="Times New Roman" pitchFamily="18" charset="0"/>
                </a:rPr>
                <a:t>Vivek</a:t>
              </a:r>
              <a:endParaRPr lang="en-US" b="1" dirty="0">
                <a:solidFill>
                  <a:schemeClr val="bg2"/>
                </a:solidFill>
                <a:latin typeface="Times New Roman" pitchFamily="18" charset="0"/>
                <a:cs typeface="Times New Roman" pitchFamily="18" charset="0"/>
              </a:endParaRPr>
            </a:p>
            <a:p>
              <a:pPr algn="ctr"/>
              <a:r>
                <a:rPr lang="en-US" b="1" dirty="0">
                  <a:solidFill>
                    <a:schemeClr val="bg2"/>
                  </a:solidFill>
                  <a:latin typeface="Times New Roman" pitchFamily="18" charset="0"/>
                  <a:cs typeface="Times New Roman" pitchFamily="18" charset="0"/>
                </a:rPr>
                <a:t> </a:t>
              </a:r>
              <a:r>
                <a:rPr lang="en-US" b="1" dirty="0" err="1">
                  <a:solidFill>
                    <a:schemeClr val="bg2"/>
                  </a:solidFill>
                  <a:latin typeface="Times New Roman" pitchFamily="18" charset="0"/>
                  <a:cs typeface="Times New Roman" pitchFamily="18" charset="0"/>
                </a:rPr>
                <a:t>Gutti</a:t>
              </a:r>
              <a:endParaRPr lang="en-US" b="1" dirty="0">
                <a:solidFill>
                  <a:schemeClr val="bg2"/>
                </a:solidFill>
                <a:latin typeface="Times New Roman" pitchFamily="18" charset="0"/>
                <a:cs typeface="Times New Roman" pitchFamily="18" charset="0"/>
              </a:endParaRPr>
            </a:p>
            <a:p>
              <a:pPr algn="ctr"/>
              <a:r>
                <a:rPr lang="en-IN" b="1" dirty="0">
                  <a:solidFill>
                    <a:schemeClr val="bg2"/>
                  </a:solidFill>
                  <a:latin typeface="Times New Roman" pitchFamily="18" charset="0"/>
                  <a:cs typeface="Times New Roman" pitchFamily="18" charset="0"/>
                </a:rPr>
                <a:t>CB.EN.P2AID20021</a:t>
              </a:r>
            </a:p>
            <a:p>
              <a:pPr algn="ctr"/>
              <a:endParaRPr lang="en-US" b="1" dirty="0">
                <a:solidFill>
                  <a:schemeClr val="tx1">
                    <a:lumMod val="65000"/>
                    <a:lumOff val="35000"/>
                  </a:schemeClr>
                </a:solidFill>
                <a:latin typeface="Tw Cen MT" panose="020B0602020104020603" pitchFamily="34" charset="0"/>
                <a:cs typeface="Segoe UI" panose="020B0502040204020203" pitchFamily="34" charset="0"/>
              </a:endParaRPr>
            </a:p>
          </p:txBody>
        </p:sp>
      </p:grpSp>
      <p:sp>
        <p:nvSpPr>
          <p:cNvPr id="105" name="Oval 104">
            <a:extLst>
              <a:ext uri="{FF2B5EF4-FFF2-40B4-BE49-F238E27FC236}">
                <a16:creationId xmlns:a16="http://schemas.microsoft.com/office/drawing/2014/main" id="{B65FBFCD-F061-4638-BB92-73C1CB7840F6}"/>
              </a:ext>
            </a:extLst>
          </p:cNvPr>
          <p:cNvSpPr/>
          <p:nvPr/>
        </p:nvSpPr>
        <p:spPr>
          <a:xfrm>
            <a:off x="1808409" y="163695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7" name="Oval 106">
            <a:extLst>
              <a:ext uri="{FF2B5EF4-FFF2-40B4-BE49-F238E27FC236}">
                <a16:creationId xmlns:a16="http://schemas.microsoft.com/office/drawing/2014/main" id="{4E83C493-46D8-4028-89F5-437D639ED9D4}"/>
              </a:ext>
            </a:extLst>
          </p:cNvPr>
          <p:cNvSpPr/>
          <p:nvPr/>
        </p:nvSpPr>
        <p:spPr>
          <a:xfrm>
            <a:off x="8670258" y="1647091"/>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4" name="Oval 113">
            <a:extLst>
              <a:ext uri="{FF2B5EF4-FFF2-40B4-BE49-F238E27FC236}">
                <a16:creationId xmlns:a16="http://schemas.microsoft.com/office/drawing/2014/main" id="{EC84C59B-A191-4521-9788-7EF84E2C0885}"/>
              </a:ext>
            </a:extLst>
          </p:cNvPr>
          <p:cNvSpPr/>
          <p:nvPr/>
        </p:nvSpPr>
        <p:spPr>
          <a:xfrm>
            <a:off x="4085803" y="5056039"/>
            <a:ext cx="1131227" cy="1129025"/>
          </a:xfrm>
          <a:prstGeom prst="ellipse">
            <a:avLst/>
          </a:prstGeom>
          <a:solidFill>
            <a:srgbClr val="E6E6E6"/>
          </a:solidFill>
          <a:ln w="130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AutoShape 25">
            <a:extLst>
              <a:ext uri="{FF2B5EF4-FFF2-40B4-BE49-F238E27FC236}">
                <a16:creationId xmlns:a16="http://schemas.microsoft.com/office/drawing/2014/main" id="{7D9F556A-DF43-4EFC-B802-F81F4944AF1B}"/>
              </a:ext>
            </a:extLst>
          </p:cNvPr>
          <p:cNvSpPr>
            <a:spLocks/>
          </p:cNvSpPr>
          <p:nvPr/>
        </p:nvSpPr>
        <p:spPr bwMode="auto">
          <a:xfrm>
            <a:off x="4400663" y="5332940"/>
            <a:ext cx="578393" cy="601351"/>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595959"/>
          </a:solidFill>
          <a:ln>
            <a:noFill/>
          </a:ln>
        </p:spPr>
        <p:txBody>
          <a:bodyPr lIns="0" tIns="0" rIns="0" bIns="0"/>
          <a:lstStyle/>
          <a:p>
            <a:endParaRPr lang="pl-PL" dirty="0"/>
          </a:p>
        </p:txBody>
      </p:sp>
      <p:sp>
        <p:nvSpPr>
          <p:cNvPr id="116" name="TextBox 115">
            <a:extLst>
              <a:ext uri="{FF2B5EF4-FFF2-40B4-BE49-F238E27FC236}">
                <a16:creationId xmlns:a16="http://schemas.microsoft.com/office/drawing/2014/main" id="{51A36095-D298-4D6D-B031-29DB03492812}"/>
              </a:ext>
            </a:extLst>
          </p:cNvPr>
          <p:cNvSpPr txBox="1"/>
          <p:nvPr/>
        </p:nvSpPr>
        <p:spPr>
          <a:xfrm>
            <a:off x="5499791" y="5567753"/>
            <a:ext cx="1515647" cy="646331"/>
          </a:xfrm>
          <a:prstGeom prst="rect">
            <a:avLst/>
          </a:prstGeom>
          <a:noFill/>
        </p:spPr>
        <p:txBody>
          <a:bodyPr wrap="square" rtlCol="0">
            <a:spAutoFit/>
          </a:bodyPr>
          <a:lstStyle/>
          <a:p>
            <a:r>
              <a:rPr lang="en-IN" dirty="0">
                <a:solidFill>
                  <a:schemeClr val="bg2"/>
                </a:solidFill>
                <a:latin typeface="Times New Roman" pitchFamily="18" charset="0"/>
                <a:cs typeface="Times New Roman" pitchFamily="18" charset="0"/>
              </a:rPr>
              <a:t>Course Instructor</a:t>
            </a:r>
          </a:p>
        </p:txBody>
      </p:sp>
      <p:sp>
        <p:nvSpPr>
          <p:cNvPr id="117" name="TextBox 116">
            <a:extLst>
              <a:ext uri="{FF2B5EF4-FFF2-40B4-BE49-F238E27FC236}">
                <a16:creationId xmlns:a16="http://schemas.microsoft.com/office/drawing/2014/main" id="{86DF3B2C-17CB-4162-8850-0D272D04168F}"/>
              </a:ext>
            </a:extLst>
          </p:cNvPr>
          <p:cNvSpPr txBox="1"/>
          <p:nvPr/>
        </p:nvSpPr>
        <p:spPr>
          <a:xfrm>
            <a:off x="5538982" y="5327311"/>
            <a:ext cx="1992585" cy="276999"/>
          </a:xfrm>
          <a:prstGeom prst="rect">
            <a:avLst/>
          </a:prstGeom>
          <a:noFill/>
        </p:spPr>
        <p:txBody>
          <a:bodyPr wrap="square" lIns="0" tIns="0" rIns="0" bIns="0" rtlCol="0">
            <a:spAutoFit/>
          </a:bodyPr>
          <a:lstStyle/>
          <a:p>
            <a:r>
              <a:rPr lang="en-IN" b="1" dirty="0">
                <a:solidFill>
                  <a:schemeClr val="bg2"/>
                </a:solidFill>
                <a:latin typeface="Times New Roman" pitchFamily="18" charset="0"/>
                <a:cs typeface="Times New Roman" pitchFamily="18" charset="0"/>
              </a:rPr>
              <a:t>S </a:t>
            </a:r>
            <a:r>
              <a:rPr lang="en-IN" b="1" dirty="0" err="1">
                <a:solidFill>
                  <a:schemeClr val="bg2"/>
                </a:solidFill>
                <a:latin typeface="Times New Roman" pitchFamily="18" charset="0"/>
                <a:cs typeface="Times New Roman" pitchFamily="18" charset="0"/>
              </a:rPr>
              <a:t>Padmavathi</a:t>
            </a:r>
            <a:r>
              <a:rPr lang="en-IN" b="1" dirty="0">
                <a:solidFill>
                  <a:schemeClr val="bg2"/>
                </a:solidFill>
                <a:latin typeface="Times New Roman" pitchFamily="18" charset="0"/>
                <a:cs typeface="Times New Roman" pitchFamily="18" charset="0"/>
              </a:rPr>
              <a:t> </a:t>
            </a:r>
          </a:p>
        </p:txBody>
      </p:sp>
      <p:sp>
        <p:nvSpPr>
          <p:cNvPr id="123" name="TextBox 122">
            <a:extLst>
              <a:ext uri="{FF2B5EF4-FFF2-40B4-BE49-F238E27FC236}">
                <a16:creationId xmlns:a16="http://schemas.microsoft.com/office/drawing/2014/main" id="{37089552-8683-4E12-9710-65CD1DFFCEAA}"/>
              </a:ext>
            </a:extLst>
          </p:cNvPr>
          <p:cNvSpPr txBox="1"/>
          <p:nvPr/>
        </p:nvSpPr>
        <p:spPr>
          <a:xfrm>
            <a:off x="1447924" y="310511"/>
            <a:ext cx="2889717" cy="553998"/>
          </a:xfrm>
          <a:prstGeom prst="rect">
            <a:avLst/>
          </a:prstGeom>
          <a:noFill/>
        </p:spPr>
        <p:txBody>
          <a:bodyPr wrap="square" lIns="0" tIns="0" rIns="0" bIns="0" rtlCol="0" anchor="t">
            <a:spAutoFit/>
          </a:bodyPr>
          <a:lstStyle/>
          <a:p>
            <a:r>
              <a:rPr lang="en-US" sz="3600" b="1" dirty="0">
                <a:solidFill>
                  <a:srgbClr val="1C819E"/>
                </a:solidFill>
                <a:latin typeface="+mj-lt"/>
                <a:ea typeface="Ebrima" panose="02000000000000000000" pitchFamily="2" charset="0"/>
                <a:cs typeface="Segoe UI" panose="020B0502040204020203" pitchFamily="34" charset="0"/>
              </a:rPr>
              <a:t>THE </a:t>
            </a:r>
            <a:r>
              <a:rPr lang="en-US" sz="3600" b="1" dirty="0">
                <a:solidFill>
                  <a:srgbClr val="00B0F0"/>
                </a:solidFill>
                <a:latin typeface="+mj-lt"/>
                <a:ea typeface="Ebrima" panose="02000000000000000000" pitchFamily="2" charset="0"/>
                <a:cs typeface="Segoe UI" panose="020B0502040204020203" pitchFamily="34" charset="0"/>
              </a:rPr>
              <a:t>CREW</a:t>
            </a:r>
          </a:p>
        </p:txBody>
      </p:sp>
      <p:pic>
        <p:nvPicPr>
          <p:cNvPr id="65" name="Picture 2" descr="C:\Users\Vivek\Downloads\Data Science\Machine Learning\Capstone Project\Documentation\team building.jpg"/>
          <p:cNvPicPr>
            <a:picLocks noChangeAspect="1" noChangeArrowheads="1"/>
          </p:cNvPicPr>
          <p:nvPr/>
        </p:nvPicPr>
        <p:blipFill>
          <a:blip r:embed="rId2" cstate="print">
            <a:lum bright="-18000" contrast="8000"/>
          </a:blip>
          <a:srcRect/>
          <a:stretch>
            <a:fillRect/>
          </a:stretch>
        </p:blipFill>
        <p:spPr bwMode="auto">
          <a:xfrm>
            <a:off x="4112076" y="274321"/>
            <a:ext cx="1021627" cy="681084"/>
          </a:xfrm>
          <a:prstGeom prst="rect">
            <a:avLst/>
          </a:prstGeom>
          <a:noFill/>
          <a:ln cmpd="dbl">
            <a:solidFill>
              <a:schemeClr val="accent6">
                <a:lumMod val="75000"/>
              </a:schemeClr>
            </a:solidFill>
          </a:ln>
          <a:effectLst>
            <a:outerShdw blurRad="330200" sx="97000" sy="97000" algn="ctr" rotWithShape="0">
              <a:srgbClr val="000000"/>
            </a:outerShdw>
          </a:effec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007" y="113846"/>
            <a:ext cx="1027611" cy="841561"/>
          </a:xfrm>
          <a:prstGeom prst="rect">
            <a:avLst/>
          </a:prstGeom>
        </p:spPr>
      </p:pic>
    </p:spTree>
    <p:extLst>
      <p:ext uri="{BB962C8B-B14F-4D97-AF65-F5344CB8AC3E}">
        <p14:creationId xmlns:p14="http://schemas.microsoft.com/office/powerpoint/2010/main" val="4184849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000"/>
                                        <p:tgtEl>
                                          <p:spTgt spid="86"/>
                                        </p:tgtEl>
                                      </p:cBhvr>
                                    </p:animEffect>
                                    <p:anim calcmode="lin" valueType="num">
                                      <p:cBhvr>
                                        <p:cTn id="13" dur="1000" fill="hold"/>
                                        <p:tgtEl>
                                          <p:spTgt spid="86"/>
                                        </p:tgtEl>
                                        <p:attrNameLst>
                                          <p:attrName>ppt_x</p:attrName>
                                        </p:attrNameLst>
                                      </p:cBhvr>
                                      <p:tavLst>
                                        <p:tav tm="0">
                                          <p:val>
                                            <p:strVal val="#ppt_x"/>
                                          </p:val>
                                        </p:tav>
                                        <p:tav tm="100000">
                                          <p:val>
                                            <p:strVal val="#ppt_x"/>
                                          </p:val>
                                        </p:tav>
                                      </p:tavLst>
                                    </p:anim>
                                    <p:anim calcmode="lin" valueType="num">
                                      <p:cBhvr>
                                        <p:cTn id="14" dur="100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1000"/>
                                        <p:tgtEl>
                                          <p:spTgt spid="105"/>
                                        </p:tgtEl>
                                      </p:cBhvr>
                                    </p:animEffect>
                                    <p:anim calcmode="lin" valueType="num">
                                      <p:cBhvr>
                                        <p:cTn id="18" dur="1000" fill="hold"/>
                                        <p:tgtEl>
                                          <p:spTgt spid="105"/>
                                        </p:tgtEl>
                                        <p:attrNameLst>
                                          <p:attrName>ppt_x</p:attrName>
                                        </p:attrNameLst>
                                      </p:cBhvr>
                                      <p:tavLst>
                                        <p:tav tm="0">
                                          <p:val>
                                            <p:strVal val="#ppt_x"/>
                                          </p:val>
                                        </p:tav>
                                        <p:tav tm="100000">
                                          <p:val>
                                            <p:strVal val="#ppt_x"/>
                                          </p:val>
                                        </p:tav>
                                      </p:tavLst>
                                    </p:anim>
                                    <p:anim calcmode="lin" valueType="num">
                                      <p:cBhvr>
                                        <p:cTn id="19" dur="100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1000"/>
                                        <p:tgtEl>
                                          <p:spTgt spid="107"/>
                                        </p:tgtEl>
                                      </p:cBhvr>
                                    </p:animEffect>
                                    <p:anim calcmode="lin" valueType="num">
                                      <p:cBhvr>
                                        <p:cTn id="23" dur="1000" fill="hold"/>
                                        <p:tgtEl>
                                          <p:spTgt spid="107"/>
                                        </p:tgtEl>
                                        <p:attrNameLst>
                                          <p:attrName>ppt_x</p:attrName>
                                        </p:attrNameLst>
                                      </p:cBhvr>
                                      <p:tavLst>
                                        <p:tav tm="0">
                                          <p:val>
                                            <p:strVal val="#ppt_x"/>
                                          </p:val>
                                        </p:tav>
                                        <p:tav tm="100000">
                                          <p:val>
                                            <p:strVal val="#ppt_x"/>
                                          </p:val>
                                        </p:tav>
                                      </p:tavLst>
                                    </p:anim>
                                    <p:anim calcmode="lin" valueType="num">
                                      <p:cBhvr>
                                        <p:cTn id="24" dur="1000" fill="hold"/>
                                        <p:tgtEl>
                                          <p:spTgt spid="107"/>
                                        </p:tgtEl>
                                        <p:attrNameLst>
                                          <p:attrName>ppt_y</p:attrName>
                                        </p:attrNameLst>
                                      </p:cBhvr>
                                      <p:tavLst>
                                        <p:tav tm="0">
                                          <p:val>
                                            <p:strVal val="#ppt_y+.1"/>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4"/>
                                        </p:tgtEl>
                                        <p:attrNameLst>
                                          <p:attrName>style.visibility</p:attrName>
                                        </p:attrNameLst>
                                      </p:cBhvr>
                                      <p:to>
                                        <p:strVal val="visible"/>
                                      </p:to>
                                    </p:set>
                                    <p:anim calcmode="lin" valueType="num">
                                      <p:cBhvr additive="base">
                                        <p:cTn id="27" dur="500" fill="hold"/>
                                        <p:tgtEl>
                                          <p:spTgt spid="114"/>
                                        </p:tgtEl>
                                        <p:attrNameLst>
                                          <p:attrName>ppt_x</p:attrName>
                                        </p:attrNameLst>
                                      </p:cBhvr>
                                      <p:tavLst>
                                        <p:tav tm="0">
                                          <p:val>
                                            <p:strVal val="#ppt_x"/>
                                          </p:val>
                                        </p:tav>
                                        <p:tav tm="100000">
                                          <p:val>
                                            <p:strVal val="#ppt_x"/>
                                          </p:val>
                                        </p:tav>
                                      </p:tavLst>
                                    </p:anim>
                                    <p:anim calcmode="lin" valueType="num">
                                      <p:cBhvr additive="base">
                                        <p:cTn id="28" dur="500" fill="hold"/>
                                        <p:tgtEl>
                                          <p:spTgt spid="1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ppt_x"/>
                                          </p:val>
                                        </p:tav>
                                        <p:tav tm="100000">
                                          <p:val>
                                            <p:strVal val="#ppt_x"/>
                                          </p:val>
                                        </p:tav>
                                      </p:tavLst>
                                    </p:anim>
                                    <p:anim calcmode="lin" valueType="num">
                                      <p:cBhvr additive="base">
                                        <p:cTn id="32" dur="500" fill="hold"/>
                                        <p:tgtEl>
                                          <p:spTgt spid="1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500" fill="hold"/>
                                        <p:tgtEl>
                                          <p:spTgt spid="116"/>
                                        </p:tgtEl>
                                        <p:attrNameLst>
                                          <p:attrName>ppt_x</p:attrName>
                                        </p:attrNameLst>
                                      </p:cBhvr>
                                      <p:tavLst>
                                        <p:tav tm="0">
                                          <p:val>
                                            <p:strVal val="#ppt_x"/>
                                          </p:val>
                                        </p:tav>
                                        <p:tav tm="100000">
                                          <p:val>
                                            <p:strVal val="#ppt_x"/>
                                          </p:val>
                                        </p:tav>
                                      </p:tavLst>
                                    </p:anim>
                                    <p:anim calcmode="lin" valueType="num">
                                      <p:cBhvr additive="base">
                                        <p:cTn id="36" dur="500" fill="hold"/>
                                        <p:tgtEl>
                                          <p:spTgt spid="1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500" fill="hold"/>
                                        <p:tgtEl>
                                          <p:spTgt spid="117"/>
                                        </p:tgtEl>
                                        <p:attrNameLst>
                                          <p:attrName>ppt_x</p:attrName>
                                        </p:attrNameLst>
                                      </p:cBhvr>
                                      <p:tavLst>
                                        <p:tav tm="0">
                                          <p:val>
                                            <p:strVal val="#ppt_x"/>
                                          </p:val>
                                        </p:tav>
                                        <p:tav tm="100000">
                                          <p:val>
                                            <p:strVal val="#ppt_x"/>
                                          </p:val>
                                        </p:tav>
                                      </p:tavLst>
                                    </p:anim>
                                    <p:anim calcmode="lin" valueType="num">
                                      <p:cBhvr additive="base">
                                        <p:cTn id="4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7" grpId="0" animBg="1"/>
      <p:bldP spid="114" grpId="0" animBg="1"/>
      <p:bldP spid="115" grpId="0" animBg="1"/>
      <p:bldP spid="116" grpId="0"/>
      <p:bldP spid="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5251"/>
            <a:ext cx="12125325" cy="7020383"/>
          </a:xfrm>
          <a:prstGeom prst="rect">
            <a:avLst/>
          </a:prstGeom>
        </p:spPr>
        <p:txBody>
          <a:bodyPr wrap="square">
            <a:spAutoFit/>
          </a:bodyPr>
          <a:lstStyle/>
          <a:p>
            <a:pPr>
              <a:lnSpc>
                <a:spcPct val="115000"/>
              </a:lnSpc>
              <a:spcAft>
                <a:spcPts val="1000"/>
              </a:spcAft>
            </a:pP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dirty="0">
                <a:solidFill>
                  <a:srgbClr val="00B0F0"/>
                </a:solidFill>
                <a:effectLst/>
                <a:latin typeface="Century Gothic" panose="020B0502020202020204" pitchFamily="34" charset="0"/>
                <a:ea typeface="Calibri" panose="020F0502020204030204" pitchFamily="34" charset="0"/>
                <a:cs typeface="Times New Roman" panose="02020603050405020304" pitchFamily="18" charset="0"/>
              </a:rPr>
              <a:t>Project</a:t>
            </a:r>
            <a:r>
              <a:rPr lang="en-IN" sz="3200" b="1" dirty="0">
                <a:solidFill>
                  <a:srgbClr val="0070C0"/>
                </a:solidFill>
                <a:effectLst/>
                <a:latin typeface="Century Gothic" panose="020B0502020202020204" pitchFamily="34" charset="0"/>
                <a:ea typeface="Calibri" panose="020F0502020204030204" pitchFamily="34" charset="0"/>
                <a:cs typeface="Times New Roman" panose="02020603050405020304" pitchFamily="18" charset="0"/>
              </a:rPr>
              <a:t> Background:</a:t>
            </a:r>
            <a:r>
              <a:rPr lang="en-IN" sz="3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1000"/>
              </a:spcAft>
              <a:buFont typeface="Arial" panose="020B0604020202020204" pitchFamily="34" charset="0"/>
              <a:buChar char="•"/>
            </a:pPr>
            <a:r>
              <a:rPr lang="en-IN"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Home Credit is an international Non-Banking Financial Institution (NBFC) founded in 1997 in the Czech Republic. The company operates in 14 countries and focuses on lending primarily to people with little or no credit history. </a:t>
            </a:r>
          </a:p>
          <a:p>
            <a:pPr marL="800100" lvl="1" indent="-342900">
              <a:lnSpc>
                <a:spcPct val="115000"/>
              </a:lnSpc>
              <a:spcAft>
                <a:spcPts val="1000"/>
              </a:spcAft>
              <a:buFont typeface="Arial" panose="020B0604020202020204" pitchFamily="34" charset="0"/>
              <a:buChar char="•"/>
            </a:pPr>
            <a:r>
              <a:rPr lang="en-IN"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Home Credit strives to broaden financial inclusion for the unbanked population by providing a positive and safe borrowing experience. In order to make sure this underserved population has a positive loan experience, Home Credit makes use of a variety of alternative data--including Telco and transactional information--to predict their client’s repayment abilities.  </a:t>
            </a:r>
          </a:p>
          <a:p>
            <a:pPr marL="800100" lvl="1" indent="-342900">
              <a:lnSpc>
                <a:spcPct val="115000"/>
              </a:lnSpc>
              <a:spcAft>
                <a:spcPts val="1000"/>
              </a:spcAft>
              <a:buFont typeface="Arial" panose="020B0604020202020204" pitchFamily="34" charset="0"/>
              <a:buChar char="•"/>
            </a:pPr>
            <a:r>
              <a:rPr lang="en-IN"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Home Credit is currently using various statistical and machine learning methods to make these predictions successful. This will ensure that clients capable of repayment are not rejected and that loans are given with a principal, maturity, and repayment calendar that will empower their clients to be successful.</a:t>
            </a:r>
          </a:p>
          <a:p>
            <a:pPr lvl="1">
              <a:lnSpc>
                <a:spcPct val="115000"/>
              </a:lnSpc>
              <a:spcAft>
                <a:spcPts val="1000"/>
              </a:spcAft>
            </a:pPr>
            <a:r>
              <a:rPr lang="en-US" sz="2800" b="1" dirty="0">
                <a:solidFill>
                  <a:schemeClr val="accent5">
                    <a:lumMod val="75000"/>
                  </a:schemeClr>
                </a:solidFill>
                <a:effectLst/>
                <a:latin typeface="Century Gothic" panose="020B0502020202020204" pitchFamily="34" charset="0"/>
                <a:ea typeface="Calibri" panose="020F0502020204030204" pitchFamily="34" charset="0"/>
                <a:cs typeface="Calibri" panose="020F0502020204030204" pitchFamily="34" charset="0"/>
              </a:rPr>
              <a:t>Objective</a:t>
            </a:r>
            <a:r>
              <a:rPr lang="en-US" sz="3200" dirty="0">
                <a:solidFill>
                  <a:schemeClr val="accent5">
                    <a:lumMod val="75000"/>
                  </a:schemeClr>
                </a:solidFill>
                <a:effectLst/>
                <a:latin typeface="Calibri" panose="020F0502020204030204" pitchFamily="34" charset="0"/>
                <a:ea typeface="Calibri" panose="020F0502020204030204" pitchFamily="34" charset="0"/>
                <a:cs typeface="Calibri" panose="020F0502020204030204" pitchFamily="34" charset="0"/>
              </a:rPr>
              <a:t>: </a:t>
            </a:r>
          </a:p>
          <a:p>
            <a:pPr marL="800100" lvl="1" indent="-342900">
              <a:lnSpc>
                <a:spcPct val="115000"/>
              </a:lnSpc>
              <a:spcAft>
                <a:spcPts val="1000"/>
              </a:spcAft>
              <a:buFont typeface="Arial" panose="020B0604020202020204" pitchFamily="34" charset="0"/>
              <a:buChar char="•"/>
            </a:pPr>
            <a:r>
              <a:rPr lang="en-US" sz="2000" dirty="0">
                <a:solidFill>
                  <a:schemeClr val="bg2"/>
                </a:solidFill>
                <a:latin typeface="Calibri" panose="020F0502020204030204" pitchFamily="34" charset="0"/>
                <a:ea typeface="Calibri" panose="020F0502020204030204" pitchFamily="34" charset="0"/>
                <a:cs typeface="Calibri" panose="020F0502020204030204" pitchFamily="34" charset="0"/>
              </a:rPr>
              <a:t>T</a:t>
            </a: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 predict the home loan credit risk for the financial institution. The project will enable the bank to reduce their risk of loan loss by gaining an apt understanding its customer base, thus minimizing the loss of capital for the financial institution while reaping optimal profit</a:t>
            </a:r>
          </a:p>
          <a:p>
            <a:pPr marL="800100" lvl="1" indent="-342900">
              <a:lnSpc>
                <a:spcPct val="115000"/>
              </a:lnSpc>
              <a:spcAft>
                <a:spcPts val="1000"/>
              </a:spcAft>
              <a:buFont typeface="Arial" panose="020B0604020202020204" pitchFamily="34" charset="0"/>
              <a:buChar char="•"/>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03" y="95250"/>
            <a:ext cx="853440" cy="696686"/>
          </a:xfrm>
          <a:prstGeom prst="rect">
            <a:avLst/>
          </a:prstGeom>
        </p:spPr>
      </p:pic>
    </p:spTree>
    <p:extLst>
      <p:ext uri="{BB962C8B-B14F-4D97-AF65-F5344CB8AC3E}">
        <p14:creationId xmlns:p14="http://schemas.microsoft.com/office/powerpoint/2010/main" val="429312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256"/>
            <a:ext cx="12125325" cy="3494290"/>
          </a:xfrm>
          <a:prstGeom prst="rect">
            <a:avLst/>
          </a:prstGeom>
        </p:spPr>
        <p:txBody>
          <a:bodyPr wrap="square">
            <a:spAutoFit/>
          </a:bodyPr>
          <a:lstStyle/>
          <a:p>
            <a:pPr>
              <a:lnSpc>
                <a:spcPct val="115000"/>
              </a:lnSpc>
              <a:spcAft>
                <a:spcPts val="1000"/>
              </a:spcAft>
            </a:pPr>
            <a:r>
              <a:rPr lang="en-IN"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dirty="0">
                <a:solidFill>
                  <a:srgbClr val="00B0F0"/>
                </a:solidFill>
                <a:latin typeface="Century Gothic" panose="020B0502020202020204" pitchFamily="34" charset="0"/>
                <a:ea typeface="Calibri" panose="020F0502020204030204" pitchFamily="34" charset="0"/>
                <a:cs typeface="Times New Roman" panose="02020603050405020304" pitchFamily="18" charset="0"/>
              </a:rPr>
              <a:t>Data</a:t>
            </a:r>
            <a:r>
              <a:rPr lang="en-IN" sz="3200" b="1" dirty="0">
                <a:solidFill>
                  <a:srgbClr val="0070C0"/>
                </a:solidFill>
                <a:effectLst/>
                <a:latin typeface="Century Gothic" panose="020B0502020202020204" pitchFamily="34" charset="0"/>
                <a:ea typeface="Calibri" panose="020F0502020204030204" pitchFamily="34" charset="0"/>
                <a:cs typeface="Times New Roman" panose="02020603050405020304" pitchFamily="18" charset="0"/>
              </a:rPr>
              <a:t> Description:</a:t>
            </a:r>
            <a:r>
              <a:rPr lang="en-IN" sz="36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15000"/>
              </a:lnSpc>
              <a:spcAft>
                <a:spcPts val="1000"/>
              </a:spcAft>
              <a:buFont typeface="Arial" panose="020B0604020202020204" pitchFamily="34" charset="0"/>
              <a:buChar char="•"/>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There are 307511 observations in the dataset with 122 columns that stand for both qualitative and quantitative attributes of which 67 columns have missing values.  </a:t>
            </a:r>
          </a:p>
          <a:p>
            <a:pPr marL="800100" lvl="1" indent="-342900">
              <a:lnSpc>
                <a:spcPct val="115000"/>
              </a:lnSpc>
              <a:spcAft>
                <a:spcPts val="1000"/>
              </a:spcAft>
              <a:buFont typeface="Arial" panose="020B0604020202020204" pitchFamily="34" charset="0"/>
              <a:buChar char="•"/>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Out of 122, 16 columns are categorical and 106 are numerical columns. </a:t>
            </a:r>
          </a:p>
          <a:p>
            <a:pPr marL="800100" lvl="1" indent="-342900">
              <a:lnSpc>
                <a:spcPct val="115000"/>
              </a:lnSpc>
              <a:spcAft>
                <a:spcPts val="1000"/>
              </a:spcAft>
              <a:buFont typeface="Arial" panose="020B0604020202020204" pitchFamily="34" charset="0"/>
              <a:buChar char="•"/>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There is a binary output variable that denotes “Delay in payments” (1) or “No Delay in payments (0)”. </a:t>
            </a:r>
          </a:p>
          <a:p>
            <a:pPr lvl="1">
              <a:lnSpc>
                <a:spcPct val="115000"/>
              </a:lnSpc>
              <a:spcAft>
                <a:spcPts val="1000"/>
              </a:spcAft>
            </a:pPr>
            <a:r>
              <a:rPr lang="en-US" sz="2000" b="1" dirty="0">
                <a:solidFill>
                  <a:srgbClr val="0070C0"/>
                </a:solidFill>
                <a:effectLst/>
                <a:latin typeface="Century Gothic" panose="020B0502020202020204" pitchFamily="34" charset="0"/>
                <a:ea typeface="Calibri" panose="020F0502020204030204" pitchFamily="34" charset="0"/>
                <a:cs typeface="Calibri" panose="020F0502020204030204" pitchFamily="34" charset="0"/>
              </a:rPr>
              <a:t>Source:</a:t>
            </a:r>
            <a:r>
              <a:rPr lang="en-US" sz="2000" b="1" dirty="0">
                <a:solidFill>
                  <a:schemeClr val="accent5">
                    <a:lumMod val="50000"/>
                  </a:schemeClr>
                </a:solidFill>
                <a:effectLst/>
                <a:latin typeface="Century Gothic" panose="020B0502020202020204" pitchFamily="34" charset="0"/>
                <a:ea typeface="Calibri" panose="020F0502020204030204" pitchFamily="34" charset="0"/>
                <a:cs typeface="Calibri" panose="020F0502020204030204" pitchFamily="34" charset="0"/>
              </a:rPr>
              <a:t> </a:t>
            </a:r>
          </a:p>
          <a:p>
            <a:pPr marL="800100" lvl="1" indent="-342900">
              <a:lnSpc>
                <a:spcPct val="115000"/>
              </a:lnSpc>
              <a:spcAft>
                <a:spcPts val="1000"/>
              </a:spcAft>
              <a:buFont typeface="Arial" panose="020B0604020202020204" pitchFamily="34" charset="0"/>
              <a:buChar char="•"/>
            </a:pPr>
            <a:r>
              <a:rPr lang="en-US" sz="200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https://www.kaggle.com/c/home-credit-default-risk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461" y="191045"/>
            <a:ext cx="853440" cy="696686"/>
          </a:xfrm>
          <a:prstGeom prst="rect">
            <a:avLst/>
          </a:prstGeom>
        </p:spPr>
      </p:pic>
    </p:spTree>
    <p:extLst>
      <p:ext uri="{BB962C8B-B14F-4D97-AF65-F5344CB8AC3E}">
        <p14:creationId xmlns:p14="http://schemas.microsoft.com/office/powerpoint/2010/main" val="14443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BCFE4444-86F2-45AF-95B5-03D9FF100B7E}"/>
              </a:ext>
            </a:extLst>
          </p:cNvPr>
          <p:cNvGrpSpPr/>
          <p:nvPr/>
        </p:nvGrpSpPr>
        <p:grpSpPr>
          <a:xfrm>
            <a:off x="1852426" y="1620339"/>
            <a:ext cx="8557327" cy="2761992"/>
            <a:chOff x="992272" y="1704623"/>
            <a:chExt cx="10669264" cy="3682656"/>
          </a:xfrm>
        </p:grpSpPr>
        <p:sp>
          <p:nvSpPr>
            <p:cNvPr id="45" name="TextBox 44">
              <a:extLst>
                <a:ext uri="{FF2B5EF4-FFF2-40B4-BE49-F238E27FC236}">
                  <a16:creationId xmlns:a16="http://schemas.microsoft.com/office/drawing/2014/main" id="{BC6A331B-10B5-4EB8-978D-E32D2FBA3555}"/>
                </a:ext>
              </a:extLst>
            </p:cNvPr>
            <p:cNvSpPr txBox="1"/>
            <p:nvPr/>
          </p:nvSpPr>
          <p:spPr>
            <a:xfrm>
              <a:off x="8618135" y="1819008"/>
              <a:ext cx="2571767" cy="861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solidFill>
                  <a:effectLst/>
                  <a:uLnTx/>
                  <a:uFillTx/>
                  <a:ea typeface="+mn-ea"/>
                  <a:cs typeface="Times New Roman" pitchFamily="18" charset="0"/>
                </a:rPr>
                <a:t>Sampling methods</a:t>
              </a:r>
            </a:p>
          </p:txBody>
        </p:sp>
        <p:sp>
          <p:nvSpPr>
            <p:cNvPr id="46" name="TextBox 45">
              <a:extLst>
                <a:ext uri="{FF2B5EF4-FFF2-40B4-BE49-F238E27FC236}">
                  <a16:creationId xmlns:a16="http://schemas.microsoft.com/office/drawing/2014/main" id="{74157FE4-9516-4D34-A20B-BA6E0C0ABDB9}"/>
                </a:ext>
              </a:extLst>
            </p:cNvPr>
            <p:cNvSpPr txBox="1"/>
            <p:nvPr/>
          </p:nvSpPr>
          <p:spPr>
            <a:xfrm>
              <a:off x="8987417" y="3239867"/>
              <a:ext cx="2674119" cy="4924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solidFill>
                    <a:schemeClr val="bg2"/>
                  </a:solidFill>
                  <a:cs typeface="Times New Roman" pitchFamily="18" charset="0"/>
                </a:rPr>
                <a:t>Feature Selection</a:t>
              </a:r>
              <a:endParaRPr kumimoji="0" lang="en-US" sz="1800" b="0" i="0" u="none" strike="noStrike" kern="0" cap="none" spc="0" normalizeH="0" baseline="0" noProof="0" dirty="0">
                <a:ln>
                  <a:noFill/>
                </a:ln>
                <a:solidFill>
                  <a:schemeClr val="bg2"/>
                </a:solidFill>
                <a:effectLst/>
                <a:uLnTx/>
                <a:uFillTx/>
                <a:ea typeface="+mn-ea"/>
                <a:cs typeface="Times New Roman" pitchFamily="18" charset="0"/>
              </a:endParaRPr>
            </a:p>
          </p:txBody>
        </p:sp>
        <p:grpSp>
          <p:nvGrpSpPr>
            <p:cNvPr id="47" name="Group 46">
              <a:extLst>
                <a:ext uri="{FF2B5EF4-FFF2-40B4-BE49-F238E27FC236}">
                  <a16:creationId xmlns:a16="http://schemas.microsoft.com/office/drawing/2014/main" id="{7F27C090-CB4F-43E5-A941-302C83E956B6}"/>
                </a:ext>
              </a:extLst>
            </p:cNvPr>
            <p:cNvGrpSpPr/>
            <p:nvPr/>
          </p:nvGrpSpPr>
          <p:grpSpPr>
            <a:xfrm>
              <a:off x="3266910" y="1704623"/>
              <a:ext cx="5720508" cy="3682656"/>
              <a:chOff x="3317780" y="1704623"/>
              <a:chExt cx="5720508" cy="3682656"/>
            </a:xfrm>
          </p:grpSpPr>
          <p:sp>
            <p:nvSpPr>
              <p:cNvPr id="53" name="Freeform: Shape 3">
                <a:extLst>
                  <a:ext uri="{FF2B5EF4-FFF2-40B4-BE49-F238E27FC236}">
                    <a16:creationId xmlns:a16="http://schemas.microsoft.com/office/drawing/2014/main" id="{99CE5528-3EBE-4ECD-8CED-30FF2E6D2EEE}"/>
                  </a:ext>
                </a:extLst>
              </p:cNvPr>
              <p:cNvSpPr/>
              <p:nvPr/>
            </p:nvSpPr>
            <p:spPr>
              <a:xfrm>
                <a:off x="3546050" y="1704623"/>
                <a:ext cx="2517848" cy="3682656"/>
              </a:xfrm>
              <a:custGeom>
                <a:avLst/>
                <a:gdLst>
                  <a:gd name="connsiteX0" fmla="*/ 1643270 w 1643270"/>
                  <a:gd name="connsiteY0" fmla="*/ 1020418 h 3074505"/>
                  <a:gd name="connsiteX1" fmla="*/ 26505 w 1643270"/>
                  <a:gd name="connsiteY1" fmla="*/ 0 h 3074505"/>
                  <a:gd name="connsiteX2" fmla="*/ 0 w 1643270"/>
                  <a:gd name="connsiteY2" fmla="*/ 3074505 h 3074505"/>
                  <a:gd name="connsiteX3" fmla="*/ 1616765 w 1643270"/>
                  <a:gd name="connsiteY3" fmla="*/ 2107096 h 3074505"/>
                  <a:gd name="connsiteX4" fmla="*/ 1643270 w 1643270"/>
                  <a:gd name="connsiteY4" fmla="*/ 1020418 h 3074505"/>
                  <a:gd name="connsiteX0" fmla="*/ 1974501 w 1974501"/>
                  <a:gd name="connsiteY0" fmla="*/ 1020418 h 3074505"/>
                  <a:gd name="connsiteX1" fmla="*/ 357736 w 1974501"/>
                  <a:gd name="connsiteY1" fmla="*/ 0 h 3074505"/>
                  <a:gd name="connsiteX2" fmla="*/ 331231 w 1974501"/>
                  <a:gd name="connsiteY2" fmla="*/ 3074505 h 3074505"/>
                  <a:gd name="connsiteX3" fmla="*/ 1947996 w 1974501"/>
                  <a:gd name="connsiteY3" fmla="*/ 2107096 h 3074505"/>
                  <a:gd name="connsiteX4" fmla="*/ 1974501 w 1974501"/>
                  <a:gd name="connsiteY4" fmla="*/ 1020418 h 3074505"/>
                  <a:gd name="connsiteX0" fmla="*/ 2102052 w 2102052"/>
                  <a:gd name="connsiteY0" fmla="*/ 1020418 h 3074505"/>
                  <a:gd name="connsiteX1" fmla="*/ 485287 w 2102052"/>
                  <a:gd name="connsiteY1" fmla="*/ 0 h 3074505"/>
                  <a:gd name="connsiteX2" fmla="*/ 458782 w 2102052"/>
                  <a:gd name="connsiteY2" fmla="*/ 3074505 h 3074505"/>
                  <a:gd name="connsiteX3" fmla="*/ 2075547 w 2102052"/>
                  <a:gd name="connsiteY3" fmla="*/ 2107096 h 3074505"/>
                  <a:gd name="connsiteX4" fmla="*/ 2102052 w 2102052"/>
                  <a:gd name="connsiteY4" fmla="*/ 1020418 h 3074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052" h="3074505">
                    <a:moveTo>
                      <a:pt x="2102052" y="1020418"/>
                    </a:moveTo>
                    <a:lnTo>
                      <a:pt x="485287" y="0"/>
                    </a:lnTo>
                    <a:cubicBezTo>
                      <a:pt x="-308408" y="1344875"/>
                      <a:pt x="10417" y="2438290"/>
                      <a:pt x="458782" y="3074505"/>
                    </a:cubicBezTo>
                    <a:lnTo>
                      <a:pt x="2075547" y="2107096"/>
                    </a:lnTo>
                    <a:lnTo>
                      <a:pt x="2102052" y="1020418"/>
                    </a:lnTo>
                    <a:close/>
                  </a:path>
                </a:pathLst>
              </a:custGeom>
              <a:solidFill>
                <a:srgbClr val="EA5A95"/>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imes New Roman" pitchFamily="18" charset="0"/>
                  <a:ea typeface="+mn-ea"/>
                  <a:cs typeface="Times New Roman" pitchFamily="18" charset="0"/>
                </a:endParaRPr>
              </a:p>
            </p:txBody>
          </p:sp>
          <p:sp>
            <p:nvSpPr>
              <p:cNvPr id="54" name="Freeform: Shape 4">
                <a:extLst>
                  <a:ext uri="{FF2B5EF4-FFF2-40B4-BE49-F238E27FC236}">
                    <a16:creationId xmlns:a16="http://schemas.microsoft.com/office/drawing/2014/main" id="{0AAD3C19-5ED8-4CC5-90D8-079A9F3B01C6}"/>
                  </a:ext>
                </a:extLst>
              </p:cNvPr>
              <p:cNvSpPr/>
              <p:nvPr/>
            </p:nvSpPr>
            <p:spPr>
              <a:xfrm flipH="1">
                <a:off x="6292169" y="1704623"/>
                <a:ext cx="2517848" cy="3682656"/>
              </a:xfrm>
              <a:custGeom>
                <a:avLst/>
                <a:gdLst>
                  <a:gd name="connsiteX0" fmla="*/ 1643270 w 1643270"/>
                  <a:gd name="connsiteY0" fmla="*/ 1020418 h 3074505"/>
                  <a:gd name="connsiteX1" fmla="*/ 26505 w 1643270"/>
                  <a:gd name="connsiteY1" fmla="*/ 0 h 3074505"/>
                  <a:gd name="connsiteX2" fmla="*/ 0 w 1643270"/>
                  <a:gd name="connsiteY2" fmla="*/ 3074505 h 3074505"/>
                  <a:gd name="connsiteX3" fmla="*/ 1616765 w 1643270"/>
                  <a:gd name="connsiteY3" fmla="*/ 2107096 h 3074505"/>
                  <a:gd name="connsiteX4" fmla="*/ 1643270 w 1643270"/>
                  <a:gd name="connsiteY4" fmla="*/ 1020418 h 3074505"/>
                  <a:gd name="connsiteX0" fmla="*/ 1974501 w 1974501"/>
                  <a:gd name="connsiteY0" fmla="*/ 1020418 h 3074505"/>
                  <a:gd name="connsiteX1" fmla="*/ 357736 w 1974501"/>
                  <a:gd name="connsiteY1" fmla="*/ 0 h 3074505"/>
                  <a:gd name="connsiteX2" fmla="*/ 331231 w 1974501"/>
                  <a:gd name="connsiteY2" fmla="*/ 3074505 h 3074505"/>
                  <a:gd name="connsiteX3" fmla="*/ 1947996 w 1974501"/>
                  <a:gd name="connsiteY3" fmla="*/ 2107096 h 3074505"/>
                  <a:gd name="connsiteX4" fmla="*/ 1974501 w 1974501"/>
                  <a:gd name="connsiteY4" fmla="*/ 1020418 h 3074505"/>
                  <a:gd name="connsiteX0" fmla="*/ 2102052 w 2102052"/>
                  <a:gd name="connsiteY0" fmla="*/ 1020418 h 3074505"/>
                  <a:gd name="connsiteX1" fmla="*/ 485287 w 2102052"/>
                  <a:gd name="connsiteY1" fmla="*/ 0 h 3074505"/>
                  <a:gd name="connsiteX2" fmla="*/ 458782 w 2102052"/>
                  <a:gd name="connsiteY2" fmla="*/ 3074505 h 3074505"/>
                  <a:gd name="connsiteX3" fmla="*/ 2075547 w 2102052"/>
                  <a:gd name="connsiteY3" fmla="*/ 2107096 h 3074505"/>
                  <a:gd name="connsiteX4" fmla="*/ 2102052 w 2102052"/>
                  <a:gd name="connsiteY4" fmla="*/ 1020418 h 3074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052" h="3074505">
                    <a:moveTo>
                      <a:pt x="2102052" y="1020418"/>
                    </a:moveTo>
                    <a:lnTo>
                      <a:pt x="485287" y="0"/>
                    </a:lnTo>
                    <a:cubicBezTo>
                      <a:pt x="-308408" y="1344875"/>
                      <a:pt x="10417" y="2438290"/>
                      <a:pt x="458782" y="3074505"/>
                    </a:cubicBezTo>
                    <a:lnTo>
                      <a:pt x="2075547" y="2107096"/>
                    </a:lnTo>
                    <a:lnTo>
                      <a:pt x="2102052" y="1020418"/>
                    </a:lnTo>
                    <a:close/>
                  </a:path>
                </a:pathLst>
              </a:custGeom>
              <a:solidFill>
                <a:srgbClr val="69AA43"/>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imes New Roman" pitchFamily="18" charset="0"/>
                  <a:ea typeface="+mn-ea"/>
                  <a:cs typeface="Times New Roman" pitchFamily="18" charset="0"/>
                </a:endParaRPr>
              </a:p>
            </p:txBody>
          </p:sp>
          <p:sp>
            <p:nvSpPr>
              <p:cNvPr id="55" name="Oval 54">
                <a:extLst>
                  <a:ext uri="{FF2B5EF4-FFF2-40B4-BE49-F238E27FC236}">
                    <a16:creationId xmlns:a16="http://schemas.microsoft.com/office/drawing/2014/main" id="{E10DD077-F6FE-4C2B-BA25-04950358BD77}"/>
                  </a:ext>
                </a:extLst>
              </p:cNvPr>
              <p:cNvSpPr/>
              <p:nvPr/>
            </p:nvSpPr>
            <p:spPr>
              <a:xfrm>
                <a:off x="3734064" y="1704623"/>
                <a:ext cx="784946" cy="784945"/>
              </a:xfrm>
              <a:prstGeom prst="ellipse">
                <a:avLst/>
              </a:prstGeom>
              <a:solidFill>
                <a:sysClr val="window" lastClr="FFFFFF"/>
              </a:solidFill>
              <a:ln w="12700" cap="flat" cmpd="sng" algn="ctr">
                <a:solidFill>
                  <a:srgbClr val="EA5A95">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kern="0" noProof="0">
                    <a:solidFill>
                      <a:prstClr val="black"/>
                    </a:solidFill>
                    <a:latin typeface="Times New Roman" pitchFamily="18" charset="0"/>
                    <a:cs typeface="Times New Roman" pitchFamily="18" charset="0"/>
                  </a:rPr>
                  <a:t>01</a:t>
                </a:r>
                <a:endParaRPr kumimoji="0" lang="en-US" sz="1800" b="1"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56" name="Oval 55">
                <a:extLst>
                  <a:ext uri="{FF2B5EF4-FFF2-40B4-BE49-F238E27FC236}">
                    <a16:creationId xmlns:a16="http://schemas.microsoft.com/office/drawing/2014/main" id="{F6798C10-A2D2-44AB-BC5E-F5CBC073A4EE}"/>
                  </a:ext>
                </a:extLst>
              </p:cNvPr>
              <p:cNvSpPr/>
              <p:nvPr/>
            </p:nvSpPr>
            <p:spPr>
              <a:xfrm>
                <a:off x="3317780" y="3153478"/>
                <a:ext cx="784946" cy="784945"/>
              </a:xfrm>
              <a:prstGeom prst="ellipse">
                <a:avLst/>
              </a:prstGeom>
              <a:solidFill>
                <a:sysClr val="window" lastClr="FFFFFF"/>
              </a:solidFill>
              <a:ln w="12700" cap="flat" cmpd="sng" algn="ctr">
                <a:solidFill>
                  <a:srgbClr val="EA5A95">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rPr>
                  <a:t>02</a:t>
                </a:r>
              </a:p>
            </p:txBody>
          </p:sp>
          <p:sp>
            <p:nvSpPr>
              <p:cNvPr id="57" name="Oval 56">
                <a:extLst>
                  <a:ext uri="{FF2B5EF4-FFF2-40B4-BE49-F238E27FC236}">
                    <a16:creationId xmlns:a16="http://schemas.microsoft.com/office/drawing/2014/main" id="{7624254B-7097-4FEB-A9C4-189875830FDC}"/>
                  </a:ext>
                </a:extLst>
              </p:cNvPr>
              <p:cNvSpPr/>
              <p:nvPr/>
            </p:nvSpPr>
            <p:spPr>
              <a:xfrm>
                <a:off x="3710253" y="4602333"/>
                <a:ext cx="784946" cy="784945"/>
              </a:xfrm>
              <a:prstGeom prst="ellipse">
                <a:avLst/>
              </a:prstGeom>
              <a:solidFill>
                <a:sysClr val="window" lastClr="FFFFFF"/>
              </a:solidFill>
              <a:ln w="12700" cap="flat" cmpd="sng" algn="ctr">
                <a:solidFill>
                  <a:srgbClr val="EA5A95">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rPr>
                  <a:t>03</a:t>
                </a:r>
              </a:p>
            </p:txBody>
          </p:sp>
          <p:sp>
            <p:nvSpPr>
              <p:cNvPr id="58" name="Oval 57">
                <a:extLst>
                  <a:ext uri="{FF2B5EF4-FFF2-40B4-BE49-F238E27FC236}">
                    <a16:creationId xmlns:a16="http://schemas.microsoft.com/office/drawing/2014/main" id="{B3EC5E69-F679-4C72-80B3-EEDB213B907B}"/>
                  </a:ext>
                </a:extLst>
              </p:cNvPr>
              <p:cNvSpPr/>
              <p:nvPr/>
            </p:nvSpPr>
            <p:spPr>
              <a:xfrm>
                <a:off x="7867131" y="4602333"/>
                <a:ext cx="784946" cy="784945"/>
              </a:xfrm>
              <a:prstGeom prst="ellipse">
                <a:avLst/>
              </a:prstGeom>
              <a:solidFill>
                <a:sysClr val="window" lastClr="FFFFFF"/>
              </a:solidFill>
              <a:ln w="12700" cap="flat" cmpd="sng" algn="ctr">
                <a:solidFill>
                  <a:srgbClr val="69AA43">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Times New Roman" pitchFamily="18" charset="0"/>
                    <a:ea typeface="+mn-ea"/>
                    <a:cs typeface="Times New Roman" pitchFamily="18" charset="0"/>
                  </a:rPr>
                  <a:t>06</a:t>
                </a:r>
                <a:endParaRPr kumimoji="0" lang="en-US" sz="1800" b="1"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59" name="Oval 58">
                <a:extLst>
                  <a:ext uri="{FF2B5EF4-FFF2-40B4-BE49-F238E27FC236}">
                    <a16:creationId xmlns:a16="http://schemas.microsoft.com/office/drawing/2014/main" id="{0930AA45-3575-4D16-B973-FAAF62C789A6}"/>
                  </a:ext>
                </a:extLst>
              </p:cNvPr>
              <p:cNvSpPr/>
              <p:nvPr/>
            </p:nvSpPr>
            <p:spPr>
              <a:xfrm>
                <a:off x="8253342" y="3138397"/>
                <a:ext cx="784946" cy="784945"/>
              </a:xfrm>
              <a:prstGeom prst="ellipse">
                <a:avLst/>
              </a:prstGeom>
              <a:solidFill>
                <a:sysClr val="window" lastClr="FFFFFF"/>
              </a:solidFill>
              <a:ln w="12700" cap="flat" cmpd="sng" algn="ctr">
                <a:solidFill>
                  <a:srgbClr val="69AA43">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Times New Roman" pitchFamily="18" charset="0"/>
                    <a:ea typeface="+mn-ea"/>
                    <a:cs typeface="Times New Roman" pitchFamily="18" charset="0"/>
                  </a:rPr>
                  <a:t>05</a:t>
                </a:r>
                <a:endParaRPr kumimoji="0" lang="en-US" sz="1800" b="1"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60" name="Oval 59">
                <a:extLst>
                  <a:ext uri="{FF2B5EF4-FFF2-40B4-BE49-F238E27FC236}">
                    <a16:creationId xmlns:a16="http://schemas.microsoft.com/office/drawing/2014/main" id="{33685AA6-095C-42EC-B8E3-A7AA75625E6B}"/>
                  </a:ext>
                </a:extLst>
              </p:cNvPr>
              <p:cNvSpPr/>
              <p:nvPr/>
            </p:nvSpPr>
            <p:spPr>
              <a:xfrm>
                <a:off x="7860870" y="1707797"/>
                <a:ext cx="784946" cy="784945"/>
              </a:xfrm>
              <a:prstGeom prst="ellipse">
                <a:avLst/>
              </a:prstGeom>
              <a:solidFill>
                <a:sysClr val="window" lastClr="FFFFFF"/>
              </a:solidFill>
              <a:ln w="12700" cap="flat" cmpd="sng" algn="ctr">
                <a:solidFill>
                  <a:srgbClr val="69AA43">
                    <a:lumMod val="75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Times New Roman" pitchFamily="18" charset="0"/>
                    <a:ea typeface="+mn-ea"/>
                    <a:cs typeface="Times New Roman" pitchFamily="18" charset="0"/>
                  </a:rPr>
                  <a:t>04</a:t>
                </a:r>
                <a:endParaRPr kumimoji="0" lang="en-US" sz="1800" b="1"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61" name="Oval 60">
                <a:extLst>
                  <a:ext uri="{FF2B5EF4-FFF2-40B4-BE49-F238E27FC236}">
                    <a16:creationId xmlns:a16="http://schemas.microsoft.com/office/drawing/2014/main" id="{4052B7CE-9AF5-45E3-AA2F-AB4F60CC531C}"/>
                  </a:ext>
                </a:extLst>
              </p:cNvPr>
              <p:cNvSpPr/>
              <p:nvPr/>
            </p:nvSpPr>
            <p:spPr>
              <a:xfrm>
                <a:off x="5134666" y="2557670"/>
                <a:ext cx="2075068" cy="2075068"/>
              </a:xfrm>
              <a:prstGeom prst="ellipse">
                <a:avLst/>
              </a:prstGeom>
              <a:solidFill>
                <a:sysClr val="window" lastClr="FFFFFF">
                  <a:alpha val="34000"/>
                </a:sysClr>
              </a:solidFill>
              <a:ln w="12700" cap="flat" cmpd="sng" algn="ctr">
                <a:noFill/>
                <a:prstDash val="solid"/>
                <a:miter lim="800000"/>
              </a:ln>
              <a:effectLst>
                <a:outerShdw blurRad="25400" sx="97000" sy="97000" algn="ctr"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imes New Roman" pitchFamily="18" charset="0"/>
                  <a:ea typeface="+mn-ea"/>
                  <a:cs typeface="Times New Roman" pitchFamily="18" charset="0"/>
                </a:endParaRPr>
              </a:p>
            </p:txBody>
          </p:sp>
          <p:sp>
            <p:nvSpPr>
              <p:cNvPr id="62" name="Oval 61">
                <a:extLst>
                  <a:ext uri="{FF2B5EF4-FFF2-40B4-BE49-F238E27FC236}">
                    <a16:creationId xmlns:a16="http://schemas.microsoft.com/office/drawing/2014/main" id="{6A417EAA-DD4A-4DFB-86B6-F93F4ADD6F7B}"/>
                  </a:ext>
                </a:extLst>
              </p:cNvPr>
              <p:cNvSpPr/>
              <p:nvPr/>
            </p:nvSpPr>
            <p:spPr>
              <a:xfrm>
                <a:off x="5486520" y="2906731"/>
                <a:ext cx="1406221" cy="1406220"/>
              </a:xfrm>
              <a:prstGeom prst="ellipse">
                <a:avLst/>
              </a:prstGeom>
              <a:solidFill>
                <a:sysClr val="window" lastClr="FFFFFF"/>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imes New Roman" pitchFamily="18" charset="0"/>
                  <a:ea typeface="+mn-ea"/>
                  <a:cs typeface="Times New Roman" pitchFamily="18" charset="0"/>
                </a:endParaRPr>
              </a:p>
            </p:txBody>
          </p:sp>
          <p:sp>
            <p:nvSpPr>
              <p:cNvPr id="63" name="Oval 62">
                <a:extLst>
                  <a:ext uri="{FF2B5EF4-FFF2-40B4-BE49-F238E27FC236}">
                    <a16:creationId xmlns:a16="http://schemas.microsoft.com/office/drawing/2014/main" id="{32B4EA8C-1A66-4B01-8F33-5036AA79AB13}"/>
                  </a:ext>
                </a:extLst>
              </p:cNvPr>
              <p:cNvSpPr/>
              <p:nvPr/>
            </p:nvSpPr>
            <p:spPr>
              <a:xfrm>
                <a:off x="4419268" y="1782138"/>
                <a:ext cx="3540723" cy="3540722"/>
              </a:xfrm>
              <a:prstGeom prst="ellipse">
                <a:avLst/>
              </a:prstGeom>
              <a:noFill/>
              <a:ln w="12700" cap="flat" cmpd="sng" algn="ctr">
                <a:solidFill>
                  <a:sysClr val="window" lastClr="FFFFFF"/>
                </a:solidFill>
                <a:prstDash val="solid"/>
                <a:miter lim="800000"/>
              </a:ln>
              <a:effectLst>
                <a:outerShdw blurRad="38100" sx="102000" sy="102000" algn="ctr"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imes New Roman" pitchFamily="18" charset="0"/>
                  <a:ea typeface="+mn-ea"/>
                  <a:cs typeface="Times New Roman" pitchFamily="18" charset="0"/>
                </a:endParaRPr>
              </a:p>
            </p:txBody>
          </p:sp>
        </p:grpSp>
        <p:sp>
          <p:nvSpPr>
            <p:cNvPr id="48" name="TextBox 47">
              <a:extLst>
                <a:ext uri="{FF2B5EF4-FFF2-40B4-BE49-F238E27FC236}">
                  <a16:creationId xmlns:a16="http://schemas.microsoft.com/office/drawing/2014/main" id="{253969D5-33D9-4464-9696-FB2EAF24F8A6}"/>
                </a:ext>
              </a:extLst>
            </p:cNvPr>
            <p:cNvSpPr txBox="1"/>
            <p:nvPr/>
          </p:nvSpPr>
          <p:spPr>
            <a:xfrm>
              <a:off x="8979465" y="4825478"/>
              <a:ext cx="1983087" cy="4924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49" name="TextBox 48">
              <a:extLst>
                <a:ext uri="{FF2B5EF4-FFF2-40B4-BE49-F238E27FC236}">
                  <a16:creationId xmlns:a16="http://schemas.microsoft.com/office/drawing/2014/main" id="{4F13D1FD-4DE7-4D72-A793-5E662350A748}"/>
                </a:ext>
              </a:extLst>
            </p:cNvPr>
            <p:cNvSpPr txBox="1"/>
            <p:nvPr/>
          </p:nvSpPr>
          <p:spPr>
            <a:xfrm>
              <a:off x="992272" y="1819008"/>
              <a:ext cx="2735712" cy="49244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solidFill>
                  <a:effectLst/>
                  <a:uLnTx/>
                  <a:uFillTx/>
                  <a:latin typeface="Calibri" panose="020F0502020204030204" pitchFamily="34" charset="0"/>
                  <a:cs typeface="Calibri" panose="020F0502020204030204" pitchFamily="34" charset="0"/>
                </a:rPr>
                <a:t>Imbalanced Dataset</a:t>
              </a:r>
            </a:p>
          </p:txBody>
        </p:sp>
        <p:sp>
          <p:nvSpPr>
            <p:cNvPr id="50" name="TextBox 49">
              <a:extLst>
                <a:ext uri="{FF2B5EF4-FFF2-40B4-BE49-F238E27FC236}">
                  <a16:creationId xmlns:a16="http://schemas.microsoft.com/office/drawing/2014/main" id="{0DEB2C71-B608-4103-90BC-7D26D72EE071}"/>
                </a:ext>
              </a:extLst>
            </p:cNvPr>
            <p:cNvSpPr txBox="1"/>
            <p:nvPr/>
          </p:nvSpPr>
          <p:spPr>
            <a:xfrm>
              <a:off x="1399284" y="4763922"/>
              <a:ext cx="2145965" cy="492443"/>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solidFill>
                  <a:effectLst/>
                  <a:uLnTx/>
                  <a:uFillTx/>
                  <a:latin typeface="Calibri" panose="020F0502020204030204" pitchFamily="34" charset="0"/>
                  <a:cs typeface="Calibri" panose="020F0502020204030204" pitchFamily="34" charset="0"/>
                </a:rPr>
                <a:t>Size of Data</a:t>
              </a:r>
            </a:p>
          </p:txBody>
        </p:sp>
        <p:sp>
          <p:nvSpPr>
            <p:cNvPr id="51" name="TextBox 50">
              <a:extLst>
                <a:ext uri="{FF2B5EF4-FFF2-40B4-BE49-F238E27FC236}">
                  <a16:creationId xmlns:a16="http://schemas.microsoft.com/office/drawing/2014/main" id="{BA1FDD52-5316-4073-8096-13D0FAEEC586}"/>
                </a:ext>
              </a:extLst>
            </p:cNvPr>
            <p:cNvSpPr txBox="1"/>
            <p:nvPr/>
          </p:nvSpPr>
          <p:spPr>
            <a:xfrm>
              <a:off x="1015170" y="3299728"/>
              <a:ext cx="2186660" cy="492443"/>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2"/>
                  </a:solidFill>
                  <a:effectLst/>
                  <a:uLnTx/>
                  <a:uFillTx/>
                  <a:latin typeface="Calibri" panose="020F0502020204030204" pitchFamily="34" charset="0"/>
                  <a:cs typeface="Calibri" panose="020F0502020204030204" pitchFamily="34" charset="0"/>
                </a:rPr>
                <a:t>Null Values</a:t>
              </a:r>
            </a:p>
          </p:txBody>
        </p:sp>
        <p:pic>
          <p:nvPicPr>
            <p:cNvPr id="52" name="Picture 2" descr="Challenges - Free business and finance icons">
              <a:extLst>
                <a:ext uri="{FF2B5EF4-FFF2-40B4-BE49-F238E27FC236}">
                  <a16:creationId xmlns:a16="http://schemas.microsoft.com/office/drawing/2014/main" id="{711E3553-3F92-4DF8-A86A-D2BE739AA0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599" y="3255387"/>
              <a:ext cx="679634" cy="679634"/>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TextBox 63"/>
          <p:cNvSpPr txBox="1"/>
          <p:nvPr/>
        </p:nvSpPr>
        <p:spPr>
          <a:xfrm>
            <a:off x="875802" y="206153"/>
            <a:ext cx="42882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rPr>
              <a:t>Challenges</a:t>
            </a:r>
            <a:r>
              <a:rPr kumimoji="0" lang="en-US" sz="3200" b="1" i="0"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rPr>
              <a:t>:</a:t>
            </a:r>
          </a:p>
        </p:txBody>
      </p:sp>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rot="10800000" flipV="1">
            <a:off x="7968781" y="3499316"/>
            <a:ext cx="2412681" cy="923330"/>
          </a:xfrm>
          <a:prstGeom prst="rect">
            <a:avLst/>
          </a:prstGeom>
        </p:spPr>
        <p:txBody>
          <a:bodyPr wrap="square">
            <a:spAutoFit/>
          </a:bodyPr>
          <a:lstStyle/>
          <a:p>
            <a:endParaRPr lang="en-IN" dirty="0"/>
          </a:p>
          <a:p>
            <a:r>
              <a:rPr lang="en-IN" dirty="0">
                <a:solidFill>
                  <a:schemeClr val="bg2"/>
                </a:solidFill>
              </a:rPr>
              <a:t>Hyperparameter tuning</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spTree>
    <p:extLst>
      <p:ext uri="{BB962C8B-B14F-4D97-AF65-F5344CB8AC3E}">
        <p14:creationId xmlns:p14="http://schemas.microsoft.com/office/powerpoint/2010/main" val="416661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875802" y="206153"/>
            <a:ext cx="104496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Century Gothic" panose="020B0502020202020204" pitchFamily="34" charset="0"/>
                <a:cs typeface="Times New Roman" pitchFamily="18" charset="0"/>
              </a:rPr>
              <a:t>Exploratory Data Analysis</a:t>
            </a:r>
            <a:endParaRPr kumimoji="0" lang="en-US" sz="3200" b="1" i="0"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endParaRPr>
          </a:p>
        </p:txBody>
      </p:sp>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rot="10800000" flipV="1">
            <a:off x="7968781" y="3637815"/>
            <a:ext cx="2412681" cy="646331"/>
          </a:xfrm>
          <a:prstGeom prst="rect">
            <a:avLst/>
          </a:prstGeom>
        </p:spPr>
        <p:txBody>
          <a:bodyPr wrap="square">
            <a:spAutoFit/>
          </a:bodyPr>
          <a:lstStyle/>
          <a:p>
            <a:endParaRPr lang="en-IN" dirty="0"/>
          </a:p>
          <a:p>
            <a:endParaRPr lang="en-IN"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pic>
        <p:nvPicPr>
          <p:cNvPr id="3" name="Picture 2">
            <a:extLst>
              <a:ext uri="{FF2B5EF4-FFF2-40B4-BE49-F238E27FC236}">
                <a16:creationId xmlns:a16="http://schemas.microsoft.com/office/drawing/2014/main" id="{D00CA9A9-9EAF-492C-AB99-D1A3D082B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802" y="894397"/>
            <a:ext cx="4217565" cy="2430525"/>
          </a:xfrm>
          <a:prstGeom prst="rect">
            <a:avLst/>
          </a:prstGeom>
        </p:spPr>
      </p:pic>
      <p:pic>
        <p:nvPicPr>
          <p:cNvPr id="5" name="Picture 4">
            <a:extLst>
              <a:ext uri="{FF2B5EF4-FFF2-40B4-BE49-F238E27FC236}">
                <a16:creationId xmlns:a16="http://schemas.microsoft.com/office/drawing/2014/main" id="{49428B01-57B4-4DED-B04E-F80B30B13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3046" y="1458157"/>
            <a:ext cx="626204" cy="658819"/>
          </a:xfrm>
          <a:prstGeom prst="rect">
            <a:avLst/>
          </a:prstGeom>
        </p:spPr>
      </p:pic>
      <p:pic>
        <p:nvPicPr>
          <p:cNvPr id="9" name="Picture 8">
            <a:extLst>
              <a:ext uri="{FF2B5EF4-FFF2-40B4-BE49-F238E27FC236}">
                <a16:creationId xmlns:a16="http://schemas.microsoft.com/office/drawing/2014/main" id="{C34B1FD6-7508-402E-8EE9-D430B0795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9880" y="901713"/>
            <a:ext cx="5291513" cy="2430525"/>
          </a:xfrm>
          <a:prstGeom prst="rect">
            <a:avLst/>
          </a:prstGeom>
        </p:spPr>
      </p:pic>
      <p:pic>
        <p:nvPicPr>
          <p:cNvPr id="11" name="Picture 10">
            <a:extLst>
              <a:ext uri="{FF2B5EF4-FFF2-40B4-BE49-F238E27FC236}">
                <a16:creationId xmlns:a16="http://schemas.microsoft.com/office/drawing/2014/main" id="{4AEB88D5-CC7D-4FE8-98E1-6D77104E12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095" y="3443023"/>
            <a:ext cx="10654298" cy="2957777"/>
          </a:xfrm>
          <a:prstGeom prst="rect">
            <a:avLst/>
          </a:prstGeom>
        </p:spPr>
      </p:pic>
    </p:spTree>
    <p:extLst>
      <p:ext uri="{BB962C8B-B14F-4D97-AF65-F5344CB8AC3E}">
        <p14:creationId xmlns:p14="http://schemas.microsoft.com/office/powerpoint/2010/main" val="416661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875802" y="206153"/>
            <a:ext cx="104496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Century Gothic" panose="020B0502020202020204" pitchFamily="34" charset="0"/>
                <a:cs typeface="Times New Roman" pitchFamily="18" charset="0"/>
              </a:rPr>
              <a:t>Exploratory Data Analysis</a:t>
            </a:r>
            <a:endParaRPr kumimoji="0" lang="en-US" sz="3200" b="1" i="0"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endParaRPr>
          </a:p>
        </p:txBody>
      </p:sp>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rot="10800000" flipV="1">
            <a:off x="7968781" y="3637815"/>
            <a:ext cx="2412681" cy="646331"/>
          </a:xfrm>
          <a:prstGeom prst="rect">
            <a:avLst/>
          </a:prstGeom>
        </p:spPr>
        <p:txBody>
          <a:bodyPr wrap="square">
            <a:spAutoFit/>
          </a:bodyPr>
          <a:lstStyle/>
          <a:p>
            <a:endParaRPr lang="en-IN" dirty="0"/>
          </a:p>
          <a:p>
            <a:endParaRPr lang="en-IN"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pic>
        <p:nvPicPr>
          <p:cNvPr id="4" name="Picture 3">
            <a:extLst>
              <a:ext uri="{FF2B5EF4-FFF2-40B4-BE49-F238E27FC236}">
                <a16:creationId xmlns:a16="http://schemas.microsoft.com/office/drawing/2014/main" id="{97213C65-5868-41A7-A110-5E0AE3AD03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539" y="902839"/>
            <a:ext cx="5012972" cy="2248734"/>
          </a:xfrm>
          <a:prstGeom prst="rect">
            <a:avLst/>
          </a:prstGeom>
        </p:spPr>
      </p:pic>
      <p:pic>
        <p:nvPicPr>
          <p:cNvPr id="10" name="Picture 9">
            <a:extLst>
              <a:ext uri="{FF2B5EF4-FFF2-40B4-BE49-F238E27FC236}">
                <a16:creationId xmlns:a16="http://schemas.microsoft.com/office/drawing/2014/main" id="{6A836715-1DE3-403F-9E30-410D9484D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539" y="3429000"/>
            <a:ext cx="10532469" cy="3334760"/>
          </a:xfrm>
          <a:prstGeom prst="rect">
            <a:avLst/>
          </a:prstGeom>
        </p:spPr>
      </p:pic>
      <p:pic>
        <p:nvPicPr>
          <p:cNvPr id="13" name="Picture 12">
            <a:extLst>
              <a:ext uri="{FF2B5EF4-FFF2-40B4-BE49-F238E27FC236}">
                <a16:creationId xmlns:a16="http://schemas.microsoft.com/office/drawing/2014/main" id="{DB035B0F-32D2-49BA-BD65-A69C3231A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3769" y="902840"/>
            <a:ext cx="4794239" cy="2248734"/>
          </a:xfrm>
          <a:prstGeom prst="rect">
            <a:avLst/>
          </a:prstGeom>
        </p:spPr>
      </p:pic>
    </p:spTree>
    <p:extLst>
      <p:ext uri="{BB962C8B-B14F-4D97-AF65-F5344CB8AC3E}">
        <p14:creationId xmlns:p14="http://schemas.microsoft.com/office/powerpoint/2010/main" val="8575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875802" y="206153"/>
            <a:ext cx="104496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Century Gothic" panose="020B0502020202020204" pitchFamily="34" charset="0"/>
                <a:cs typeface="Times New Roman" pitchFamily="18" charset="0"/>
              </a:rPr>
              <a:t>Exploratory Data Analysis</a:t>
            </a:r>
            <a:endParaRPr kumimoji="0" lang="en-US" sz="3200" b="1" i="0"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endParaRPr>
          </a:p>
        </p:txBody>
      </p:sp>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rot="10800000" flipV="1">
            <a:off x="7968781" y="3637815"/>
            <a:ext cx="2412681" cy="646331"/>
          </a:xfrm>
          <a:prstGeom prst="rect">
            <a:avLst/>
          </a:prstGeom>
        </p:spPr>
        <p:txBody>
          <a:bodyPr wrap="square">
            <a:spAutoFit/>
          </a:bodyPr>
          <a:lstStyle/>
          <a:p>
            <a:endParaRPr lang="en-IN" dirty="0"/>
          </a:p>
          <a:p>
            <a:endParaRPr lang="en-IN"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pic>
        <p:nvPicPr>
          <p:cNvPr id="3" name="Picture 2">
            <a:extLst>
              <a:ext uri="{FF2B5EF4-FFF2-40B4-BE49-F238E27FC236}">
                <a16:creationId xmlns:a16="http://schemas.microsoft.com/office/drawing/2014/main" id="{694D2D5E-CE26-4F15-9573-1F62C4AE6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902839"/>
            <a:ext cx="5421493" cy="2941258"/>
          </a:xfrm>
          <a:prstGeom prst="rect">
            <a:avLst/>
          </a:prstGeom>
        </p:spPr>
      </p:pic>
      <p:pic>
        <p:nvPicPr>
          <p:cNvPr id="6" name="Picture 5">
            <a:extLst>
              <a:ext uri="{FF2B5EF4-FFF2-40B4-BE49-F238E27FC236}">
                <a16:creationId xmlns:a16="http://schemas.microsoft.com/office/drawing/2014/main" id="{562E9B5D-3504-4457-87CA-7F0659BC6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606" y="902839"/>
            <a:ext cx="5542789" cy="2941258"/>
          </a:xfrm>
          <a:prstGeom prst="rect">
            <a:avLst/>
          </a:prstGeom>
        </p:spPr>
      </p:pic>
      <p:pic>
        <p:nvPicPr>
          <p:cNvPr id="9" name="image24.jpeg">
            <a:extLst>
              <a:ext uri="{FF2B5EF4-FFF2-40B4-BE49-F238E27FC236}">
                <a16:creationId xmlns:a16="http://schemas.microsoft.com/office/drawing/2014/main" id="{4F349F4D-ACFA-43E5-92C5-8B0DF842B7A6}"/>
              </a:ext>
            </a:extLst>
          </p:cNvPr>
          <p:cNvPicPr/>
          <p:nvPr/>
        </p:nvPicPr>
        <p:blipFill>
          <a:blip r:embed="rId5" cstate="print"/>
          <a:stretch>
            <a:fillRect/>
          </a:stretch>
        </p:blipFill>
        <p:spPr>
          <a:xfrm>
            <a:off x="307975" y="4021584"/>
            <a:ext cx="11393420" cy="2479727"/>
          </a:xfrm>
          <a:prstGeom prst="rect">
            <a:avLst/>
          </a:prstGeom>
        </p:spPr>
      </p:pic>
    </p:spTree>
    <p:extLst>
      <p:ext uri="{BB962C8B-B14F-4D97-AF65-F5344CB8AC3E}">
        <p14:creationId xmlns:p14="http://schemas.microsoft.com/office/powerpoint/2010/main" val="16696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875802" y="206153"/>
            <a:ext cx="104496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0070C0"/>
                </a:solidFill>
                <a:latin typeface="Century Gothic" panose="020B0502020202020204" pitchFamily="34" charset="0"/>
                <a:cs typeface="Times New Roman" pitchFamily="18" charset="0"/>
              </a:rPr>
              <a:t>Exploratory Data Analysis</a:t>
            </a:r>
            <a:endParaRPr kumimoji="0" lang="en-US" sz="3200" b="1" i="0" u="none" strike="noStrike" kern="1200" cap="none" spc="0" normalizeH="0" baseline="0" noProof="0" dirty="0">
              <a:ln>
                <a:noFill/>
              </a:ln>
              <a:solidFill>
                <a:srgbClr val="0070C0"/>
              </a:solidFill>
              <a:effectLst/>
              <a:uLnTx/>
              <a:uFillTx/>
              <a:latin typeface="Century Gothic" panose="020B0502020202020204" pitchFamily="34" charset="0"/>
              <a:cs typeface="Times New Roman" pitchFamily="18" charset="0"/>
            </a:endParaRPr>
          </a:p>
        </p:txBody>
      </p:sp>
      <p:sp>
        <p:nvSpPr>
          <p:cNvPr id="7" name="AutoShape 2" descr="Star fre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rot="10800000" flipV="1">
            <a:off x="7968781" y="3637815"/>
            <a:ext cx="2412681" cy="646331"/>
          </a:xfrm>
          <a:prstGeom prst="rect">
            <a:avLst/>
          </a:prstGeom>
        </p:spPr>
        <p:txBody>
          <a:bodyPr wrap="square">
            <a:spAutoFit/>
          </a:bodyPr>
          <a:lstStyle/>
          <a:p>
            <a:endParaRPr lang="en-IN" dirty="0"/>
          </a:p>
          <a:p>
            <a:endParaRPr lang="en-IN" dirty="0"/>
          </a:p>
        </p:txBody>
      </p:sp>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55" y="94240"/>
            <a:ext cx="853440" cy="696686"/>
          </a:xfrm>
          <a:prstGeom prst="rect">
            <a:avLst/>
          </a:prstGeom>
        </p:spPr>
      </p:pic>
      <p:pic>
        <p:nvPicPr>
          <p:cNvPr id="10" name="image19.png">
            <a:extLst>
              <a:ext uri="{FF2B5EF4-FFF2-40B4-BE49-F238E27FC236}">
                <a16:creationId xmlns:a16="http://schemas.microsoft.com/office/drawing/2014/main" id="{D4BCE256-1A60-4605-987E-01593091949C}"/>
              </a:ext>
            </a:extLst>
          </p:cNvPr>
          <p:cNvPicPr/>
          <p:nvPr/>
        </p:nvPicPr>
        <p:blipFill>
          <a:blip r:embed="rId3" cstate="print"/>
          <a:stretch>
            <a:fillRect/>
          </a:stretch>
        </p:blipFill>
        <p:spPr>
          <a:xfrm>
            <a:off x="701961" y="790926"/>
            <a:ext cx="4278412" cy="2277908"/>
          </a:xfrm>
          <a:prstGeom prst="rect">
            <a:avLst/>
          </a:prstGeom>
        </p:spPr>
      </p:pic>
      <p:pic>
        <p:nvPicPr>
          <p:cNvPr id="11" name="image20.png">
            <a:extLst>
              <a:ext uri="{FF2B5EF4-FFF2-40B4-BE49-F238E27FC236}">
                <a16:creationId xmlns:a16="http://schemas.microsoft.com/office/drawing/2014/main" id="{58F14624-708F-44B2-AC18-F50F0040E290}"/>
              </a:ext>
            </a:extLst>
          </p:cNvPr>
          <p:cNvPicPr/>
          <p:nvPr/>
        </p:nvPicPr>
        <p:blipFill>
          <a:blip r:embed="rId4" cstate="print"/>
          <a:stretch>
            <a:fillRect/>
          </a:stretch>
        </p:blipFill>
        <p:spPr>
          <a:xfrm>
            <a:off x="6048849" y="999932"/>
            <a:ext cx="4517988" cy="2346710"/>
          </a:xfrm>
          <a:prstGeom prst="rect">
            <a:avLst/>
          </a:prstGeom>
        </p:spPr>
      </p:pic>
      <p:pic>
        <p:nvPicPr>
          <p:cNvPr id="12" name="image15.png">
            <a:extLst>
              <a:ext uri="{FF2B5EF4-FFF2-40B4-BE49-F238E27FC236}">
                <a16:creationId xmlns:a16="http://schemas.microsoft.com/office/drawing/2014/main" id="{29973046-70B0-4D4E-8B99-7C34D44E4BC0}"/>
              </a:ext>
            </a:extLst>
          </p:cNvPr>
          <p:cNvPicPr/>
          <p:nvPr/>
        </p:nvPicPr>
        <p:blipFill>
          <a:blip r:embed="rId5" cstate="print"/>
          <a:stretch>
            <a:fillRect/>
          </a:stretch>
        </p:blipFill>
        <p:spPr>
          <a:xfrm>
            <a:off x="980672" y="3230880"/>
            <a:ext cx="9612291" cy="3627120"/>
          </a:xfrm>
          <a:prstGeom prst="rect">
            <a:avLst/>
          </a:prstGeom>
        </p:spPr>
      </p:pic>
    </p:spTree>
    <p:extLst>
      <p:ext uri="{BB962C8B-B14F-4D97-AF65-F5344CB8AC3E}">
        <p14:creationId xmlns:p14="http://schemas.microsoft.com/office/powerpoint/2010/main" val="22600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TM03090434[[fn=Wood Type]]</Template>
  <TotalTime>1602</TotalTime>
  <Words>707</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Tw Cen MT</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V.Prem Kumar</dc:creator>
  <cp:lastModifiedBy>SHASHANK K V</cp:lastModifiedBy>
  <cp:revision>40</cp:revision>
  <dcterms:created xsi:type="dcterms:W3CDTF">2020-10-07T12:16:34Z</dcterms:created>
  <dcterms:modified xsi:type="dcterms:W3CDTF">2021-02-02T06:39:07Z</dcterms:modified>
</cp:coreProperties>
</file>