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C8AA-50D4-4542-A575-A62F145D5FFF}" type="datetimeFigureOut">
              <a:rPr lang="en-US" smtClean="0"/>
              <a:t>8/6/2021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6353-0B41-4DB1-BE90-B1EB566F423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C8AA-50D4-4542-A575-A62F145D5FFF}" type="datetimeFigureOut">
              <a:rPr lang="en-US" smtClean="0"/>
              <a:t>8/6/2021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6353-0B41-4DB1-BE90-B1EB566F42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C8AA-50D4-4542-A575-A62F145D5FFF}" type="datetimeFigureOut">
              <a:rPr lang="en-US" smtClean="0"/>
              <a:t>8/6/2021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6353-0B41-4DB1-BE90-B1EB566F42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C8AA-50D4-4542-A575-A62F145D5FFF}" type="datetimeFigureOut">
              <a:rPr lang="en-US" smtClean="0"/>
              <a:t>8/6/2021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6353-0B41-4DB1-BE90-B1EB566F42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C8AA-50D4-4542-A575-A62F145D5FFF}" type="datetimeFigureOut">
              <a:rPr lang="en-US" smtClean="0"/>
              <a:t>8/6/2021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C966353-0B41-4DB1-BE90-B1EB566F423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C8AA-50D4-4542-A575-A62F145D5FFF}" type="datetimeFigureOut">
              <a:rPr lang="en-US" smtClean="0"/>
              <a:t>8/6/2021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6353-0B41-4DB1-BE90-B1EB566F42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C8AA-50D4-4542-A575-A62F145D5FFF}" type="datetimeFigureOut">
              <a:rPr lang="en-US" smtClean="0"/>
              <a:t>8/6/2021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6353-0B41-4DB1-BE90-B1EB566F42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C8AA-50D4-4542-A575-A62F145D5FFF}" type="datetimeFigureOut">
              <a:rPr lang="en-US" smtClean="0"/>
              <a:t>8/6/2021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6353-0B41-4DB1-BE90-B1EB566F42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C8AA-50D4-4542-A575-A62F145D5FFF}" type="datetimeFigureOut">
              <a:rPr lang="en-US" smtClean="0"/>
              <a:t>8/6/2021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6353-0B41-4DB1-BE90-B1EB566F42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C8AA-50D4-4542-A575-A62F145D5FFF}" type="datetimeFigureOut">
              <a:rPr lang="en-US" smtClean="0"/>
              <a:t>8/6/2021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6353-0B41-4DB1-BE90-B1EB566F42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C8AA-50D4-4542-A575-A62F145D5FFF}" type="datetimeFigureOut">
              <a:rPr lang="en-US" smtClean="0"/>
              <a:t>8/6/2021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6353-0B41-4DB1-BE90-B1EB566F42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50FC8AA-50D4-4542-A575-A62F145D5FFF}" type="datetimeFigureOut">
              <a:rPr lang="en-US" smtClean="0"/>
              <a:t>8/6/2021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C966353-0B41-4DB1-BE90-B1EB566F423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mailto:Email-Gutti.Vivek@cat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3.png"/><Relationship Id="rId15" Type="http://schemas.openxmlformats.org/officeDocument/2006/relationships/image" Target="../media/image5.svg"/><Relationship Id="rId4" Type="http://schemas.openxmlformats.org/officeDocument/2006/relationships/image" Target="../media/image3.svg"/><Relationship Id="rId9" Type="http://schemas.openxmlformats.org/officeDocument/2006/relationships/image" Target="../media/image5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4E9B990-EAA4-46FF-82F8-BF174EC8CA2E}"/>
              </a:ext>
            </a:extLst>
          </p:cNvPr>
          <p:cNvSpPr/>
          <p:nvPr/>
        </p:nvSpPr>
        <p:spPr>
          <a:xfrm>
            <a:off x="-31831" y="743672"/>
            <a:ext cx="2603567" cy="6115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50AEF565-A304-4A03-9B3A-31763B30A423}"/>
              </a:ext>
            </a:extLst>
          </p:cNvPr>
          <p:cNvSpPr/>
          <p:nvPr/>
        </p:nvSpPr>
        <p:spPr>
          <a:xfrm>
            <a:off x="119542" y="1438012"/>
            <a:ext cx="1815778" cy="242103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7C115D0F-186A-4607-B92B-CD3A261468F2}"/>
              </a:ext>
            </a:extLst>
          </p:cNvPr>
          <p:cNvCxnSpPr/>
          <p:nvPr/>
        </p:nvCxnSpPr>
        <p:spPr>
          <a:xfrm>
            <a:off x="-5606" y="720766"/>
            <a:ext cx="9151233" cy="1929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DB902F5-1E5B-4F2E-A184-084504F38940}"/>
              </a:ext>
            </a:extLst>
          </p:cNvPr>
          <p:cNvSpPr txBox="1"/>
          <p:nvPr/>
        </p:nvSpPr>
        <p:spPr>
          <a:xfrm>
            <a:off x="312788" y="69810"/>
            <a:ext cx="641960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smtClean="0">
                <a:solidFill>
                  <a:srgbClr val="2F5496"/>
                </a:solidFill>
                <a:cs typeface="Calibri"/>
              </a:rPr>
              <a:t>ABOUT </a:t>
            </a:r>
            <a:r>
              <a:rPr lang="en-US" sz="3200" b="1" dirty="0" smtClean="0">
                <a:solidFill>
                  <a:srgbClr val="2F5496"/>
                </a:solidFill>
                <a:cs typeface="Calibri"/>
              </a:rPr>
              <a:t>ME    </a:t>
            </a:r>
            <a:endParaRPr lang="en-US" sz="3200" b="1" dirty="0">
              <a:solidFill>
                <a:srgbClr val="2F5496"/>
              </a:solidFill>
              <a:cs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43325D9-ADBA-4EF0-A9C5-3016DA650E03}"/>
              </a:ext>
            </a:extLst>
          </p:cNvPr>
          <p:cNvSpPr/>
          <p:nvPr/>
        </p:nvSpPr>
        <p:spPr>
          <a:xfrm>
            <a:off x="3000364" y="0"/>
            <a:ext cx="484691" cy="64625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B40DE17-CCA9-4804-8058-EE0F9DA775E2}"/>
              </a:ext>
            </a:extLst>
          </p:cNvPr>
          <p:cNvSpPr/>
          <p:nvPr/>
        </p:nvSpPr>
        <p:spPr>
          <a:xfrm>
            <a:off x="2714612" y="1000108"/>
            <a:ext cx="484691" cy="64625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AE949EC2-5694-413F-914B-0834886274C6}"/>
              </a:ext>
            </a:extLst>
          </p:cNvPr>
          <p:cNvSpPr/>
          <p:nvPr/>
        </p:nvSpPr>
        <p:spPr>
          <a:xfrm>
            <a:off x="2714612" y="3357562"/>
            <a:ext cx="484691" cy="64625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6FDCE22-4F93-4B67-BE8C-C7ABCEA65FFF}"/>
              </a:ext>
            </a:extLst>
          </p:cNvPr>
          <p:cNvSpPr txBox="1"/>
          <p:nvPr/>
        </p:nvSpPr>
        <p:spPr>
          <a:xfrm>
            <a:off x="0" y="4286256"/>
            <a:ext cx="2703625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Times New Roman"/>
                <a:cs typeface="Calibri"/>
              </a:rPr>
              <a:t>Gutti</a:t>
            </a:r>
            <a:r>
              <a:rPr lang="en-US" b="1" dirty="0" smtClean="0">
                <a:latin typeface="Times New Roman"/>
                <a:cs typeface="Calibri"/>
              </a:rPr>
              <a:t> </a:t>
            </a:r>
            <a:r>
              <a:rPr lang="en-US" b="1" dirty="0" err="1" smtClean="0">
                <a:latin typeface="Times New Roman"/>
                <a:cs typeface="Calibri"/>
              </a:rPr>
              <a:t>Vivek</a:t>
            </a:r>
            <a:endParaRPr lang="en-US" b="1" dirty="0">
              <a:latin typeface="Times New Roman"/>
              <a:cs typeface="Calibri"/>
            </a:endParaRPr>
          </a:p>
          <a:p>
            <a:r>
              <a:rPr lang="en-US" sz="1600" dirty="0" smtClean="0">
                <a:latin typeface="Times New Roman"/>
                <a:cs typeface="Calibri"/>
              </a:rPr>
              <a:t>College Intern</a:t>
            </a:r>
          </a:p>
          <a:p>
            <a:r>
              <a:rPr lang="en-US" sz="1600" dirty="0" smtClean="0">
                <a:latin typeface="Times New Roman"/>
                <a:cs typeface="Calibri"/>
              </a:rPr>
              <a:t>Product Support and Logistics Division</a:t>
            </a:r>
          </a:p>
          <a:p>
            <a:r>
              <a:rPr lang="en-US" sz="1600" dirty="0" smtClean="0">
                <a:latin typeface="Times New Roman"/>
                <a:cs typeface="Calibri"/>
              </a:rPr>
              <a:t>Caterpillar </a:t>
            </a:r>
          </a:p>
          <a:p>
            <a:endParaRPr lang="en-US" sz="1600" dirty="0" smtClean="0">
              <a:latin typeface="Times New Roman"/>
              <a:cs typeface="Calibri"/>
            </a:endParaRPr>
          </a:p>
          <a:p>
            <a:r>
              <a:rPr lang="en-US" sz="1600" dirty="0" smtClean="0">
                <a:latin typeface="Times New Roman"/>
                <a:cs typeface="Calibri"/>
                <a:hlinkClick r:id="rId2"/>
              </a:rPr>
              <a:t>Email- Gutti.Vivek@cat.com</a:t>
            </a:r>
            <a:endParaRPr lang="en-US" sz="1600" dirty="0" smtClean="0">
              <a:latin typeface="Times New Roman"/>
              <a:cs typeface="Calibri"/>
            </a:endParaRPr>
          </a:p>
          <a:p>
            <a:r>
              <a:rPr lang="en-US" sz="1600" dirty="0" smtClean="0">
                <a:latin typeface="Times New Roman"/>
                <a:cs typeface="Calibri"/>
              </a:rPr>
              <a:t>Mobile </a:t>
            </a:r>
            <a:r>
              <a:rPr lang="en-US" sz="1600" dirty="0" smtClean="0">
                <a:latin typeface="Times New Roman"/>
                <a:cs typeface="Calibri"/>
              </a:rPr>
              <a:t>– 9573996504</a:t>
            </a:r>
          </a:p>
          <a:p>
            <a:endParaRPr lang="en-US" sz="1600" dirty="0" smtClean="0">
              <a:latin typeface="Times New Roman"/>
              <a:cs typeface="Calibri"/>
            </a:endParaRPr>
          </a:p>
          <a:p>
            <a:r>
              <a:rPr lang="en-US" sz="1600" dirty="0" smtClean="0">
                <a:latin typeface="Times New Roman"/>
                <a:cs typeface="Calibri"/>
              </a:rPr>
              <a:t>Located - Hyderabad</a:t>
            </a:r>
            <a:endParaRPr lang="en-US" sz="1600" dirty="0" smtClean="0">
              <a:latin typeface="Times New Roman"/>
              <a:cs typeface="Calibri"/>
            </a:endParaRPr>
          </a:p>
          <a:p>
            <a:endParaRPr lang="en-US" sz="1600" dirty="0" smtClean="0">
              <a:latin typeface="Times New Roman"/>
              <a:cs typeface="Calibri"/>
            </a:endParaRPr>
          </a:p>
          <a:p>
            <a:endParaRPr lang="en-US" sz="1600" dirty="0">
              <a:latin typeface="Times New Roman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9581311-EDF1-46D2-A0F2-1DE13633F81C}"/>
              </a:ext>
            </a:extLst>
          </p:cNvPr>
          <p:cNvSpPr txBox="1"/>
          <p:nvPr/>
        </p:nvSpPr>
        <p:spPr>
          <a:xfrm>
            <a:off x="3477144" y="1036725"/>
            <a:ext cx="5666857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500" dirty="0">
              <a:solidFill>
                <a:schemeClr val="bg2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1C49CD2-9C89-44A7-A873-6830481733E9}"/>
              </a:ext>
            </a:extLst>
          </p:cNvPr>
          <p:cNvSpPr txBox="1"/>
          <p:nvPr/>
        </p:nvSpPr>
        <p:spPr>
          <a:xfrm>
            <a:off x="3214678" y="1071546"/>
            <a:ext cx="542682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Times New Roman"/>
                <a:cs typeface="Arial"/>
              </a:rPr>
              <a:t>Education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/>
                <a:cs typeface="Arial"/>
              </a:rPr>
              <a:t> Pursuing M . Tech in Artificial Intelligence and Data Science from Amrita      University Coimbatore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/>
                <a:cs typeface="Arial"/>
              </a:rPr>
              <a:t> PGP in Data Science Engineering (Great Lakes Institute of Management)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/>
                <a:cs typeface="Arial"/>
              </a:rPr>
              <a:t> B . Tech in Electronics and Communications </a:t>
            </a:r>
            <a:r>
              <a:rPr lang="en-US" dirty="0" smtClean="0">
                <a:latin typeface="Times New Roman"/>
                <a:cs typeface="Arial"/>
              </a:rPr>
              <a:t>Engineering(JBREC,JNTUH</a:t>
            </a:r>
            <a:r>
              <a:rPr lang="en-US" dirty="0" smtClean="0">
                <a:latin typeface="Times New Roman"/>
                <a:cs typeface="Arial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/>
              <a:cs typeface="Arial"/>
            </a:endParaRPr>
          </a:p>
          <a:p>
            <a:endParaRPr lang="en-US" dirty="0">
              <a:latin typeface="Times New Roman"/>
              <a:cs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A98493C-FAF4-4072-879E-12BD19A039B2}"/>
              </a:ext>
            </a:extLst>
          </p:cNvPr>
          <p:cNvSpPr txBox="1"/>
          <p:nvPr/>
        </p:nvSpPr>
        <p:spPr>
          <a:xfrm>
            <a:off x="3214678" y="5072074"/>
            <a:ext cx="53340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  <a:latin typeface="Times New Roman"/>
                <a:cs typeface="Arial"/>
              </a:rPr>
              <a:t>Skills &amp; </a:t>
            </a:r>
            <a:r>
              <a:rPr lang="en-US" b="1" i="1" dirty="0" smtClean="0">
                <a:solidFill>
                  <a:srgbClr val="7030A0"/>
                </a:solidFill>
                <a:latin typeface="Times New Roman"/>
                <a:cs typeface="Arial"/>
              </a:rPr>
              <a:t>Languages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/>
                <a:cs typeface="Arial"/>
              </a:rPr>
              <a:t>Machine Learning , Natural Language Processing, Deep Learning Basics , Python , SQL, </a:t>
            </a:r>
            <a:r>
              <a:rPr lang="en-US" dirty="0" smtClean="0">
                <a:latin typeface="Times New Roman"/>
                <a:cs typeface="Arial"/>
              </a:rPr>
              <a:t>Statistics, Tableau</a:t>
            </a:r>
            <a:endParaRPr lang="en-US" b="1" i="1" dirty="0">
              <a:latin typeface="Times New Roman"/>
              <a:cs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AC83F53-0A2A-47C5-970B-9380B0A896E1}"/>
              </a:ext>
            </a:extLst>
          </p:cNvPr>
          <p:cNvSpPr txBox="1"/>
          <p:nvPr/>
        </p:nvSpPr>
        <p:spPr>
          <a:xfrm>
            <a:off x="3214678" y="3429000"/>
            <a:ext cx="5334085" cy="14311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  <a:latin typeface="Times New Roman"/>
                <a:cs typeface="Arial"/>
              </a:rPr>
              <a:t>Work </a:t>
            </a:r>
            <a:r>
              <a:rPr lang="en-US" b="1" i="1" dirty="0" smtClean="0">
                <a:solidFill>
                  <a:srgbClr val="7030A0"/>
                </a:solidFill>
                <a:latin typeface="Times New Roman"/>
                <a:cs typeface="Arial"/>
              </a:rPr>
              <a:t>Experience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/>
                <a:cs typeface="Arial"/>
              </a:rPr>
              <a:t> Worked as Data Science Intern  at </a:t>
            </a:r>
            <a:r>
              <a:rPr lang="en-US" dirty="0" err="1" smtClean="0">
                <a:latin typeface="Times New Roman"/>
                <a:cs typeface="Arial"/>
              </a:rPr>
              <a:t>Voziq</a:t>
            </a:r>
            <a:r>
              <a:rPr lang="en-US" dirty="0" smtClean="0">
                <a:latin typeface="Times New Roman"/>
                <a:cs typeface="Arial"/>
              </a:rPr>
              <a:t>  for 7 Months</a:t>
            </a:r>
            <a:endParaRPr lang="en-US" b="1" i="1" dirty="0">
              <a:latin typeface="Times New Roman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/>
                <a:cs typeface="Arial"/>
              </a:rPr>
              <a:t> Worked as Clinical Analyst (IT) at C3i Solutions(an HCL Technologies Company) for 10  Months</a:t>
            </a:r>
          </a:p>
          <a:p>
            <a:pPr>
              <a:buFont typeface="Arial" pitchFamily="34" charset="0"/>
              <a:buChar char="•"/>
            </a:pPr>
            <a:endParaRPr lang="en-US" sz="1500" dirty="0">
              <a:solidFill>
                <a:schemeClr val="bg2">
                  <a:lumMod val="50000"/>
                </a:schemeClr>
              </a:solidFill>
              <a:cs typeface="Calibri"/>
            </a:endParaRPr>
          </a:p>
        </p:txBody>
      </p:sp>
      <p:pic>
        <p:nvPicPr>
          <p:cNvPr id="29" name="Graphic 29" descr="Man">
            <a:extLst>
              <a:ext uri="{FF2B5EF4-FFF2-40B4-BE49-F238E27FC236}">
                <a16:creationId xmlns:a16="http://schemas.microsoft.com/office/drawing/2014/main" xmlns="" id="{9F14BDA0-A987-4F01-96D5-257C286754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857488" y="0"/>
            <a:ext cx="785818" cy="533276"/>
          </a:xfrm>
          <a:prstGeom prst="rect">
            <a:avLst/>
          </a:prstGeom>
        </p:spPr>
      </p:pic>
      <p:pic>
        <p:nvPicPr>
          <p:cNvPr id="31" name="Graphic 35" descr="Male profile">
            <a:extLst>
              <a:ext uri="{FF2B5EF4-FFF2-40B4-BE49-F238E27FC236}">
                <a16:creationId xmlns:a16="http://schemas.microsoft.com/office/drawing/2014/main" xmlns="" id="{82FDF784-589E-4EDC-B1FF-ACA4B5C56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8030" y="1604182"/>
            <a:ext cx="1532198" cy="208151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xmlns="" id="{AE949EC2-5694-413F-914B-0834886274C6}"/>
              </a:ext>
            </a:extLst>
          </p:cNvPr>
          <p:cNvSpPr/>
          <p:nvPr/>
        </p:nvSpPr>
        <p:spPr>
          <a:xfrm>
            <a:off x="2714612" y="4929198"/>
            <a:ext cx="484691" cy="64625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7" descr="Graduation cap">
            <a:extLst>
              <a:ext uri="{FF2B5EF4-FFF2-40B4-BE49-F238E27FC236}">
                <a16:creationId xmlns:a16="http://schemas.microsoft.com/office/drawing/2014/main" xmlns="" id="{A5527E52-5392-43FD-A260-2E1DDC8C8A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766411" y="1002574"/>
            <a:ext cx="379143" cy="497600"/>
          </a:xfrm>
          <a:prstGeom prst="rect">
            <a:avLst/>
          </a:prstGeom>
        </p:spPr>
      </p:pic>
      <p:pic>
        <p:nvPicPr>
          <p:cNvPr id="30" name="Graphic 30" descr="Tools">
            <a:extLst>
              <a:ext uri="{FF2B5EF4-FFF2-40B4-BE49-F238E27FC236}">
                <a16:creationId xmlns:a16="http://schemas.microsoft.com/office/drawing/2014/main" xmlns="" id="{8960155E-38EE-403F-B799-BBBAB19F7A7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786050" y="3429000"/>
            <a:ext cx="273873" cy="357190"/>
          </a:xfrm>
          <a:prstGeom prst="rect">
            <a:avLst/>
          </a:prstGeom>
        </p:spPr>
      </p:pic>
      <p:pic>
        <p:nvPicPr>
          <p:cNvPr id="21" name="Graphic 26" descr="Ribbon">
            <a:extLst>
              <a:ext uri="{FF2B5EF4-FFF2-40B4-BE49-F238E27FC236}">
                <a16:creationId xmlns:a16="http://schemas.microsoft.com/office/drawing/2014/main" xmlns="" id="{F75D1EE8-469C-4E07-B9D9-25CCB28E090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786050" y="5072074"/>
            <a:ext cx="357190" cy="35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31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</TotalTime>
  <Words>62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Gutti Vivek</dc:creator>
  <cp:lastModifiedBy>Gutti Vivek</cp:lastModifiedBy>
  <cp:revision>3</cp:revision>
  <dcterms:created xsi:type="dcterms:W3CDTF">2021-08-06T03:57:29Z</dcterms:created>
  <dcterms:modified xsi:type="dcterms:W3CDTF">2021-08-06T04:09:32Z</dcterms:modified>
</cp:coreProperties>
</file>