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7"/>
  </p:notesMasterIdLst>
  <p:sldIdLst>
    <p:sldId id="256" r:id="rId2"/>
    <p:sldId id="269" r:id="rId3"/>
    <p:sldId id="257" r:id="rId4"/>
    <p:sldId id="258" r:id="rId5"/>
    <p:sldId id="259" r:id="rId6"/>
    <p:sldId id="264" r:id="rId7"/>
    <p:sldId id="265" r:id="rId8"/>
    <p:sldId id="260" r:id="rId9"/>
    <p:sldId id="261" r:id="rId10"/>
    <p:sldId id="262" r:id="rId11"/>
    <p:sldId id="271" r:id="rId12"/>
    <p:sldId id="272" r:id="rId13"/>
    <p:sldId id="263" r:id="rId14"/>
    <p:sldId id="266" r:id="rId15"/>
    <p:sldId id="273" r:id="rId16"/>
    <p:sldId id="274" r:id="rId17"/>
    <p:sldId id="275" r:id="rId18"/>
    <p:sldId id="276" r:id="rId19"/>
    <p:sldId id="277" r:id="rId20"/>
    <p:sldId id="279" r:id="rId21"/>
    <p:sldId id="278" r:id="rId22"/>
    <p:sldId id="280" r:id="rId23"/>
    <p:sldId id="267" r:id="rId24"/>
    <p:sldId id="268" r:id="rId25"/>
    <p:sldId id="27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1DC02D-AD19-4B79-AF9A-79F284876A09}" type="datetimeFigureOut">
              <a:rPr lang="en-IN" smtClean="0"/>
              <a:t>31-12-2024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CC6B1-2E52-416C-BF2E-032CCCEF8872}" type="slidenum">
              <a:rPr lang="en-IN" smtClean="0"/>
              <a:t>‹#›</a:t>
            </a:fld>
            <a:endParaRPr lang="en-IN"/>
          </a:p>
        </p:txBody>
      </p:sp>
    </p:spTree>
    <p:extLst>
      <p:ext uri="{BB962C8B-B14F-4D97-AF65-F5344CB8AC3E}">
        <p14:creationId xmlns:p14="http://schemas.microsoft.com/office/powerpoint/2010/main" val="3766133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FD8E8-4D1E-8C92-ADB2-A5D7A393F6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492C938-432C-3F44-F410-58DC59B748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991DEE2-692D-BE85-E2F3-43DD8128F737}"/>
              </a:ext>
            </a:extLst>
          </p:cNvPr>
          <p:cNvSpPr>
            <a:spLocks noGrp="1"/>
          </p:cNvSpPr>
          <p:nvPr>
            <p:ph type="dt" sz="half" idx="10"/>
          </p:nvPr>
        </p:nvSpPr>
        <p:spPr/>
        <p:txBody>
          <a:bodyPr/>
          <a:lstStyle/>
          <a:p>
            <a:fld id="{A72147C2-8BE3-40CC-8DF3-E4E899DED4D3}" type="datetimeFigureOut">
              <a:rPr lang="en-IN" smtClean="0"/>
              <a:t>31-12-2024</a:t>
            </a:fld>
            <a:endParaRPr lang="en-IN"/>
          </a:p>
        </p:txBody>
      </p:sp>
      <p:sp>
        <p:nvSpPr>
          <p:cNvPr id="5" name="Footer Placeholder 4">
            <a:extLst>
              <a:ext uri="{FF2B5EF4-FFF2-40B4-BE49-F238E27FC236}">
                <a16:creationId xmlns:a16="http://schemas.microsoft.com/office/drawing/2014/main" id="{496F4325-1B86-4320-65FF-B474F114FF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353B17-EE95-AF16-2B5C-67BAB6C91BAC}"/>
              </a:ext>
            </a:extLst>
          </p:cNvPr>
          <p:cNvSpPr>
            <a:spLocks noGrp="1"/>
          </p:cNvSpPr>
          <p:nvPr>
            <p:ph type="sldNum" sz="quarter" idx="12"/>
          </p:nvPr>
        </p:nvSpPr>
        <p:spPr/>
        <p:txBody>
          <a:bodyPr/>
          <a:lstStyle/>
          <a:p>
            <a:fld id="{0633911B-6B1B-4989-8238-656C58F1CEC1}" type="slidenum">
              <a:rPr lang="en-IN" smtClean="0"/>
              <a:t>‹#›</a:t>
            </a:fld>
            <a:endParaRPr lang="en-IN"/>
          </a:p>
        </p:txBody>
      </p:sp>
    </p:spTree>
    <p:extLst>
      <p:ext uri="{BB962C8B-B14F-4D97-AF65-F5344CB8AC3E}">
        <p14:creationId xmlns:p14="http://schemas.microsoft.com/office/powerpoint/2010/main" val="1056075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2BC17-56EE-A471-2232-9FD0E3A979E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24D8DAD-658D-22F1-0FD8-E49A501F18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D4659D-5FA5-C345-E295-5E206877D128}"/>
              </a:ext>
            </a:extLst>
          </p:cNvPr>
          <p:cNvSpPr>
            <a:spLocks noGrp="1"/>
          </p:cNvSpPr>
          <p:nvPr>
            <p:ph type="dt" sz="half" idx="10"/>
          </p:nvPr>
        </p:nvSpPr>
        <p:spPr/>
        <p:txBody>
          <a:bodyPr/>
          <a:lstStyle/>
          <a:p>
            <a:fld id="{A72147C2-8BE3-40CC-8DF3-E4E899DED4D3}" type="datetimeFigureOut">
              <a:rPr lang="en-IN" smtClean="0"/>
              <a:t>31-12-2024</a:t>
            </a:fld>
            <a:endParaRPr lang="en-IN"/>
          </a:p>
        </p:txBody>
      </p:sp>
      <p:sp>
        <p:nvSpPr>
          <p:cNvPr id="5" name="Footer Placeholder 4">
            <a:extLst>
              <a:ext uri="{FF2B5EF4-FFF2-40B4-BE49-F238E27FC236}">
                <a16:creationId xmlns:a16="http://schemas.microsoft.com/office/drawing/2014/main" id="{05225D3A-D509-BDC4-56BD-03F4320134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D92052-EE5F-A756-74E0-9D6DD650D9AB}"/>
              </a:ext>
            </a:extLst>
          </p:cNvPr>
          <p:cNvSpPr>
            <a:spLocks noGrp="1"/>
          </p:cNvSpPr>
          <p:nvPr>
            <p:ph type="sldNum" sz="quarter" idx="12"/>
          </p:nvPr>
        </p:nvSpPr>
        <p:spPr/>
        <p:txBody>
          <a:bodyPr/>
          <a:lstStyle/>
          <a:p>
            <a:fld id="{0633911B-6B1B-4989-8238-656C58F1CEC1}" type="slidenum">
              <a:rPr lang="en-IN" smtClean="0"/>
              <a:t>‹#›</a:t>
            </a:fld>
            <a:endParaRPr lang="en-IN"/>
          </a:p>
        </p:txBody>
      </p:sp>
    </p:spTree>
    <p:extLst>
      <p:ext uri="{BB962C8B-B14F-4D97-AF65-F5344CB8AC3E}">
        <p14:creationId xmlns:p14="http://schemas.microsoft.com/office/powerpoint/2010/main" val="3627996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74AB83-8B1B-FC60-528E-53F5C2FBA83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5B32DB9-16A5-8411-99AD-6719B7A3DC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78BA08-DBD4-06F5-78E6-D2E18CE7B817}"/>
              </a:ext>
            </a:extLst>
          </p:cNvPr>
          <p:cNvSpPr>
            <a:spLocks noGrp="1"/>
          </p:cNvSpPr>
          <p:nvPr>
            <p:ph type="dt" sz="half" idx="10"/>
          </p:nvPr>
        </p:nvSpPr>
        <p:spPr/>
        <p:txBody>
          <a:bodyPr/>
          <a:lstStyle/>
          <a:p>
            <a:fld id="{A72147C2-8BE3-40CC-8DF3-E4E899DED4D3}" type="datetimeFigureOut">
              <a:rPr lang="en-IN" smtClean="0"/>
              <a:t>31-12-2024</a:t>
            </a:fld>
            <a:endParaRPr lang="en-IN"/>
          </a:p>
        </p:txBody>
      </p:sp>
      <p:sp>
        <p:nvSpPr>
          <p:cNvPr id="5" name="Footer Placeholder 4">
            <a:extLst>
              <a:ext uri="{FF2B5EF4-FFF2-40B4-BE49-F238E27FC236}">
                <a16:creationId xmlns:a16="http://schemas.microsoft.com/office/drawing/2014/main" id="{E34F4E24-7A9A-1EC2-9A6A-D8F8D1FC6F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12005C-BA80-E436-0C93-A2919DD7F318}"/>
              </a:ext>
            </a:extLst>
          </p:cNvPr>
          <p:cNvSpPr>
            <a:spLocks noGrp="1"/>
          </p:cNvSpPr>
          <p:nvPr>
            <p:ph type="sldNum" sz="quarter" idx="12"/>
          </p:nvPr>
        </p:nvSpPr>
        <p:spPr/>
        <p:txBody>
          <a:bodyPr/>
          <a:lstStyle/>
          <a:p>
            <a:fld id="{0633911B-6B1B-4989-8238-656C58F1CEC1}" type="slidenum">
              <a:rPr lang="en-IN" smtClean="0"/>
              <a:t>‹#›</a:t>
            </a:fld>
            <a:endParaRPr lang="en-IN"/>
          </a:p>
        </p:txBody>
      </p:sp>
    </p:spTree>
    <p:extLst>
      <p:ext uri="{BB962C8B-B14F-4D97-AF65-F5344CB8AC3E}">
        <p14:creationId xmlns:p14="http://schemas.microsoft.com/office/powerpoint/2010/main" val="3827702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3E62E-D4C4-9484-0F33-DA667B9431D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ED4D1C6-C297-2975-2287-7E6D895B15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E6E0B4-8D3E-1529-C8BC-19914378EDF7}"/>
              </a:ext>
            </a:extLst>
          </p:cNvPr>
          <p:cNvSpPr>
            <a:spLocks noGrp="1"/>
          </p:cNvSpPr>
          <p:nvPr>
            <p:ph type="dt" sz="half" idx="10"/>
          </p:nvPr>
        </p:nvSpPr>
        <p:spPr/>
        <p:txBody>
          <a:bodyPr/>
          <a:lstStyle/>
          <a:p>
            <a:fld id="{A72147C2-8BE3-40CC-8DF3-E4E899DED4D3}" type="datetimeFigureOut">
              <a:rPr lang="en-IN" smtClean="0"/>
              <a:t>31-12-2024</a:t>
            </a:fld>
            <a:endParaRPr lang="en-IN"/>
          </a:p>
        </p:txBody>
      </p:sp>
      <p:sp>
        <p:nvSpPr>
          <p:cNvPr id="5" name="Footer Placeholder 4">
            <a:extLst>
              <a:ext uri="{FF2B5EF4-FFF2-40B4-BE49-F238E27FC236}">
                <a16:creationId xmlns:a16="http://schemas.microsoft.com/office/drawing/2014/main" id="{EAFAACF5-E94C-81BD-F708-DC0A162E1D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D63290-91E6-BE24-21B8-71730EF0B85C}"/>
              </a:ext>
            </a:extLst>
          </p:cNvPr>
          <p:cNvSpPr>
            <a:spLocks noGrp="1"/>
          </p:cNvSpPr>
          <p:nvPr>
            <p:ph type="sldNum" sz="quarter" idx="12"/>
          </p:nvPr>
        </p:nvSpPr>
        <p:spPr/>
        <p:txBody>
          <a:bodyPr/>
          <a:lstStyle/>
          <a:p>
            <a:fld id="{0633911B-6B1B-4989-8238-656C58F1CEC1}" type="slidenum">
              <a:rPr lang="en-IN" smtClean="0"/>
              <a:t>‹#›</a:t>
            </a:fld>
            <a:endParaRPr lang="en-IN"/>
          </a:p>
        </p:txBody>
      </p:sp>
    </p:spTree>
    <p:extLst>
      <p:ext uri="{BB962C8B-B14F-4D97-AF65-F5344CB8AC3E}">
        <p14:creationId xmlns:p14="http://schemas.microsoft.com/office/powerpoint/2010/main" val="3195586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078A4-B70C-6310-1A8C-A13CFD82D2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76102EF-36F5-49FD-15F8-B02D59DA1E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5CE9C9-3494-FB30-871E-5F5AA884113D}"/>
              </a:ext>
            </a:extLst>
          </p:cNvPr>
          <p:cNvSpPr>
            <a:spLocks noGrp="1"/>
          </p:cNvSpPr>
          <p:nvPr>
            <p:ph type="dt" sz="half" idx="10"/>
          </p:nvPr>
        </p:nvSpPr>
        <p:spPr/>
        <p:txBody>
          <a:bodyPr/>
          <a:lstStyle/>
          <a:p>
            <a:fld id="{A72147C2-8BE3-40CC-8DF3-E4E899DED4D3}" type="datetimeFigureOut">
              <a:rPr lang="en-IN" smtClean="0"/>
              <a:t>31-12-2024</a:t>
            </a:fld>
            <a:endParaRPr lang="en-IN"/>
          </a:p>
        </p:txBody>
      </p:sp>
      <p:sp>
        <p:nvSpPr>
          <p:cNvPr id="5" name="Footer Placeholder 4">
            <a:extLst>
              <a:ext uri="{FF2B5EF4-FFF2-40B4-BE49-F238E27FC236}">
                <a16:creationId xmlns:a16="http://schemas.microsoft.com/office/drawing/2014/main" id="{629EBFB3-E990-455D-BE3E-1C903C9917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F0DCA5-4584-27C9-FBC1-CE1C908766CB}"/>
              </a:ext>
            </a:extLst>
          </p:cNvPr>
          <p:cNvSpPr>
            <a:spLocks noGrp="1"/>
          </p:cNvSpPr>
          <p:nvPr>
            <p:ph type="sldNum" sz="quarter" idx="12"/>
          </p:nvPr>
        </p:nvSpPr>
        <p:spPr/>
        <p:txBody>
          <a:bodyPr/>
          <a:lstStyle/>
          <a:p>
            <a:fld id="{0633911B-6B1B-4989-8238-656C58F1CEC1}" type="slidenum">
              <a:rPr lang="en-IN" smtClean="0"/>
              <a:t>‹#›</a:t>
            </a:fld>
            <a:endParaRPr lang="en-IN"/>
          </a:p>
        </p:txBody>
      </p:sp>
    </p:spTree>
    <p:extLst>
      <p:ext uri="{BB962C8B-B14F-4D97-AF65-F5344CB8AC3E}">
        <p14:creationId xmlns:p14="http://schemas.microsoft.com/office/powerpoint/2010/main" val="54696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34174-EFC0-1F9C-FA37-305AA23B29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6EAEBE8-A8F2-7881-644C-0AE1318E7E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F0B1EF4-5A8B-D4ED-EA82-08CBE6F448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906FB97-93BF-330E-2D07-449673883966}"/>
              </a:ext>
            </a:extLst>
          </p:cNvPr>
          <p:cNvSpPr>
            <a:spLocks noGrp="1"/>
          </p:cNvSpPr>
          <p:nvPr>
            <p:ph type="dt" sz="half" idx="10"/>
          </p:nvPr>
        </p:nvSpPr>
        <p:spPr/>
        <p:txBody>
          <a:bodyPr/>
          <a:lstStyle/>
          <a:p>
            <a:fld id="{A72147C2-8BE3-40CC-8DF3-E4E899DED4D3}" type="datetimeFigureOut">
              <a:rPr lang="en-IN" smtClean="0"/>
              <a:t>31-12-2024</a:t>
            </a:fld>
            <a:endParaRPr lang="en-IN"/>
          </a:p>
        </p:txBody>
      </p:sp>
      <p:sp>
        <p:nvSpPr>
          <p:cNvPr id="6" name="Footer Placeholder 5">
            <a:extLst>
              <a:ext uri="{FF2B5EF4-FFF2-40B4-BE49-F238E27FC236}">
                <a16:creationId xmlns:a16="http://schemas.microsoft.com/office/drawing/2014/main" id="{6AB5EF71-5EF5-9D9A-E5C8-B8464529FF5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2053900-ED82-23CD-57B5-95AD4AF0096F}"/>
              </a:ext>
            </a:extLst>
          </p:cNvPr>
          <p:cNvSpPr>
            <a:spLocks noGrp="1"/>
          </p:cNvSpPr>
          <p:nvPr>
            <p:ph type="sldNum" sz="quarter" idx="12"/>
          </p:nvPr>
        </p:nvSpPr>
        <p:spPr/>
        <p:txBody>
          <a:bodyPr/>
          <a:lstStyle/>
          <a:p>
            <a:fld id="{0633911B-6B1B-4989-8238-656C58F1CEC1}" type="slidenum">
              <a:rPr lang="en-IN" smtClean="0"/>
              <a:t>‹#›</a:t>
            </a:fld>
            <a:endParaRPr lang="en-IN"/>
          </a:p>
        </p:txBody>
      </p:sp>
    </p:spTree>
    <p:extLst>
      <p:ext uri="{BB962C8B-B14F-4D97-AF65-F5344CB8AC3E}">
        <p14:creationId xmlns:p14="http://schemas.microsoft.com/office/powerpoint/2010/main" val="3927217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F7A7D-2CE0-BE28-D492-9DCCF2FB982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F682713-E412-9146-B5CC-444F7524A0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66AACD-E96E-D3E4-5511-5BE891FD5F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F0B5904-B428-980C-36C2-5DF1BC9DFC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456E2C-302D-0476-239C-316A2B1E81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9A0D143-AB62-84FC-BF4F-184380528B4F}"/>
              </a:ext>
            </a:extLst>
          </p:cNvPr>
          <p:cNvSpPr>
            <a:spLocks noGrp="1"/>
          </p:cNvSpPr>
          <p:nvPr>
            <p:ph type="dt" sz="half" idx="10"/>
          </p:nvPr>
        </p:nvSpPr>
        <p:spPr/>
        <p:txBody>
          <a:bodyPr/>
          <a:lstStyle/>
          <a:p>
            <a:fld id="{A72147C2-8BE3-40CC-8DF3-E4E899DED4D3}" type="datetimeFigureOut">
              <a:rPr lang="en-IN" smtClean="0"/>
              <a:t>31-12-2024</a:t>
            </a:fld>
            <a:endParaRPr lang="en-IN"/>
          </a:p>
        </p:txBody>
      </p:sp>
      <p:sp>
        <p:nvSpPr>
          <p:cNvPr id="8" name="Footer Placeholder 7">
            <a:extLst>
              <a:ext uri="{FF2B5EF4-FFF2-40B4-BE49-F238E27FC236}">
                <a16:creationId xmlns:a16="http://schemas.microsoft.com/office/drawing/2014/main" id="{1BD2A8A3-E9AF-317F-CA1E-745F4EA6755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EB8B31C-20AB-B388-0F93-241A23527199}"/>
              </a:ext>
            </a:extLst>
          </p:cNvPr>
          <p:cNvSpPr>
            <a:spLocks noGrp="1"/>
          </p:cNvSpPr>
          <p:nvPr>
            <p:ph type="sldNum" sz="quarter" idx="12"/>
          </p:nvPr>
        </p:nvSpPr>
        <p:spPr/>
        <p:txBody>
          <a:bodyPr/>
          <a:lstStyle/>
          <a:p>
            <a:fld id="{0633911B-6B1B-4989-8238-656C58F1CEC1}" type="slidenum">
              <a:rPr lang="en-IN" smtClean="0"/>
              <a:t>‹#›</a:t>
            </a:fld>
            <a:endParaRPr lang="en-IN"/>
          </a:p>
        </p:txBody>
      </p:sp>
    </p:spTree>
    <p:extLst>
      <p:ext uri="{BB962C8B-B14F-4D97-AF65-F5344CB8AC3E}">
        <p14:creationId xmlns:p14="http://schemas.microsoft.com/office/powerpoint/2010/main" val="1619752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54A9C-4EE9-3A0B-86CB-83293ED886E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7D35285-B413-9A94-C34F-C706ED03CD85}"/>
              </a:ext>
            </a:extLst>
          </p:cNvPr>
          <p:cNvSpPr>
            <a:spLocks noGrp="1"/>
          </p:cNvSpPr>
          <p:nvPr>
            <p:ph type="dt" sz="half" idx="10"/>
          </p:nvPr>
        </p:nvSpPr>
        <p:spPr/>
        <p:txBody>
          <a:bodyPr/>
          <a:lstStyle/>
          <a:p>
            <a:fld id="{A72147C2-8BE3-40CC-8DF3-E4E899DED4D3}" type="datetimeFigureOut">
              <a:rPr lang="en-IN" smtClean="0"/>
              <a:t>31-12-2024</a:t>
            </a:fld>
            <a:endParaRPr lang="en-IN"/>
          </a:p>
        </p:txBody>
      </p:sp>
      <p:sp>
        <p:nvSpPr>
          <p:cNvPr id="4" name="Footer Placeholder 3">
            <a:extLst>
              <a:ext uri="{FF2B5EF4-FFF2-40B4-BE49-F238E27FC236}">
                <a16:creationId xmlns:a16="http://schemas.microsoft.com/office/drawing/2014/main" id="{C84AF567-E831-3E39-F4B6-8757304DE7C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6C95E43-A5ED-F15A-7204-D3EFF2CE01EE}"/>
              </a:ext>
            </a:extLst>
          </p:cNvPr>
          <p:cNvSpPr>
            <a:spLocks noGrp="1"/>
          </p:cNvSpPr>
          <p:nvPr>
            <p:ph type="sldNum" sz="quarter" idx="12"/>
          </p:nvPr>
        </p:nvSpPr>
        <p:spPr/>
        <p:txBody>
          <a:bodyPr/>
          <a:lstStyle/>
          <a:p>
            <a:fld id="{0633911B-6B1B-4989-8238-656C58F1CEC1}" type="slidenum">
              <a:rPr lang="en-IN" smtClean="0"/>
              <a:t>‹#›</a:t>
            </a:fld>
            <a:endParaRPr lang="en-IN"/>
          </a:p>
        </p:txBody>
      </p:sp>
    </p:spTree>
    <p:extLst>
      <p:ext uri="{BB962C8B-B14F-4D97-AF65-F5344CB8AC3E}">
        <p14:creationId xmlns:p14="http://schemas.microsoft.com/office/powerpoint/2010/main" val="2492967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C2302F-0724-C535-0D22-2648FE3FE814}"/>
              </a:ext>
            </a:extLst>
          </p:cNvPr>
          <p:cNvSpPr>
            <a:spLocks noGrp="1"/>
          </p:cNvSpPr>
          <p:nvPr>
            <p:ph type="dt" sz="half" idx="10"/>
          </p:nvPr>
        </p:nvSpPr>
        <p:spPr/>
        <p:txBody>
          <a:bodyPr/>
          <a:lstStyle/>
          <a:p>
            <a:fld id="{A72147C2-8BE3-40CC-8DF3-E4E899DED4D3}" type="datetimeFigureOut">
              <a:rPr lang="en-IN" smtClean="0"/>
              <a:t>31-12-2024</a:t>
            </a:fld>
            <a:endParaRPr lang="en-IN"/>
          </a:p>
        </p:txBody>
      </p:sp>
      <p:sp>
        <p:nvSpPr>
          <p:cNvPr id="3" name="Footer Placeholder 2">
            <a:extLst>
              <a:ext uri="{FF2B5EF4-FFF2-40B4-BE49-F238E27FC236}">
                <a16:creationId xmlns:a16="http://schemas.microsoft.com/office/drawing/2014/main" id="{7239CDEB-171D-1828-036E-BD22342E083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BDD5481-B547-B38E-B9DA-22DBA66D59AC}"/>
              </a:ext>
            </a:extLst>
          </p:cNvPr>
          <p:cNvSpPr>
            <a:spLocks noGrp="1"/>
          </p:cNvSpPr>
          <p:nvPr>
            <p:ph type="sldNum" sz="quarter" idx="12"/>
          </p:nvPr>
        </p:nvSpPr>
        <p:spPr/>
        <p:txBody>
          <a:bodyPr/>
          <a:lstStyle/>
          <a:p>
            <a:fld id="{0633911B-6B1B-4989-8238-656C58F1CEC1}" type="slidenum">
              <a:rPr lang="en-IN" smtClean="0"/>
              <a:t>‹#›</a:t>
            </a:fld>
            <a:endParaRPr lang="en-IN"/>
          </a:p>
        </p:txBody>
      </p:sp>
    </p:spTree>
    <p:extLst>
      <p:ext uri="{BB962C8B-B14F-4D97-AF65-F5344CB8AC3E}">
        <p14:creationId xmlns:p14="http://schemas.microsoft.com/office/powerpoint/2010/main" val="2082351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95D39-52E4-43F5-0B9B-B1A37ECED3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9BF0E32-88E2-53EF-B244-6AC25468FB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BA60AB1-900A-333F-ACAC-7674B07612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B8E2B6-3338-1B1F-5D06-1674069F0F4B}"/>
              </a:ext>
            </a:extLst>
          </p:cNvPr>
          <p:cNvSpPr>
            <a:spLocks noGrp="1"/>
          </p:cNvSpPr>
          <p:nvPr>
            <p:ph type="dt" sz="half" idx="10"/>
          </p:nvPr>
        </p:nvSpPr>
        <p:spPr/>
        <p:txBody>
          <a:bodyPr/>
          <a:lstStyle/>
          <a:p>
            <a:fld id="{A72147C2-8BE3-40CC-8DF3-E4E899DED4D3}" type="datetimeFigureOut">
              <a:rPr lang="en-IN" smtClean="0"/>
              <a:t>31-12-2024</a:t>
            </a:fld>
            <a:endParaRPr lang="en-IN"/>
          </a:p>
        </p:txBody>
      </p:sp>
      <p:sp>
        <p:nvSpPr>
          <p:cNvPr id="6" name="Footer Placeholder 5">
            <a:extLst>
              <a:ext uri="{FF2B5EF4-FFF2-40B4-BE49-F238E27FC236}">
                <a16:creationId xmlns:a16="http://schemas.microsoft.com/office/drawing/2014/main" id="{455E8B60-3459-9B72-DC04-C915BE7B08D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F88EED-AE17-8E4A-7155-FFFD50BB72C7}"/>
              </a:ext>
            </a:extLst>
          </p:cNvPr>
          <p:cNvSpPr>
            <a:spLocks noGrp="1"/>
          </p:cNvSpPr>
          <p:nvPr>
            <p:ph type="sldNum" sz="quarter" idx="12"/>
          </p:nvPr>
        </p:nvSpPr>
        <p:spPr/>
        <p:txBody>
          <a:bodyPr/>
          <a:lstStyle/>
          <a:p>
            <a:fld id="{0633911B-6B1B-4989-8238-656C58F1CEC1}" type="slidenum">
              <a:rPr lang="en-IN" smtClean="0"/>
              <a:t>‹#›</a:t>
            </a:fld>
            <a:endParaRPr lang="en-IN"/>
          </a:p>
        </p:txBody>
      </p:sp>
    </p:spTree>
    <p:extLst>
      <p:ext uri="{BB962C8B-B14F-4D97-AF65-F5344CB8AC3E}">
        <p14:creationId xmlns:p14="http://schemas.microsoft.com/office/powerpoint/2010/main" val="1254232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9D2B2-018D-F9E8-B272-CE24D0FD3D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42161C6-A4AD-35A4-4AFC-BDEE368193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74BB223-CC9B-B7CB-36BB-DDB017E987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DDC43-0718-BFD0-171F-6616D630EE83}"/>
              </a:ext>
            </a:extLst>
          </p:cNvPr>
          <p:cNvSpPr>
            <a:spLocks noGrp="1"/>
          </p:cNvSpPr>
          <p:nvPr>
            <p:ph type="dt" sz="half" idx="10"/>
          </p:nvPr>
        </p:nvSpPr>
        <p:spPr/>
        <p:txBody>
          <a:bodyPr/>
          <a:lstStyle/>
          <a:p>
            <a:fld id="{A72147C2-8BE3-40CC-8DF3-E4E899DED4D3}" type="datetimeFigureOut">
              <a:rPr lang="en-IN" smtClean="0"/>
              <a:t>31-12-2024</a:t>
            </a:fld>
            <a:endParaRPr lang="en-IN"/>
          </a:p>
        </p:txBody>
      </p:sp>
      <p:sp>
        <p:nvSpPr>
          <p:cNvPr id="6" name="Footer Placeholder 5">
            <a:extLst>
              <a:ext uri="{FF2B5EF4-FFF2-40B4-BE49-F238E27FC236}">
                <a16:creationId xmlns:a16="http://schemas.microsoft.com/office/drawing/2014/main" id="{C9C1DD3F-19D7-C93D-BE89-8D84970E4C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9877B6-4DF5-242D-CDA0-377CFCACA4C9}"/>
              </a:ext>
            </a:extLst>
          </p:cNvPr>
          <p:cNvSpPr>
            <a:spLocks noGrp="1"/>
          </p:cNvSpPr>
          <p:nvPr>
            <p:ph type="sldNum" sz="quarter" idx="12"/>
          </p:nvPr>
        </p:nvSpPr>
        <p:spPr/>
        <p:txBody>
          <a:bodyPr/>
          <a:lstStyle/>
          <a:p>
            <a:fld id="{0633911B-6B1B-4989-8238-656C58F1CEC1}" type="slidenum">
              <a:rPr lang="en-IN" smtClean="0"/>
              <a:t>‹#›</a:t>
            </a:fld>
            <a:endParaRPr lang="en-IN"/>
          </a:p>
        </p:txBody>
      </p:sp>
    </p:spTree>
    <p:extLst>
      <p:ext uri="{BB962C8B-B14F-4D97-AF65-F5344CB8AC3E}">
        <p14:creationId xmlns:p14="http://schemas.microsoft.com/office/powerpoint/2010/main" val="2697082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E7B099-85B1-7206-502B-3B05909EFE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4492A6E-EE96-1771-BD59-8786502438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67FED5-0C62-5DB4-737B-CB0D1C7BAC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2147C2-8BE3-40CC-8DF3-E4E899DED4D3}" type="datetimeFigureOut">
              <a:rPr lang="en-IN" smtClean="0"/>
              <a:t>31-12-2024</a:t>
            </a:fld>
            <a:endParaRPr lang="en-IN"/>
          </a:p>
        </p:txBody>
      </p:sp>
      <p:sp>
        <p:nvSpPr>
          <p:cNvPr id="5" name="Footer Placeholder 4">
            <a:extLst>
              <a:ext uri="{FF2B5EF4-FFF2-40B4-BE49-F238E27FC236}">
                <a16:creationId xmlns:a16="http://schemas.microsoft.com/office/drawing/2014/main" id="{5D503526-4403-553F-F8F3-751DD27F43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E3F6F0C-1D6A-BEBF-80A1-2D75E85EDB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33911B-6B1B-4989-8238-656C58F1CEC1}" type="slidenum">
              <a:rPr lang="en-IN" smtClean="0"/>
              <a:t>‹#›</a:t>
            </a:fld>
            <a:endParaRPr lang="en-IN"/>
          </a:p>
        </p:txBody>
      </p:sp>
    </p:spTree>
    <p:extLst>
      <p:ext uri="{BB962C8B-B14F-4D97-AF65-F5344CB8AC3E}">
        <p14:creationId xmlns:p14="http://schemas.microsoft.com/office/powerpoint/2010/main" val="121366308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s://link.springer.com/chapter/10.1007/978-3-030-32038-1_18" TargetMode="External"/><Relationship Id="rId2" Type="http://schemas.openxmlformats.org/officeDocument/2006/relationships/hyperlink" Target="https://www.sciencedirect.com/science/article/pii/S2405452620300299" TargetMode="External"/><Relationship Id="rId1" Type="http://schemas.openxmlformats.org/officeDocument/2006/relationships/slideLayout" Target="../slideLayouts/slideLayout7.xml"/><Relationship Id="rId4" Type="http://schemas.openxmlformats.org/officeDocument/2006/relationships/hyperlink" Target="https://www.researchgate.net/publication/332482727_Cricket_Player_Performance_Prediction_Using_Machine_Learning_Algorithms"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089F4A8-60D3-95D2-41BF-46C3E6C4EF3D}"/>
              </a:ext>
            </a:extLst>
          </p:cNvPr>
          <p:cNvPicPr>
            <a:picLocks noChangeAspect="1"/>
          </p:cNvPicPr>
          <p:nvPr/>
        </p:nvPicPr>
        <p:blipFill rotWithShape="1">
          <a:blip r:embed="rId2">
            <a:extLst>
              <a:ext uri="{28A0092B-C50C-407E-A947-70E740481C1C}">
                <a14:useLocalDpi xmlns:a14="http://schemas.microsoft.com/office/drawing/2010/main" val="0"/>
              </a:ext>
            </a:extLst>
          </a:blip>
          <a:srcRect l="1392" t="2150" r="1565" b="2324"/>
          <a:stretch/>
        </p:blipFill>
        <p:spPr>
          <a:xfrm>
            <a:off x="95256" y="53582"/>
            <a:ext cx="12001488" cy="6750837"/>
          </a:xfrm>
          <a:prstGeom prst="rect">
            <a:avLst/>
          </a:prstGeom>
        </p:spPr>
      </p:pic>
      <p:sp>
        <p:nvSpPr>
          <p:cNvPr id="5" name="Freeform: Shape 4">
            <a:extLst>
              <a:ext uri="{FF2B5EF4-FFF2-40B4-BE49-F238E27FC236}">
                <a16:creationId xmlns:a16="http://schemas.microsoft.com/office/drawing/2014/main" id="{2AD83550-2D1B-DFE4-2C53-C6AF092AA54A}"/>
              </a:ext>
            </a:extLst>
          </p:cNvPr>
          <p:cNvSpPr/>
          <p:nvPr/>
        </p:nvSpPr>
        <p:spPr>
          <a:xfrm>
            <a:off x="0" y="0"/>
            <a:ext cx="12192000" cy="6858000"/>
          </a:xfrm>
          <a:custGeom>
            <a:avLst/>
            <a:gdLst/>
            <a:ahLst/>
            <a:cxnLst/>
            <a:rect l="l" t="t" r="r" b="b"/>
            <a:pathLst>
              <a:path w="12192000" h="6858000">
                <a:moveTo>
                  <a:pt x="7854802" y="3951688"/>
                </a:moveTo>
                <a:lnTo>
                  <a:pt x="7855106" y="3951688"/>
                </a:lnTo>
                <a:cubicBezTo>
                  <a:pt x="7856122" y="3957377"/>
                  <a:pt x="7857647" y="3963930"/>
                  <a:pt x="7859679" y="3971347"/>
                </a:cubicBezTo>
                <a:cubicBezTo>
                  <a:pt x="7861710" y="3978764"/>
                  <a:pt x="7864048" y="3986130"/>
                  <a:pt x="7866689" y="3993445"/>
                </a:cubicBezTo>
                <a:lnTo>
                  <a:pt x="7880709" y="4031545"/>
                </a:lnTo>
                <a:lnTo>
                  <a:pt x="7829808" y="4031545"/>
                </a:lnTo>
                <a:lnTo>
                  <a:pt x="7843524" y="3991921"/>
                </a:lnTo>
                <a:cubicBezTo>
                  <a:pt x="7846979" y="3982371"/>
                  <a:pt x="7849518" y="3974141"/>
                  <a:pt x="7851144" y="3967232"/>
                </a:cubicBezTo>
                <a:cubicBezTo>
                  <a:pt x="7852770" y="3960324"/>
                  <a:pt x="7853989" y="3955142"/>
                  <a:pt x="7854802" y="3951688"/>
                </a:cubicBezTo>
                <a:close/>
                <a:moveTo>
                  <a:pt x="5511576" y="3924256"/>
                </a:moveTo>
                <a:cubicBezTo>
                  <a:pt x="5514624" y="3924256"/>
                  <a:pt x="5518485" y="3924611"/>
                  <a:pt x="5523158" y="3925322"/>
                </a:cubicBezTo>
                <a:cubicBezTo>
                  <a:pt x="5527832" y="3926034"/>
                  <a:pt x="5532454" y="3927761"/>
                  <a:pt x="5537026" y="3930504"/>
                </a:cubicBezTo>
                <a:cubicBezTo>
                  <a:pt x="5541599" y="3933247"/>
                  <a:pt x="5545409" y="3937413"/>
                  <a:pt x="5548457" y="3943001"/>
                </a:cubicBezTo>
                <a:cubicBezTo>
                  <a:pt x="5551505" y="3948589"/>
                  <a:pt x="5553028" y="3956260"/>
                  <a:pt x="5553028" y="3966013"/>
                </a:cubicBezTo>
                <a:cubicBezTo>
                  <a:pt x="5553028" y="3981456"/>
                  <a:pt x="5549371" y="3992988"/>
                  <a:pt x="5542055" y="4000608"/>
                </a:cubicBezTo>
                <a:cubicBezTo>
                  <a:pt x="5534741" y="4008228"/>
                  <a:pt x="5522650" y="4012038"/>
                  <a:pt x="5505784" y="4012038"/>
                </a:cubicBezTo>
                <a:cubicBezTo>
                  <a:pt x="5503143" y="4012038"/>
                  <a:pt x="5500603" y="4011886"/>
                  <a:pt x="5498165" y="4011581"/>
                </a:cubicBezTo>
                <a:cubicBezTo>
                  <a:pt x="5495726" y="4011276"/>
                  <a:pt x="5493389" y="4011022"/>
                  <a:pt x="5491154" y="4010819"/>
                </a:cubicBezTo>
                <a:lnTo>
                  <a:pt x="5491154" y="3948335"/>
                </a:lnTo>
                <a:cubicBezTo>
                  <a:pt x="5491154" y="3937565"/>
                  <a:pt x="5492983" y="3930860"/>
                  <a:pt x="5496641" y="3928218"/>
                </a:cubicBezTo>
                <a:cubicBezTo>
                  <a:pt x="5500299" y="3925576"/>
                  <a:pt x="5505277" y="3924256"/>
                  <a:pt x="5511576" y="3924256"/>
                </a:cubicBezTo>
                <a:close/>
                <a:moveTo>
                  <a:pt x="5130576" y="3924256"/>
                </a:moveTo>
                <a:cubicBezTo>
                  <a:pt x="5134436" y="3924256"/>
                  <a:pt x="5138704" y="3924713"/>
                  <a:pt x="5143377" y="3925627"/>
                </a:cubicBezTo>
                <a:cubicBezTo>
                  <a:pt x="5148051" y="3926542"/>
                  <a:pt x="5152521" y="3928472"/>
                  <a:pt x="5156788" y="3931418"/>
                </a:cubicBezTo>
                <a:cubicBezTo>
                  <a:pt x="5161055" y="3934365"/>
                  <a:pt x="5164561" y="3938886"/>
                  <a:pt x="5167304" y="3944982"/>
                </a:cubicBezTo>
                <a:cubicBezTo>
                  <a:pt x="5170047" y="3951078"/>
                  <a:pt x="5171419" y="3959206"/>
                  <a:pt x="5171419" y="3969366"/>
                </a:cubicBezTo>
                <a:cubicBezTo>
                  <a:pt x="5171419" y="3984809"/>
                  <a:pt x="5167710" y="3996747"/>
                  <a:pt x="5160294" y="4005180"/>
                </a:cubicBezTo>
                <a:cubicBezTo>
                  <a:pt x="5152878" y="4013613"/>
                  <a:pt x="5140735" y="4017829"/>
                  <a:pt x="5123870" y="4017829"/>
                </a:cubicBezTo>
                <a:cubicBezTo>
                  <a:pt x="5118993" y="4017829"/>
                  <a:pt x="5114421" y="4017524"/>
                  <a:pt x="5110154" y="4016915"/>
                </a:cubicBezTo>
                <a:lnTo>
                  <a:pt x="5110154" y="3948335"/>
                </a:lnTo>
                <a:cubicBezTo>
                  <a:pt x="5110154" y="3937565"/>
                  <a:pt x="5111983" y="3930860"/>
                  <a:pt x="5115641" y="3928218"/>
                </a:cubicBezTo>
                <a:cubicBezTo>
                  <a:pt x="5119298" y="3925576"/>
                  <a:pt x="5124277" y="3924256"/>
                  <a:pt x="5130576" y="3924256"/>
                </a:cubicBezTo>
                <a:close/>
                <a:moveTo>
                  <a:pt x="4463826" y="3924256"/>
                </a:moveTo>
                <a:cubicBezTo>
                  <a:pt x="4466874" y="3924256"/>
                  <a:pt x="4470735" y="3924611"/>
                  <a:pt x="4475409" y="3925322"/>
                </a:cubicBezTo>
                <a:cubicBezTo>
                  <a:pt x="4480082" y="3926034"/>
                  <a:pt x="4484704" y="3927761"/>
                  <a:pt x="4489276" y="3930504"/>
                </a:cubicBezTo>
                <a:cubicBezTo>
                  <a:pt x="4493849" y="3933247"/>
                  <a:pt x="4497658" y="3937413"/>
                  <a:pt x="4500707" y="3943001"/>
                </a:cubicBezTo>
                <a:cubicBezTo>
                  <a:pt x="4503754" y="3948589"/>
                  <a:pt x="4505278" y="3956260"/>
                  <a:pt x="4505278" y="3966013"/>
                </a:cubicBezTo>
                <a:cubicBezTo>
                  <a:pt x="4505278" y="3981456"/>
                  <a:pt x="4501621" y="3992988"/>
                  <a:pt x="4494306" y="4000608"/>
                </a:cubicBezTo>
                <a:cubicBezTo>
                  <a:pt x="4486991" y="4008228"/>
                  <a:pt x="4474900" y="4012038"/>
                  <a:pt x="4458034" y="4012038"/>
                </a:cubicBezTo>
                <a:cubicBezTo>
                  <a:pt x="4455393" y="4012038"/>
                  <a:pt x="4452853" y="4011886"/>
                  <a:pt x="4450415" y="4011581"/>
                </a:cubicBezTo>
                <a:cubicBezTo>
                  <a:pt x="4447977" y="4011276"/>
                  <a:pt x="4445639" y="4011022"/>
                  <a:pt x="4443404" y="4010819"/>
                </a:cubicBezTo>
                <a:lnTo>
                  <a:pt x="4443404" y="3948335"/>
                </a:lnTo>
                <a:cubicBezTo>
                  <a:pt x="4443404" y="3937565"/>
                  <a:pt x="4445233" y="3930860"/>
                  <a:pt x="4448891" y="3928218"/>
                </a:cubicBezTo>
                <a:cubicBezTo>
                  <a:pt x="4452548" y="3925576"/>
                  <a:pt x="4457527" y="3924256"/>
                  <a:pt x="4463826" y="3924256"/>
                </a:cubicBezTo>
                <a:close/>
                <a:moveTo>
                  <a:pt x="8962292" y="3920903"/>
                </a:moveTo>
                <a:cubicBezTo>
                  <a:pt x="8976516" y="3920496"/>
                  <a:pt x="8988150" y="3924357"/>
                  <a:pt x="8997192" y="3932485"/>
                </a:cubicBezTo>
                <a:cubicBezTo>
                  <a:pt x="9006234" y="3940613"/>
                  <a:pt x="9012990" y="3951789"/>
                  <a:pt x="9017461" y="3966013"/>
                </a:cubicBezTo>
                <a:cubicBezTo>
                  <a:pt x="9021932" y="3980237"/>
                  <a:pt x="9024166" y="3996696"/>
                  <a:pt x="9024166" y="4015391"/>
                </a:cubicBezTo>
                <a:cubicBezTo>
                  <a:pt x="9024166" y="4024738"/>
                  <a:pt x="9023252" y="4034339"/>
                  <a:pt x="9021423" y="4044194"/>
                </a:cubicBezTo>
                <a:cubicBezTo>
                  <a:pt x="9019595" y="4054050"/>
                  <a:pt x="9016546" y="4063143"/>
                  <a:pt x="9012280" y="4071474"/>
                </a:cubicBezTo>
                <a:cubicBezTo>
                  <a:pt x="9008012" y="4079805"/>
                  <a:pt x="9002322" y="4086562"/>
                  <a:pt x="8995211" y="4091743"/>
                </a:cubicBezTo>
                <a:cubicBezTo>
                  <a:pt x="8988098" y="4096925"/>
                  <a:pt x="8979259" y="4099516"/>
                  <a:pt x="8968692" y="4099516"/>
                </a:cubicBezTo>
                <a:cubicBezTo>
                  <a:pt x="8957111" y="4099516"/>
                  <a:pt x="8947357" y="4096569"/>
                  <a:pt x="8939432" y="4090676"/>
                </a:cubicBezTo>
                <a:cubicBezTo>
                  <a:pt x="8931507" y="4084784"/>
                  <a:pt x="8925208" y="4077062"/>
                  <a:pt x="8920534" y="4067512"/>
                </a:cubicBezTo>
                <a:cubicBezTo>
                  <a:pt x="8915861" y="4057961"/>
                  <a:pt x="8912457" y="4047801"/>
                  <a:pt x="8910324" y="4037032"/>
                </a:cubicBezTo>
                <a:cubicBezTo>
                  <a:pt x="8908190" y="4026262"/>
                  <a:pt x="8907123" y="4016102"/>
                  <a:pt x="8907123" y="4006552"/>
                </a:cubicBezTo>
                <a:cubicBezTo>
                  <a:pt x="8907123" y="3997204"/>
                  <a:pt x="8908038" y="3987552"/>
                  <a:pt x="8909866" y="3977596"/>
                </a:cubicBezTo>
                <a:cubicBezTo>
                  <a:pt x="8911696" y="3967639"/>
                  <a:pt x="8914743" y="3958444"/>
                  <a:pt x="8919011" y="3950011"/>
                </a:cubicBezTo>
                <a:cubicBezTo>
                  <a:pt x="8923278" y="3941578"/>
                  <a:pt x="8928967" y="3934670"/>
                  <a:pt x="8936080" y="3929285"/>
                </a:cubicBezTo>
                <a:cubicBezTo>
                  <a:pt x="8943192" y="3923900"/>
                  <a:pt x="8951929" y="3921106"/>
                  <a:pt x="8962292" y="3920903"/>
                </a:cubicBezTo>
                <a:close/>
                <a:moveTo>
                  <a:pt x="3628293" y="3920903"/>
                </a:moveTo>
                <a:cubicBezTo>
                  <a:pt x="3642517" y="3920496"/>
                  <a:pt x="3654150" y="3924357"/>
                  <a:pt x="3663193" y="3932485"/>
                </a:cubicBezTo>
                <a:cubicBezTo>
                  <a:pt x="3672235" y="3940613"/>
                  <a:pt x="3678991" y="3951789"/>
                  <a:pt x="3683462" y="3966013"/>
                </a:cubicBezTo>
                <a:cubicBezTo>
                  <a:pt x="3687932" y="3980237"/>
                  <a:pt x="3690167" y="3996696"/>
                  <a:pt x="3690167" y="4015391"/>
                </a:cubicBezTo>
                <a:cubicBezTo>
                  <a:pt x="3690167" y="4024738"/>
                  <a:pt x="3689253" y="4034339"/>
                  <a:pt x="3687424" y="4044194"/>
                </a:cubicBezTo>
                <a:cubicBezTo>
                  <a:pt x="3685595" y="4054050"/>
                  <a:pt x="3682547" y="4063143"/>
                  <a:pt x="3678280" y="4071474"/>
                </a:cubicBezTo>
                <a:cubicBezTo>
                  <a:pt x="3674013" y="4079805"/>
                  <a:pt x="3668323" y="4086562"/>
                  <a:pt x="3661211" y="4091743"/>
                </a:cubicBezTo>
                <a:cubicBezTo>
                  <a:pt x="3654099" y="4096925"/>
                  <a:pt x="3645260" y="4099516"/>
                  <a:pt x="3634694" y="4099516"/>
                </a:cubicBezTo>
                <a:cubicBezTo>
                  <a:pt x="3623111" y="4099516"/>
                  <a:pt x="3613358" y="4096569"/>
                  <a:pt x="3605433" y="4090676"/>
                </a:cubicBezTo>
                <a:cubicBezTo>
                  <a:pt x="3597508" y="4084784"/>
                  <a:pt x="3591209" y="4077062"/>
                  <a:pt x="3586535" y="4067512"/>
                </a:cubicBezTo>
                <a:cubicBezTo>
                  <a:pt x="3581861" y="4057961"/>
                  <a:pt x="3578458" y="4047801"/>
                  <a:pt x="3576324" y="4037032"/>
                </a:cubicBezTo>
                <a:cubicBezTo>
                  <a:pt x="3574191" y="4026262"/>
                  <a:pt x="3573124" y="4016102"/>
                  <a:pt x="3573124" y="4006552"/>
                </a:cubicBezTo>
                <a:cubicBezTo>
                  <a:pt x="3573124" y="3997204"/>
                  <a:pt x="3574039" y="3987552"/>
                  <a:pt x="3575867" y="3977596"/>
                </a:cubicBezTo>
                <a:cubicBezTo>
                  <a:pt x="3577696" y="3967639"/>
                  <a:pt x="3580744" y="3958444"/>
                  <a:pt x="3585011" y="3950011"/>
                </a:cubicBezTo>
                <a:cubicBezTo>
                  <a:pt x="3589278" y="3941578"/>
                  <a:pt x="3594968" y="3934670"/>
                  <a:pt x="3602080" y="3929285"/>
                </a:cubicBezTo>
                <a:cubicBezTo>
                  <a:pt x="3609192" y="3923900"/>
                  <a:pt x="3617930" y="3921106"/>
                  <a:pt x="3628293" y="3920903"/>
                </a:cubicBezTo>
                <a:close/>
                <a:moveTo>
                  <a:pt x="2542443" y="3920903"/>
                </a:moveTo>
                <a:cubicBezTo>
                  <a:pt x="2556667" y="3920496"/>
                  <a:pt x="2568300" y="3924357"/>
                  <a:pt x="2577342" y="3932485"/>
                </a:cubicBezTo>
                <a:cubicBezTo>
                  <a:pt x="2586385" y="3940613"/>
                  <a:pt x="2593141" y="3951789"/>
                  <a:pt x="2597612" y="3966013"/>
                </a:cubicBezTo>
                <a:cubicBezTo>
                  <a:pt x="2602082" y="3980237"/>
                  <a:pt x="2604317" y="3996696"/>
                  <a:pt x="2604317" y="4015391"/>
                </a:cubicBezTo>
                <a:cubicBezTo>
                  <a:pt x="2604317" y="4024738"/>
                  <a:pt x="2603403" y="4034339"/>
                  <a:pt x="2601574" y="4044194"/>
                </a:cubicBezTo>
                <a:cubicBezTo>
                  <a:pt x="2599745" y="4054050"/>
                  <a:pt x="2596697" y="4063143"/>
                  <a:pt x="2592430" y="4071474"/>
                </a:cubicBezTo>
                <a:cubicBezTo>
                  <a:pt x="2588163" y="4079805"/>
                  <a:pt x="2582473" y="4086562"/>
                  <a:pt x="2575361" y="4091743"/>
                </a:cubicBezTo>
                <a:cubicBezTo>
                  <a:pt x="2568249" y="4096925"/>
                  <a:pt x="2559410" y="4099516"/>
                  <a:pt x="2548844" y="4099516"/>
                </a:cubicBezTo>
                <a:cubicBezTo>
                  <a:pt x="2537261" y="4099516"/>
                  <a:pt x="2527508" y="4096569"/>
                  <a:pt x="2519583" y="4090676"/>
                </a:cubicBezTo>
                <a:cubicBezTo>
                  <a:pt x="2511658" y="4084784"/>
                  <a:pt x="2505359" y="4077062"/>
                  <a:pt x="2500685" y="4067512"/>
                </a:cubicBezTo>
                <a:cubicBezTo>
                  <a:pt x="2496012" y="4057961"/>
                  <a:pt x="2492608" y="4047801"/>
                  <a:pt x="2490474" y="4037032"/>
                </a:cubicBezTo>
                <a:cubicBezTo>
                  <a:pt x="2488341" y="4026262"/>
                  <a:pt x="2487274" y="4016102"/>
                  <a:pt x="2487274" y="4006552"/>
                </a:cubicBezTo>
                <a:cubicBezTo>
                  <a:pt x="2487274" y="3997204"/>
                  <a:pt x="2488188" y="3987552"/>
                  <a:pt x="2490017" y="3977596"/>
                </a:cubicBezTo>
                <a:cubicBezTo>
                  <a:pt x="2491846" y="3967639"/>
                  <a:pt x="2494894" y="3958444"/>
                  <a:pt x="2499161" y="3950011"/>
                </a:cubicBezTo>
                <a:cubicBezTo>
                  <a:pt x="2503428" y="3941578"/>
                  <a:pt x="2509118" y="3934670"/>
                  <a:pt x="2516230" y="3929285"/>
                </a:cubicBezTo>
                <a:cubicBezTo>
                  <a:pt x="2523342" y="3923900"/>
                  <a:pt x="2532080" y="3921106"/>
                  <a:pt x="2542443" y="3920903"/>
                </a:cubicBezTo>
                <a:close/>
                <a:moveTo>
                  <a:pt x="9291858" y="3903529"/>
                </a:moveTo>
                <a:lnTo>
                  <a:pt x="9291858" y="3926999"/>
                </a:lnTo>
                <a:cubicBezTo>
                  <a:pt x="9294092" y="3926796"/>
                  <a:pt x="9297699" y="3926643"/>
                  <a:pt x="9302678" y="3926542"/>
                </a:cubicBezTo>
                <a:cubicBezTo>
                  <a:pt x="9307656" y="3926440"/>
                  <a:pt x="9311771" y="3926288"/>
                  <a:pt x="9315022" y="3926084"/>
                </a:cubicBezTo>
                <a:cubicBezTo>
                  <a:pt x="9314615" y="3928726"/>
                  <a:pt x="9314310" y="3932587"/>
                  <a:pt x="9314108" y="3937667"/>
                </a:cubicBezTo>
                <a:cubicBezTo>
                  <a:pt x="9313905" y="3942747"/>
                  <a:pt x="9313803" y="3948030"/>
                  <a:pt x="9313803" y="3953516"/>
                </a:cubicBezTo>
                <a:lnTo>
                  <a:pt x="9314412" y="4070255"/>
                </a:lnTo>
                <a:cubicBezTo>
                  <a:pt x="9314412" y="4078383"/>
                  <a:pt x="9313548" y="4084276"/>
                  <a:pt x="9311822" y="4087933"/>
                </a:cubicBezTo>
                <a:cubicBezTo>
                  <a:pt x="9310094" y="4091591"/>
                  <a:pt x="9307656" y="4093928"/>
                  <a:pt x="9304506" y="4094944"/>
                </a:cubicBezTo>
                <a:cubicBezTo>
                  <a:pt x="9301356" y="4095960"/>
                  <a:pt x="9297446" y="4096569"/>
                  <a:pt x="9292772" y="4096772"/>
                </a:cubicBezTo>
                <a:lnTo>
                  <a:pt x="9292772" y="4116889"/>
                </a:lnTo>
                <a:lnTo>
                  <a:pt x="9362266" y="4116889"/>
                </a:lnTo>
                <a:lnTo>
                  <a:pt x="9362266" y="4093420"/>
                </a:lnTo>
                <a:cubicBezTo>
                  <a:pt x="9360234" y="4093420"/>
                  <a:pt x="9356729" y="4093470"/>
                  <a:pt x="9351750" y="4093572"/>
                </a:cubicBezTo>
                <a:cubicBezTo>
                  <a:pt x="9346772" y="4093674"/>
                  <a:pt x="9342657" y="4093928"/>
                  <a:pt x="9339406" y="4094334"/>
                </a:cubicBezTo>
                <a:cubicBezTo>
                  <a:pt x="9339812" y="4091692"/>
                  <a:pt x="9340117" y="4087832"/>
                  <a:pt x="9340320" y="4082752"/>
                </a:cubicBezTo>
                <a:cubicBezTo>
                  <a:pt x="9340524" y="4077672"/>
                  <a:pt x="9340625" y="4072388"/>
                  <a:pt x="9340625" y="4066902"/>
                </a:cubicBezTo>
                <a:lnTo>
                  <a:pt x="9340016" y="3972414"/>
                </a:lnTo>
                <a:lnTo>
                  <a:pt x="9340320" y="3972414"/>
                </a:lnTo>
                <a:cubicBezTo>
                  <a:pt x="9343165" y="3976478"/>
                  <a:pt x="9346010" y="3980440"/>
                  <a:pt x="9348855" y="3984301"/>
                </a:cubicBezTo>
                <a:cubicBezTo>
                  <a:pt x="9351700" y="3988162"/>
                  <a:pt x="9354443" y="3991820"/>
                  <a:pt x="9357084" y="3995274"/>
                </a:cubicBezTo>
                <a:lnTo>
                  <a:pt x="9454620" y="4119937"/>
                </a:lnTo>
                <a:lnTo>
                  <a:pt x="9480528" y="4119937"/>
                </a:lnTo>
                <a:lnTo>
                  <a:pt x="9480528" y="3950164"/>
                </a:lnTo>
                <a:cubicBezTo>
                  <a:pt x="9480528" y="3941832"/>
                  <a:pt x="9481392" y="3935889"/>
                  <a:pt x="9483120" y="3932333"/>
                </a:cubicBezTo>
                <a:cubicBezTo>
                  <a:pt x="9484846" y="3928777"/>
                  <a:pt x="9487336" y="3926491"/>
                  <a:pt x="9490587" y="3925475"/>
                </a:cubicBezTo>
                <a:cubicBezTo>
                  <a:pt x="9493838" y="3924459"/>
                  <a:pt x="9497699" y="3923849"/>
                  <a:pt x="9502170" y="3923646"/>
                </a:cubicBezTo>
                <a:lnTo>
                  <a:pt x="9502170" y="3903529"/>
                </a:lnTo>
                <a:lnTo>
                  <a:pt x="9432675" y="3903529"/>
                </a:lnTo>
                <a:lnTo>
                  <a:pt x="9432675" y="3926999"/>
                </a:lnTo>
                <a:cubicBezTo>
                  <a:pt x="9434910" y="3926796"/>
                  <a:pt x="9438466" y="3926643"/>
                  <a:pt x="9443343" y="3926542"/>
                </a:cubicBezTo>
                <a:cubicBezTo>
                  <a:pt x="9448220" y="3926440"/>
                  <a:pt x="9452284" y="3926288"/>
                  <a:pt x="9455534" y="3926084"/>
                </a:cubicBezTo>
                <a:cubicBezTo>
                  <a:pt x="9455332" y="3928726"/>
                  <a:pt x="9455128" y="3932587"/>
                  <a:pt x="9454925" y="3937667"/>
                </a:cubicBezTo>
                <a:cubicBezTo>
                  <a:pt x="9454722" y="3942747"/>
                  <a:pt x="9454620" y="3948030"/>
                  <a:pt x="9454620" y="3953516"/>
                </a:cubicBezTo>
                <a:lnTo>
                  <a:pt x="9454620" y="4050138"/>
                </a:lnTo>
                <a:lnTo>
                  <a:pt x="9454316" y="4050138"/>
                </a:lnTo>
                <a:cubicBezTo>
                  <a:pt x="9451877" y="4046684"/>
                  <a:pt x="9448982" y="4042620"/>
                  <a:pt x="9445628" y="4037946"/>
                </a:cubicBezTo>
                <a:cubicBezTo>
                  <a:pt x="9442276" y="4033272"/>
                  <a:pt x="9438060" y="4027684"/>
                  <a:pt x="9432980" y="4021182"/>
                </a:cubicBezTo>
                <a:lnTo>
                  <a:pt x="9339710" y="3903529"/>
                </a:lnTo>
                <a:close/>
                <a:moveTo>
                  <a:pt x="8559042" y="3903529"/>
                </a:moveTo>
                <a:lnTo>
                  <a:pt x="8559042" y="3926999"/>
                </a:lnTo>
                <a:cubicBezTo>
                  <a:pt x="8561278" y="3926796"/>
                  <a:pt x="8564833" y="3926643"/>
                  <a:pt x="8569710" y="3926542"/>
                </a:cubicBezTo>
                <a:cubicBezTo>
                  <a:pt x="8574586" y="3926440"/>
                  <a:pt x="8578651" y="3926288"/>
                  <a:pt x="8581902" y="3926084"/>
                </a:cubicBezTo>
                <a:cubicBezTo>
                  <a:pt x="8581699" y="3928726"/>
                  <a:pt x="8581445" y="3932587"/>
                  <a:pt x="8581140" y="3937667"/>
                </a:cubicBezTo>
                <a:cubicBezTo>
                  <a:pt x="8580835" y="3942747"/>
                  <a:pt x="8580682" y="3948030"/>
                  <a:pt x="8580682" y="3953516"/>
                </a:cubicBezTo>
                <a:lnTo>
                  <a:pt x="8580682" y="4070255"/>
                </a:lnTo>
                <a:cubicBezTo>
                  <a:pt x="8580682" y="4078383"/>
                  <a:pt x="8579819" y="4084276"/>
                  <a:pt x="8578092" y="4087933"/>
                </a:cubicBezTo>
                <a:cubicBezTo>
                  <a:pt x="8576365" y="4091591"/>
                  <a:pt x="8573926" y="4093928"/>
                  <a:pt x="8570776" y="4094944"/>
                </a:cubicBezTo>
                <a:cubicBezTo>
                  <a:pt x="8567627" y="4095960"/>
                  <a:pt x="8563716" y="4096569"/>
                  <a:pt x="8559042" y="4096772"/>
                </a:cubicBezTo>
                <a:lnTo>
                  <a:pt x="8559042" y="4116889"/>
                </a:lnTo>
                <a:lnTo>
                  <a:pt x="8646520" y="4116889"/>
                </a:lnTo>
                <a:lnTo>
                  <a:pt x="8646520" y="4093420"/>
                </a:lnTo>
                <a:cubicBezTo>
                  <a:pt x="8644488" y="4093420"/>
                  <a:pt x="8640982" y="4093470"/>
                  <a:pt x="8636004" y="4093572"/>
                </a:cubicBezTo>
                <a:cubicBezTo>
                  <a:pt x="8631025" y="4093674"/>
                  <a:pt x="8626910" y="4093928"/>
                  <a:pt x="8623659" y="4094334"/>
                </a:cubicBezTo>
                <a:cubicBezTo>
                  <a:pt x="8624066" y="4091692"/>
                  <a:pt x="8624370" y="4087832"/>
                  <a:pt x="8624574" y="4082752"/>
                </a:cubicBezTo>
                <a:cubicBezTo>
                  <a:pt x="8624777" y="4077672"/>
                  <a:pt x="8624879" y="4072388"/>
                  <a:pt x="8624879" y="4066902"/>
                </a:cubicBezTo>
                <a:lnTo>
                  <a:pt x="8624879" y="3950164"/>
                </a:lnTo>
                <a:cubicBezTo>
                  <a:pt x="8624879" y="3941832"/>
                  <a:pt x="8625742" y="3935889"/>
                  <a:pt x="8627470" y="3932333"/>
                </a:cubicBezTo>
                <a:cubicBezTo>
                  <a:pt x="8629196" y="3928777"/>
                  <a:pt x="8631686" y="3926491"/>
                  <a:pt x="8634937" y="3925475"/>
                </a:cubicBezTo>
                <a:cubicBezTo>
                  <a:pt x="8638188" y="3924459"/>
                  <a:pt x="8642050" y="3923849"/>
                  <a:pt x="8646520" y="3923646"/>
                </a:cubicBezTo>
                <a:lnTo>
                  <a:pt x="8646520" y="3903529"/>
                </a:lnTo>
                <a:close/>
                <a:moveTo>
                  <a:pt x="8159678" y="3903529"/>
                </a:moveTo>
                <a:lnTo>
                  <a:pt x="8158154" y="3972414"/>
                </a:lnTo>
                <a:lnTo>
                  <a:pt x="8178271" y="3972414"/>
                </a:lnTo>
                <a:cubicBezTo>
                  <a:pt x="8178271" y="3955955"/>
                  <a:pt x="8181624" y="3943864"/>
                  <a:pt x="8188329" y="3936143"/>
                </a:cubicBezTo>
                <a:cubicBezTo>
                  <a:pt x="8195034" y="3928421"/>
                  <a:pt x="8204179" y="3924459"/>
                  <a:pt x="8215761" y="3924256"/>
                </a:cubicBezTo>
                <a:lnTo>
                  <a:pt x="8229782" y="3924256"/>
                </a:lnTo>
                <a:lnTo>
                  <a:pt x="8229782" y="4070255"/>
                </a:lnTo>
                <a:cubicBezTo>
                  <a:pt x="8229782" y="4078383"/>
                  <a:pt x="8228918" y="4084276"/>
                  <a:pt x="8227191" y="4087933"/>
                </a:cubicBezTo>
                <a:cubicBezTo>
                  <a:pt x="8225464" y="4091591"/>
                  <a:pt x="8223026" y="4093928"/>
                  <a:pt x="8219876" y="4094944"/>
                </a:cubicBezTo>
                <a:cubicBezTo>
                  <a:pt x="8216726" y="4095960"/>
                  <a:pt x="8212815" y="4096569"/>
                  <a:pt x="8208141" y="4096772"/>
                </a:cubicBezTo>
                <a:lnTo>
                  <a:pt x="8208141" y="4116889"/>
                </a:lnTo>
                <a:lnTo>
                  <a:pt x="8297143" y="4116889"/>
                </a:lnTo>
                <a:lnTo>
                  <a:pt x="8297143" y="4093420"/>
                </a:lnTo>
                <a:cubicBezTo>
                  <a:pt x="8295111" y="4093420"/>
                  <a:pt x="8291402" y="4093470"/>
                  <a:pt x="8286017" y="4093572"/>
                </a:cubicBezTo>
                <a:cubicBezTo>
                  <a:pt x="8280633" y="4093674"/>
                  <a:pt x="8276213" y="4093928"/>
                  <a:pt x="8272759" y="4094334"/>
                </a:cubicBezTo>
                <a:cubicBezTo>
                  <a:pt x="8273165" y="4091692"/>
                  <a:pt x="8273470" y="4087832"/>
                  <a:pt x="8273673" y="4082752"/>
                </a:cubicBezTo>
                <a:cubicBezTo>
                  <a:pt x="8273876" y="4077672"/>
                  <a:pt x="8273978" y="4072388"/>
                  <a:pt x="8273978" y="4066902"/>
                </a:cubicBezTo>
                <a:lnTo>
                  <a:pt x="8273978" y="3923951"/>
                </a:lnTo>
                <a:lnTo>
                  <a:pt x="8288608" y="3923951"/>
                </a:lnTo>
                <a:cubicBezTo>
                  <a:pt x="8300191" y="3923748"/>
                  <a:pt x="8309334" y="3927659"/>
                  <a:pt x="8316040" y="3935686"/>
                </a:cubicBezTo>
                <a:cubicBezTo>
                  <a:pt x="8322746" y="3943712"/>
                  <a:pt x="8326098" y="3955955"/>
                  <a:pt x="8326098" y="3972414"/>
                </a:cubicBezTo>
                <a:lnTo>
                  <a:pt x="8346215" y="3972414"/>
                </a:lnTo>
                <a:lnTo>
                  <a:pt x="8344387" y="3903529"/>
                </a:lnTo>
                <a:close/>
                <a:moveTo>
                  <a:pt x="7378628" y="3903529"/>
                </a:moveTo>
                <a:lnTo>
                  <a:pt x="7377104" y="3972414"/>
                </a:lnTo>
                <a:lnTo>
                  <a:pt x="7397221" y="3972414"/>
                </a:lnTo>
                <a:cubicBezTo>
                  <a:pt x="7397221" y="3955955"/>
                  <a:pt x="7400574" y="3943864"/>
                  <a:pt x="7407279" y="3936143"/>
                </a:cubicBezTo>
                <a:cubicBezTo>
                  <a:pt x="7413984" y="3928421"/>
                  <a:pt x="7423129" y="3924459"/>
                  <a:pt x="7434711" y="3924256"/>
                </a:cubicBezTo>
                <a:lnTo>
                  <a:pt x="7448732" y="3924256"/>
                </a:lnTo>
                <a:lnTo>
                  <a:pt x="7448732" y="4070255"/>
                </a:lnTo>
                <a:cubicBezTo>
                  <a:pt x="7448732" y="4078383"/>
                  <a:pt x="7447868" y="4084276"/>
                  <a:pt x="7446141" y="4087933"/>
                </a:cubicBezTo>
                <a:cubicBezTo>
                  <a:pt x="7444414" y="4091591"/>
                  <a:pt x="7441976" y="4093928"/>
                  <a:pt x="7438826" y="4094944"/>
                </a:cubicBezTo>
                <a:cubicBezTo>
                  <a:pt x="7435676" y="4095960"/>
                  <a:pt x="7431765" y="4096569"/>
                  <a:pt x="7427091" y="4096772"/>
                </a:cubicBezTo>
                <a:lnTo>
                  <a:pt x="7427091" y="4116889"/>
                </a:lnTo>
                <a:lnTo>
                  <a:pt x="7516093" y="4116889"/>
                </a:lnTo>
                <a:lnTo>
                  <a:pt x="7516093" y="4093420"/>
                </a:lnTo>
                <a:cubicBezTo>
                  <a:pt x="7514061" y="4093420"/>
                  <a:pt x="7510352" y="4093470"/>
                  <a:pt x="7504967" y="4093572"/>
                </a:cubicBezTo>
                <a:cubicBezTo>
                  <a:pt x="7499583" y="4093674"/>
                  <a:pt x="7495163" y="4093928"/>
                  <a:pt x="7491709" y="4094334"/>
                </a:cubicBezTo>
                <a:cubicBezTo>
                  <a:pt x="7492115" y="4091692"/>
                  <a:pt x="7492420" y="4087832"/>
                  <a:pt x="7492623" y="4082752"/>
                </a:cubicBezTo>
                <a:cubicBezTo>
                  <a:pt x="7492826" y="4077672"/>
                  <a:pt x="7492928" y="4072388"/>
                  <a:pt x="7492928" y="4066902"/>
                </a:cubicBezTo>
                <a:lnTo>
                  <a:pt x="7492928" y="3923951"/>
                </a:lnTo>
                <a:lnTo>
                  <a:pt x="7507558" y="3923951"/>
                </a:lnTo>
                <a:cubicBezTo>
                  <a:pt x="7519141" y="3923748"/>
                  <a:pt x="7528284" y="3927659"/>
                  <a:pt x="7534990" y="3935686"/>
                </a:cubicBezTo>
                <a:cubicBezTo>
                  <a:pt x="7541696" y="3943712"/>
                  <a:pt x="7545048" y="3955955"/>
                  <a:pt x="7545048" y="3972414"/>
                </a:cubicBezTo>
                <a:lnTo>
                  <a:pt x="7565165" y="3972414"/>
                </a:lnTo>
                <a:lnTo>
                  <a:pt x="7563337" y="3903529"/>
                </a:lnTo>
                <a:close/>
                <a:moveTo>
                  <a:pt x="6958233" y="3903529"/>
                </a:moveTo>
                <a:lnTo>
                  <a:pt x="6958233" y="3926999"/>
                </a:lnTo>
                <a:cubicBezTo>
                  <a:pt x="6960467" y="3926796"/>
                  <a:pt x="6964075" y="3926643"/>
                  <a:pt x="6969053" y="3926542"/>
                </a:cubicBezTo>
                <a:cubicBezTo>
                  <a:pt x="6974031" y="3926440"/>
                  <a:pt x="6978146" y="3926288"/>
                  <a:pt x="6981397" y="3926084"/>
                </a:cubicBezTo>
                <a:cubicBezTo>
                  <a:pt x="6980991" y="3928726"/>
                  <a:pt x="6980686" y="3932587"/>
                  <a:pt x="6980483" y="3937667"/>
                </a:cubicBezTo>
                <a:cubicBezTo>
                  <a:pt x="6980279" y="3942747"/>
                  <a:pt x="6980178" y="3948030"/>
                  <a:pt x="6980178" y="3953516"/>
                </a:cubicBezTo>
                <a:lnTo>
                  <a:pt x="6980788" y="4070255"/>
                </a:lnTo>
                <a:cubicBezTo>
                  <a:pt x="6980788" y="4078383"/>
                  <a:pt x="6979924" y="4084276"/>
                  <a:pt x="6978197" y="4087933"/>
                </a:cubicBezTo>
                <a:cubicBezTo>
                  <a:pt x="6976470" y="4091591"/>
                  <a:pt x="6974031" y="4093928"/>
                  <a:pt x="6970882" y="4094944"/>
                </a:cubicBezTo>
                <a:cubicBezTo>
                  <a:pt x="6967732" y="4095960"/>
                  <a:pt x="6963821" y="4096569"/>
                  <a:pt x="6959147" y="4096772"/>
                </a:cubicBezTo>
                <a:lnTo>
                  <a:pt x="6959147" y="4116889"/>
                </a:lnTo>
                <a:lnTo>
                  <a:pt x="7028641" y="4116889"/>
                </a:lnTo>
                <a:lnTo>
                  <a:pt x="7028641" y="4093420"/>
                </a:lnTo>
                <a:cubicBezTo>
                  <a:pt x="7026609" y="4093420"/>
                  <a:pt x="7023104" y="4093470"/>
                  <a:pt x="7018125" y="4093572"/>
                </a:cubicBezTo>
                <a:cubicBezTo>
                  <a:pt x="7013147" y="4093674"/>
                  <a:pt x="7009032" y="4093928"/>
                  <a:pt x="7005781" y="4094334"/>
                </a:cubicBezTo>
                <a:cubicBezTo>
                  <a:pt x="7006188" y="4091692"/>
                  <a:pt x="7006492" y="4087832"/>
                  <a:pt x="7006696" y="4082752"/>
                </a:cubicBezTo>
                <a:cubicBezTo>
                  <a:pt x="7006899" y="4077672"/>
                  <a:pt x="7007000" y="4072388"/>
                  <a:pt x="7007000" y="4066902"/>
                </a:cubicBezTo>
                <a:lnTo>
                  <a:pt x="7006391" y="3972414"/>
                </a:lnTo>
                <a:lnTo>
                  <a:pt x="7006696" y="3972414"/>
                </a:lnTo>
                <a:cubicBezTo>
                  <a:pt x="7009540" y="3976478"/>
                  <a:pt x="7012385" y="3980440"/>
                  <a:pt x="7015230" y="3984301"/>
                </a:cubicBezTo>
                <a:cubicBezTo>
                  <a:pt x="7018075" y="3988162"/>
                  <a:pt x="7020818" y="3991820"/>
                  <a:pt x="7023459" y="3995274"/>
                </a:cubicBezTo>
                <a:lnTo>
                  <a:pt x="7120996" y="4119937"/>
                </a:lnTo>
                <a:lnTo>
                  <a:pt x="7146904" y="4119937"/>
                </a:lnTo>
                <a:lnTo>
                  <a:pt x="7146904" y="3950164"/>
                </a:lnTo>
                <a:cubicBezTo>
                  <a:pt x="7146904" y="3941832"/>
                  <a:pt x="7147767" y="3935889"/>
                  <a:pt x="7149495" y="3932333"/>
                </a:cubicBezTo>
                <a:cubicBezTo>
                  <a:pt x="7151221" y="3928777"/>
                  <a:pt x="7153711" y="3926491"/>
                  <a:pt x="7156962" y="3925475"/>
                </a:cubicBezTo>
                <a:cubicBezTo>
                  <a:pt x="7160213" y="3924459"/>
                  <a:pt x="7164074" y="3923849"/>
                  <a:pt x="7168545" y="3923646"/>
                </a:cubicBezTo>
                <a:lnTo>
                  <a:pt x="7168545" y="3903529"/>
                </a:lnTo>
                <a:lnTo>
                  <a:pt x="7099050" y="3903529"/>
                </a:lnTo>
                <a:lnTo>
                  <a:pt x="7099050" y="3926999"/>
                </a:lnTo>
                <a:cubicBezTo>
                  <a:pt x="7101285" y="3926796"/>
                  <a:pt x="7104841" y="3926643"/>
                  <a:pt x="7109718" y="3926542"/>
                </a:cubicBezTo>
                <a:cubicBezTo>
                  <a:pt x="7114595" y="3926440"/>
                  <a:pt x="7118659" y="3926288"/>
                  <a:pt x="7121910" y="3926084"/>
                </a:cubicBezTo>
                <a:cubicBezTo>
                  <a:pt x="7121707" y="3928726"/>
                  <a:pt x="7121503" y="3932587"/>
                  <a:pt x="7121300" y="3937667"/>
                </a:cubicBezTo>
                <a:cubicBezTo>
                  <a:pt x="7121098" y="3942747"/>
                  <a:pt x="7120996" y="3948030"/>
                  <a:pt x="7120996" y="3953516"/>
                </a:cubicBezTo>
                <a:lnTo>
                  <a:pt x="7120996" y="4050138"/>
                </a:lnTo>
                <a:lnTo>
                  <a:pt x="7120691" y="4050138"/>
                </a:lnTo>
                <a:cubicBezTo>
                  <a:pt x="7118252" y="4046684"/>
                  <a:pt x="7115357" y="4042620"/>
                  <a:pt x="7112004" y="4037946"/>
                </a:cubicBezTo>
                <a:cubicBezTo>
                  <a:pt x="7108651" y="4033272"/>
                  <a:pt x="7104435" y="4027684"/>
                  <a:pt x="7099355" y="4021182"/>
                </a:cubicBezTo>
                <a:lnTo>
                  <a:pt x="7006086" y="3903529"/>
                </a:lnTo>
                <a:close/>
                <a:moveTo>
                  <a:pt x="6577842" y="3903529"/>
                </a:moveTo>
                <a:lnTo>
                  <a:pt x="6577842" y="3926999"/>
                </a:lnTo>
                <a:cubicBezTo>
                  <a:pt x="6580077" y="3926796"/>
                  <a:pt x="6583634" y="3926643"/>
                  <a:pt x="6588510" y="3926542"/>
                </a:cubicBezTo>
                <a:cubicBezTo>
                  <a:pt x="6593387" y="3926440"/>
                  <a:pt x="6597451" y="3926288"/>
                  <a:pt x="6600702" y="3926084"/>
                </a:cubicBezTo>
                <a:cubicBezTo>
                  <a:pt x="6600499" y="3928726"/>
                  <a:pt x="6600245" y="3932587"/>
                  <a:pt x="6599940" y="3937667"/>
                </a:cubicBezTo>
                <a:cubicBezTo>
                  <a:pt x="6599636" y="3942747"/>
                  <a:pt x="6599483" y="3948030"/>
                  <a:pt x="6599483" y="3953516"/>
                </a:cubicBezTo>
                <a:lnTo>
                  <a:pt x="6599483" y="4070255"/>
                </a:lnTo>
                <a:cubicBezTo>
                  <a:pt x="6599483" y="4078383"/>
                  <a:pt x="6598620" y="4084276"/>
                  <a:pt x="6596892" y="4087933"/>
                </a:cubicBezTo>
                <a:cubicBezTo>
                  <a:pt x="6595165" y="4091591"/>
                  <a:pt x="6592727" y="4093928"/>
                  <a:pt x="6589577" y="4094944"/>
                </a:cubicBezTo>
                <a:cubicBezTo>
                  <a:pt x="6586428" y="4095960"/>
                  <a:pt x="6582516" y="4096569"/>
                  <a:pt x="6577842" y="4096772"/>
                </a:cubicBezTo>
                <a:lnTo>
                  <a:pt x="6577842" y="4116889"/>
                </a:lnTo>
                <a:lnTo>
                  <a:pt x="6738777" y="4116889"/>
                </a:lnTo>
                <a:lnTo>
                  <a:pt x="6740301" y="4049833"/>
                </a:lnTo>
                <a:lnTo>
                  <a:pt x="6720489" y="4049833"/>
                </a:lnTo>
                <a:cubicBezTo>
                  <a:pt x="6720489" y="4060806"/>
                  <a:pt x="6718660" y="4069493"/>
                  <a:pt x="6715002" y="4075894"/>
                </a:cubicBezTo>
                <a:cubicBezTo>
                  <a:pt x="6711345" y="4082294"/>
                  <a:pt x="6706671" y="4086866"/>
                  <a:pt x="6700982" y="4089610"/>
                </a:cubicBezTo>
                <a:cubicBezTo>
                  <a:pt x="6695292" y="4092353"/>
                  <a:pt x="6689399" y="4093724"/>
                  <a:pt x="6683303" y="4093724"/>
                </a:cubicBezTo>
                <a:lnTo>
                  <a:pt x="6642460" y="4093724"/>
                </a:lnTo>
                <a:cubicBezTo>
                  <a:pt x="6642866" y="4091083"/>
                  <a:pt x="6643171" y="4087324"/>
                  <a:pt x="6643374" y="4082447"/>
                </a:cubicBezTo>
                <a:cubicBezTo>
                  <a:pt x="6643578" y="4077570"/>
                  <a:pt x="6643679" y="4072388"/>
                  <a:pt x="6643679" y="4066902"/>
                </a:cubicBezTo>
                <a:lnTo>
                  <a:pt x="6643679" y="4016915"/>
                </a:lnTo>
                <a:lnTo>
                  <a:pt x="6651604" y="4016610"/>
                </a:lnTo>
                <a:cubicBezTo>
                  <a:pt x="6657090" y="4016407"/>
                  <a:pt x="6662119" y="4016813"/>
                  <a:pt x="6666692" y="4017829"/>
                </a:cubicBezTo>
                <a:cubicBezTo>
                  <a:pt x="6671263" y="4018845"/>
                  <a:pt x="6674870" y="4021233"/>
                  <a:pt x="6677512" y="4024992"/>
                </a:cubicBezTo>
                <a:cubicBezTo>
                  <a:pt x="6680154" y="4028751"/>
                  <a:pt x="6681474" y="4034898"/>
                  <a:pt x="6681474" y="4043432"/>
                </a:cubicBezTo>
                <a:lnTo>
                  <a:pt x="6701591" y="4043432"/>
                </a:lnTo>
                <a:lnTo>
                  <a:pt x="6701591" y="3969366"/>
                </a:lnTo>
                <a:lnTo>
                  <a:pt x="6678121" y="3969366"/>
                </a:lnTo>
                <a:lnTo>
                  <a:pt x="6679341" y="3995884"/>
                </a:lnTo>
                <a:lnTo>
                  <a:pt x="6643679" y="3995884"/>
                </a:lnTo>
                <a:lnTo>
                  <a:pt x="6643679" y="3950164"/>
                </a:lnTo>
                <a:cubicBezTo>
                  <a:pt x="6643679" y="3942239"/>
                  <a:pt x="6644492" y="3936397"/>
                  <a:pt x="6646118" y="3932638"/>
                </a:cubicBezTo>
                <a:cubicBezTo>
                  <a:pt x="6647743" y="3928878"/>
                  <a:pt x="6650080" y="3926440"/>
                  <a:pt x="6653128" y="3925322"/>
                </a:cubicBezTo>
                <a:cubicBezTo>
                  <a:pt x="6656176" y="3924205"/>
                  <a:pt x="6659834" y="3923646"/>
                  <a:pt x="6664101" y="3923646"/>
                </a:cubicBezTo>
                <a:lnTo>
                  <a:pt x="6675074" y="3923341"/>
                </a:lnTo>
                <a:cubicBezTo>
                  <a:pt x="6680560" y="3923138"/>
                  <a:pt x="6686148" y="3924002"/>
                  <a:pt x="6691837" y="3925932"/>
                </a:cubicBezTo>
                <a:cubicBezTo>
                  <a:pt x="6697527" y="3927862"/>
                  <a:pt x="6702302" y="3931672"/>
                  <a:pt x="6706163" y="3937362"/>
                </a:cubicBezTo>
                <a:cubicBezTo>
                  <a:pt x="6710024" y="3943052"/>
                  <a:pt x="6711954" y="3951484"/>
                  <a:pt x="6711954" y="3962660"/>
                </a:cubicBezTo>
                <a:lnTo>
                  <a:pt x="6732071" y="3962660"/>
                </a:lnTo>
                <a:lnTo>
                  <a:pt x="6730242" y="3903529"/>
                </a:lnTo>
                <a:close/>
                <a:moveTo>
                  <a:pt x="5825368" y="3903529"/>
                </a:moveTo>
                <a:lnTo>
                  <a:pt x="5825368" y="3926999"/>
                </a:lnTo>
                <a:cubicBezTo>
                  <a:pt x="5827602" y="3926796"/>
                  <a:pt x="5831158" y="3926643"/>
                  <a:pt x="5836035" y="3926542"/>
                </a:cubicBezTo>
                <a:cubicBezTo>
                  <a:pt x="5840912" y="3926440"/>
                  <a:pt x="5844976" y="3926288"/>
                  <a:pt x="5848227" y="3926084"/>
                </a:cubicBezTo>
                <a:cubicBezTo>
                  <a:pt x="5848024" y="3928726"/>
                  <a:pt x="5847770" y="3932587"/>
                  <a:pt x="5847465" y="3937667"/>
                </a:cubicBezTo>
                <a:cubicBezTo>
                  <a:pt x="5847161" y="3942747"/>
                  <a:pt x="5847008" y="3948030"/>
                  <a:pt x="5847008" y="3953516"/>
                </a:cubicBezTo>
                <a:lnTo>
                  <a:pt x="5847008" y="4070255"/>
                </a:lnTo>
                <a:cubicBezTo>
                  <a:pt x="5847008" y="4078383"/>
                  <a:pt x="5846144" y="4084276"/>
                  <a:pt x="5844417" y="4087933"/>
                </a:cubicBezTo>
                <a:cubicBezTo>
                  <a:pt x="5842690" y="4091591"/>
                  <a:pt x="5840252" y="4093928"/>
                  <a:pt x="5837102" y="4094944"/>
                </a:cubicBezTo>
                <a:cubicBezTo>
                  <a:pt x="5833952" y="4095960"/>
                  <a:pt x="5830041" y="4096569"/>
                  <a:pt x="5825368" y="4096772"/>
                </a:cubicBezTo>
                <a:lnTo>
                  <a:pt x="5825368" y="4116889"/>
                </a:lnTo>
                <a:lnTo>
                  <a:pt x="5986302" y="4116889"/>
                </a:lnTo>
                <a:lnTo>
                  <a:pt x="5987826" y="4049833"/>
                </a:lnTo>
                <a:lnTo>
                  <a:pt x="5968013" y="4049833"/>
                </a:lnTo>
                <a:cubicBezTo>
                  <a:pt x="5968013" y="4060806"/>
                  <a:pt x="5966185" y="4069493"/>
                  <a:pt x="5962527" y="4075894"/>
                </a:cubicBezTo>
                <a:cubicBezTo>
                  <a:pt x="5958870" y="4082294"/>
                  <a:pt x="5954196" y="4086866"/>
                  <a:pt x="5948507" y="4089610"/>
                </a:cubicBezTo>
                <a:cubicBezTo>
                  <a:pt x="5942817" y="4092353"/>
                  <a:pt x="5936924" y="4093724"/>
                  <a:pt x="5930828" y="4093724"/>
                </a:cubicBezTo>
                <a:lnTo>
                  <a:pt x="5889985" y="4093724"/>
                </a:lnTo>
                <a:cubicBezTo>
                  <a:pt x="5890391" y="4091083"/>
                  <a:pt x="5890696" y="4087324"/>
                  <a:pt x="5890899" y="4082447"/>
                </a:cubicBezTo>
                <a:cubicBezTo>
                  <a:pt x="5891102" y="4077570"/>
                  <a:pt x="5891204" y="4072388"/>
                  <a:pt x="5891204" y="4066902"/>
                </a:cubicBezTo>
                <a:lnTo>
                  <a:pt x="5891204" y="4016915"/>
                </a:lnTo>
                <a:lnTo>
                  <a:pt x="5899129" y="4016610"/>
                </a:lnTo>
                <a:cubicBezTo>
                  <a:pt x="5904615" y="4016407"/>
                  <a:pt x="5909644" y="4016813"/>
                  <a:pt x="5914216" y="4017829"/>
                </a:cubicBezTo>
                <a:cubicBezTo>
                  <a:pt x="5918788" y="4018845"/>
                  <a:pt x="5922395" y="4021233"/>
                  <a:pt x="5925037" y="4024992"/>
                </a:cubicBezTo>
                <a:cubicBezTo>
                  <a:pt x="5927678" y="4028751"/>
                  <a:pt x="5928999" y="4034898"/>
                  <a:pt x="5928999" y="4043432"/>
                </a:cubicBezTo>
                <a:lnTo>
                  <a:pt x="5949117" y="4043432"/>
                </a:lnTo>
                <a:lnTo>
                  <a:pt x="5949117" y="3969366"/>
                </a:lnTo>
                <a:lnTo>
                  <a:pt x="5925646" y="3969366"/>
                </a:lnTo>
                <a:lnTo>
                  <a:pt x="5926866" y="3995884"/>
                </a:lnTo>
                <a:lnTo>
                  <a:pt x="5891204" y="3995884"/>
                </a:lnTo>
                <a:lnTo>
                  <a:pt x="5891204" y="3950164"/>
                </a:lnTo>
                <a:cubicBezTo>
                  <a:pt x="5891204" y="3942239"/>
                  <a:pt x="5892018" y="3936397"/>
                  <a:pt x="5893642" y="3932638"/>
                </a:cubicBezTo>
                <a:cubicBezTo>
                  <a:pt x="5895268" y="3928878"/>
                  <a:pt x="5897605" y="3926440"/>
                  <a:pt x="5900653" y="3925322"/>
                </a:cubicBezTo>
                <a:cubicBezTo>
                  <a:pt x="5903701" y="3924205"/>
                  <a:pt x="5907359" y="3923646"/>
                  <a:pt x="5911626" y="3923646"/>
                </a:cubicBezTo>
                <a:lnTo>
                  <a:pt x="5922599" y="3923341"/>
                </a:lnTo>
                <a:cubicBezTo>
                  <a:pt x="5928085" y="3923138"/>
                  <a:pt x="5933673" y="3924002"/>
                  <a:pt x="5939362" y="3925932"/>
                </a:cubicBezTo>
                <a:cubicBezTo>
                  <a:pt x="5945052" y="3927862"/>
                  <a:pt x="5949827" y="3931672"/>
                  <a:pt x="5953688" y="3937362"/>
                </a:cubicBezTo>
                <a:cubicBezTo>
                  <a:pt x="5957549" y="3943052"/>
                  <a:pt x="5959479" y="3951484"/>
                  <a:pt x="5959479" y="3962660"/>
                </a:cubicBezTo>
                <a:lnTo>
                  <a:pt x="5979596" y="3962660"/>
                </a:lnTo>
                <a:lnTo>
                  <a:pt x="5977767" y="3903529"/>
                </a:lnTo>
                <a:close/>
                <a:moveTo>
                  <a:pt x="3951152" y="3903529"/>
                </a:moveTo>
                <a:lnTo>
                  <a:pt x="3951152" y="3926999"/>
                </a:lnTo>
                <a:cubicBezTo>
                  <a:pt x="3953388" y="3926796"/>
                  <a:pt x="3956943" y="3926643"/>
                  <a:pt x="3961820" y="3926542"/>
                </a:cubicBezTo>
                <a:cubicBezTo>
                  <a:pt x="3966697" y="3926440"/>
                  <a:pt x="3970761" y="3926288"/>
                  <a:pt x="3974012" y="3926084"/>
                </a:cubicBezTo>
                <a:cubicBezTo>
                  <a:pt x="3973809" y="3928726"/>
                  <a:pt x="3973555" y="3932587"/>
                  <a:pt x="3973250" y="3937667"/>
                </a:cubicBezTo>
                <a:cubicBezTo>
                  <a:pt x="3972945" y="3942747"/>
                  <a:pt x="3972793" y="3948030"/>
                  <a:pt x="3972793" y="3953516"/>
                </a:cubicBezTo>
                <a:lnTo>
                  <a:pt x="3972793" y="4027278"/>
                </a:lnTo>
                <a:cubicBezTo>
                  <a:pt x="3972793" y="4040283"/>
                  <a:pt x="3974165" y="4052475"/>
                  <a:pt x="3976908" y="4063854"/>
                </a:cubicBezTo>
                <a:cubicBezTo>
                  <a:pt x="3979651" y="4075233"/>
                  <a:pt x="3984325" y="4085292"/>
                  <a:pt x="3990929" y="4094029"/>
                </a:cubicBezTo>
                <a:cubicBezTo>
                  <a:pt x="3997533" y="4102767"/>
                  <a:pt x="4006524" y="4109574"/>
                  <a:pt x="4017903" y="4114451"/>
                </a:cubicBezTo>
                <a:cubicBezTo>
                  <a:pt x="4029283" y="4119328"/>
                  <a:pt x="4043507" y="4121766"/>
                  <a:pt x="4060576" y="4121766"/>
                </a:cubicBezTo>
                <a:cubicBezTo>
                  <a:pt x="4076832" y="4121766"/>
                  <a:pt x="4091411" y="4118667"/>
                  <a:pt x="4104314" y="4112470"/>
                </a:cubicBezTo>
                <a:cubicBezTo>
                  <a:pt x="4117218" y="4106272"/>
                  <a:pt x="4127377" y="4096214"/>
                  <a:pt x="4134794" y="4082294"/>
                </a:cubicBezTo>
                <a:cubicBezTo>
                  <a:pt x="4142211" y="4068375"/>
                  <a:pt x="4145919" y="4049732"/>
                  <a:pt x="4145919" y="4026364"/>
                </a:cubicBezTo>
                <a:lnTo>
                  <a:pt x="4145919" y="3950164"/>
                </a:lnTo>
                <a:cubicBezTo>
                  <a:pt x="4145919" y="3941832"/>
                  <a:pt x="4146783" y="3935889"/>
                  <a:pt x="4148510" y="3932333"/>
                </a:cubicBezTo>
                <a:cubicBezTo>
                  <a:pt x="4150237" y="3928777"/>
                  <a:pt x="4152727" y="3926491"/>
                  <a:pt x="4155978" y="3925475"/>
                </a:cubicBezTo>
                <a:cubicBezTo>
                  <a:pt x="4159229" y="3924459"/>
                  <a:pt x="4163090" y="3923849"/>
                  <a:pt x="4167560" y="3923646"/>
                </a:cubicBezTo>
                <a:lnTo>
                  <a:pt x="4167560" y="3903529"/>
                </a:lnTo>
                <a:lnTo>
                  <a:pt x="4096846" y="3903529"/>
                </a:lnTo>
                <a:lnTo>
                  <a:pt x="4096846" y="3926999"/>
                </a:lnTo>
                <a:cubicBezTo>
                  <a:pt x="4099082" y="3926796"/>
                  <a:pt x="4102689" y="3926643"/>
                  <a:pt x="4107667" y="3926542"/>
                </a:cubicBezTo>
                <a:cubicBezTo>
                  <a:pt x="4112645" y="3926440"/>
                  <a:pt x="4116760" y="3926288"/>
                  <a:pt x="4120011" y="3926084"/>
                </a:cubicBezTo>
                <a:cubicBezTo>
                  <a:pt x="4119605" y="3928726"/>
                  <a:pt x="4119300" y="3932587"/>
                  <a:pt x="4119097" y="3937667"/>
                </a:cubicBezTo>
                <a:cubicBezTo>
                  <a:pt x="4118894" y="3942747"/>
                  <a:pt x="4118792" y="3948030"/>
                  <a:pt x="4118792" y="3953516"/>
                </a:cubicBezTo>
                <a:lnTo>
                  <a:pt x="4118792" y="4033374"/>
                </a:lnTo>
                <a:cubicBezTo>
                  <a:pt x="4118792" y="4055929"/>
                  <a:pt x="4114118" y="4072592"/>
                  <a:pt x="4104771" y="4083361"/>
                </a:cubicBezTo>
                <a:cubicBezTo>
                  <a:pt x="4095424" y="4094131"/>
                  <a:pt x="4082318" y="4099211"/>
                  <a:pt x="4065452" y="4098601"/>
                </a:cubicBezTo>
                <a:cubicBezTo>
                  <a:pt x="4057324" y="4098195"/>
                  <a:pt x="4049552" y="4096163"/>
                  <a:pt x="4042135" y="4092505"/>
                </a:cubicBezTo>
                <a:cubicBezTo>
                  <a:pt x="4034718" y="4088848"/>
                  <a:pt x="4028673" y="4082396"/>
                  <a:pt x="4023999" y="4073150"/>
                </a:cubicBezTo>
                <a:cubicBezTo>
                  <a:pt x="4019326" y="4063905"/>
                  <a:pt x="4016989" y="4050849"/>
                  <a:pt x="4016989" y="4033984"/>
                </a:cubicBezTo>
                <a:lnTo>
                  <a:pt x="4016989" y="3950164"/>
                </a:lnTo>
                <a:cubicBezTo>
                  <a:pt x="4016989" y="3941832"/>
                  <a:pt x="4017853" y="3935889"/>
                  <a:pt x="4019580" y="3932333"/>
                </a:cubicBezTo>
                <a:cubicBezTo>
                  <a:pt x="4021307" y="3928777"/>
                  <a:pt x="4023796" y="3926491"/>
                  <a:pt x="4027047" y="3925475"/>
                </a:cubicBezTo>
                <a:cubicBezTo>
                  <a:pt x="4030299" y="3924459"/>
                  <a:pt x="4034160" y="3923849"/>
                  <a:pt x="4038630" y="3923646"/>
                </a:cubicBezTo>
                <a:lnTo>
                  <a:pt x="4038630" y="3903529"/>
                </a:lnTo>
                <a:close/>
                <a:moveTo>
                  <a:pt x="3124992" y="3903529"/>
                </a:moveTo>
                <a:lnTo>
                  <a:pt x="3124992" y="3926999"/>
                </a:lnTo>
                <a:cubicBezTo>
                  <a:pt x="3127227" y="3926796"/>
                  <a:pt x="3129462" y="3926643"/>
                  <a:pt x="3131697" y="3926542"/>
                </a:cubicBezTo>
                <a:cubicBezTo>
                  <a:pt x="3133933" y="3926440"/>
                  <a:pt x="3136676" y="3926288"/>
                  <a:pt x="3139927" y="3926084"/>
                </a:cubicBezTo>
                <a:cubicBezTo>
                  <a:pt x="3139927" y="3929336"/>
                  <a:pt x="3141146" y="3933806"/>
                  <a:pt x="3143585" y="3939496"/>
                </a:cubicBezTo>
                <a:cubicBezTo>
                  <a:pt x="3146023" y="3945185"/>
                  <a:pt x="3148665" y="3950367"/>
                  <a:pt x="3151509" y="3955040"/>
                </a:cubicBezTo>
                <a:lnTo>
                  <a:pt x="3207593" y="4043737"/>
                </a:lnTo>
                <a:lnTo>
                  <a:pt x="3207593" y="4070255"/>
                </a:lnTo>
                <a:cubicBezTo>
                  <a:pt x="3207593" y="4078383"/>
                  <a:pt x="3206729" y="4084276"/>
                  <a:pt x="3205002" y="4087933"/>
                </a:cubicBezTo>
                <a:cubicBezTo>
                  <a:pt x="3203275" y="4091591"/>
                  <a:pt x="3200836" y="4093928"/>
                  <a:pt x="3197687" y="4094944"/>
                </a:cubicBezTo>
                <a:cubicBezTo>
                  <a:pt x="3194537" y="4095960"/>
                  <a:pt x="3190625" y="4096569"/>
                  <a:pt x="3185952" y="4096772"/>
                </a:cubicBezTo>
                <a:lnTo>
                  <a:pt x="3185952" y="4116889"/>
                </a:lnTo>
                <a:lnTo>
                  <a:pt x="3274953" y="4116889"/>
                </a:lnTo>
                <a:lnTo>
                  <a:pt x="3274953" y="4093420"/>
                </a:lnTo>
                <a:cubicBezTo>
                  <a:pt x="3272921" y="4093420"/>
                  <a:pt x="3269213" y="4093470"/>
                  <a:pt x="3263828" y="4093572"/>
                </a:cubicBezTo>
                <a:cubicBezTo>
                  <a:pt x="3258443" y="4093674"/>
                  <a:pt x="3254024" y="4093928"/>
                  <a:pt x="3250569" y="4094334"/>
                </a:cubicBezTo>
                <a:cubicBezTo>
                  <a:pt x="3250976" y="4091692"/>
                  <a:pt x="3251281" y="4087832"/>
                  <a:pt x="3251484" y="4082752"/>
                </a:cubicBezTo>
                <a:cubicBezTo>
                  <a:pt x="3251687" y="4077672"/>
                  <a:pt x="3251789" y="4072388"/>
                  <a:pt x="3251789" y="4066902"/>
                </a:cubicBezTo>
                <a:lnTo>
                  <a:pt x="3251789" y="4032460"/>
                </a:lnTo>
                <a:cubicBezTo>
                  <a:pt x="3258291" y="4019861"/>
                  <a:pt x="3264895" y="4007161"/>
                  <a:pt x="3271601" y="3994360"/>
                </a:cubicBezTo>
                <a:cubicBezTo>
                  <a:pt x="3278306" y="3981558"/>
                  <a:pt x="3284910" y="3968858"/>
                  <a:pt x="3291413" y="3956260"/>
                </a:cubicBezTo>
                <a:cubicBezTo>
                  <a:pt x="3297306" y="3945084"/>
                  <a:pt x="3302792" y="3937108"/>
                  <a:pt x="3307872" y="3932333"/>
                </a:cubicBezTo>
                <a:cubicBezTo>
                  <a:pt x="3312952" y="3927558"/>
                  <a:pt x="3319048" y="3924662"/>
                  <a:pt x="3326160" y="3923646"/>
                </a:cubicBezTo>
                <a:lnTo>
                  <a:pt x="3326160" y="3903529"/>
                </a:lnTo>
                <a:lnTo>
                  <a:pt x="3258799" y="3903529"/>
                </a:lnTo>
                <a:lnTo>
                  <a:pt x="3258799" y="3926999"/>
                </a:lnTo>
                <a:cubicBezTo>
                  <a:pt x="3261034" y="3926796"/>
                  <a:pt x="3264692" y="3926592"/>
                  <a:pt x="3269772" y="3926389"/>
                </a:cubicBezTo>
                <a:cubicBezTo>
                  <a:pt x="3274852" y="3926186"/>
                  <a:pt x="3279017" y="3925983"/>
                  <a:pt x="3282269" y="3925780"/>
                </a:cubicBezTo>
                <a:cubicBezTo>
                  <a:pt x="3280440" y="3928015"/>
                  <a:pt x="3278459" y="3930910"/>
                  <a:pt x="3276325" y="3934466"/>
                </a:cubicBezTo>
                <a:cubicBezTo>
                  <a:pt x="3274191" y="3938022"/>
                  <a:pt x="3272210" y="3941578"/>
                  <a:pt x="3270381" y="3945134"/>
                </a:cubicBezTo>
                <a:cubicBezTo>
                  <a:pt x="3268553" y="3948690"/>
                  <a:pt x="3267130" y="3951586"/>
                  <a:pt x="3266114" y="3953821"/>
                </a:cubicBezTo>
                <a:lnTo>
                  <a:pt x="3250265" y="3984911"/>
                </a:lnTo>
                <a:cubicBezTo>
                  <a:pt x="3246607" y="3992632"/>
                  <a:pt x="3243559" y="3998932"/>
                  <a:pt x="3241121" y="4003808"/>
                </a:cubicBezTo>
                <a:cubicBezTo>
                  <a:pt x="3238682" y="4008685"/>
                  <a:pt x="3236955" y="4012343"/>
                  <a:pt x="3235939" y="4014781"/>
                </a:cubicBezTo>
                <a:lnTo>
                  <a:pt x="3235634" y="4014781"/>
                </a:lnTo>
                <a:cubicBezTo>
                  <a:pt x="3234618" y="4011733"/>
                  <a:pt x="3233043" y="4008228"/>
                  <a:pt x="3230910" y="4004266"/>
                </a:cubicBezTo>
                <a:cubicBezTo>
                  <a:pt x="3228776" y="4000303"/>
                  <a:pt x="3226693" y="3996544"/>
                  <a:pt x="3224661" y="3992988"/>
                </a:cubicBezTo>
                <a:cubicBezTo>
                  <a:pt x="3222629" y="3989432"/>
                  <a:pt x="3221105" y="3986841"/>
                  <a:pt x="3220090" y="3985216"/>
                </a:cubicBezTo>
                <a:lnTo>
                  <a:pt x="3196925" y="3947116"/>
                </a:lnTo>
                <a:cubicBezTo>
                  <a:pt x="3192048" y="3938784"/>
                  <a:pt x="3191642" y="3932638"/>
                  <a:pt x="3195705" y="3928675"/>
                </a:cubicBezTo>
                <a:cubicBezTo>
                  <a:pt x="3199769" y="3924713"/>
                  <a:pt x="3206170" y="3923036"/>
                  <a:pt x="3214908" y="3923646"/>
                </a:cubicBezTo>
                <a:lnTo>
                  <a:pt x="3214908" y="3903529"/>
                </a:lnTo>
                <a:close/>
                <a:moveTo>
                  <a:pt x="2044628" y="3903529"/>
                </a:moveTo>
                <a:lnTo>
                  <a:pt x="2043104" y="3972414"/>
                </a:lnTo>
                <a:lnTo>
                  <a:pt x="2063221" y="3972414"/>
                </a:lnTo>
                <a:cubicBezTo>
                  <a:pt x="2063221" y="3955955"/>
                  <a:pt x="2066574" y="3943864"/>
                  <a:pt x="2073279" y="3936143"/>
                </a:cubicBezTo>
                <a:cubicBezTo>
                  <a:pt x="2079985" y="3928421"/>
                  <a:pt x="2089129" y="3924459"/>
                  <a:pt x="2100712" y="3924256"/>
                </a:cubicBezTo>
                <a:lnTo>
                  <a:pt x="2114732" y="3924256"/>
                </a:lnTo>
                <a:lnTo>
                  <a:pt x="2114732" y="4070255"/>
                </a:lnTo>
                <a:cubicBezTo>
                  <a:pt x="2114732" y="4078383"/>
                  <a:pt x="2113869" y="4084276"/>
                  <a:pt x="2112142" y="4087933"/>
                </a:cubicBezTo>
                <a:cubicBezTo>
                  <a:pt x="2110414" y="4091591"/>
                  <a:pt x="2107976" y="4093928"/>
                  <a:pt x="2104826" y="4094944"/>
                </a:cubicBezTo>
                <a:cubicBezTo>
                  <a:pt x="2101676" y="4095960"/>
                  <a:pt x="2097765" y="4096569"/>
                  <a:pt x="2093091" y="4096772"/>
                </a:cubicBezTo>
                <a:lnTo>
                  <a:pt x="2093091" y="4116889"/>
                </a:lnTo>
                <a:lnTo>
                  <a:pt x="2182093" y="4116889"/>
                </a:lnTo>
                <a:lnTo>
                  <a:pt x="2182093" y="4093420"/>
                </a:lnTo>
                <a:cubicBezTo>
                  <a:pt x="2180061" y="4093420"/>
                  <a:pt x="2176353" y="4093470"/>
                  <a:pt x="2170968" y="4093572"/>
                </a:cubicBezTo>
                <a:cubicBezTo>
                  <a:pt x="2165583" y="4093674"/>
                  <a:pt x="2161163" y="4093928"/>
                  <a:pt x="2157709" y="4094334"/>
                </a:cubicBezTo>
                <a:cubicBezTo>
                  <a:pt x="2158116" y="4091692"/>
                  <a:pt x="2158420" y="4087832"/>
                  <a:pt x="2158623" y="4082752"/>
                </a:cubicBezTo>
                <a:cubicBezTo>
                  <a:pt x="2158827" y="4077672"/>
                  <a:pt x="2158928" y="4072388"/>
                  <a:pt x="2158928" y="4066902"/>
                </a:cubicBezTo>
                <a:lnTo>
                  <a:pt x="2158928" y="3923951"/>
                </a:lnTo>
                <a:lnTo>
                  <a:pt x="2173559" y="3923951"/>
                </a:lnTo>
                <a:cubicBezTo>
                  <a:pt x="2185141" y="3923748"/>
                  <a:pt x="2194285" y="3927659"/>
                  <a:pt x="2200991" y="3935686"/>
                </a:cubicBezTo>
                <a:cubicBezTo>
                  <a:pt x="2207696" y="3943712"/>
                  <a:pt x="2211049" y="3955955"/>
                  <a:pt x="2211049" y="3972414"/>
                </a:cubicBezTo>
                <a:lnTo>
                  <a:pt x="2231166" y="3972414"/>
                </a:lnTo>
                <a:lnTo>
                  <a:pt x="2229337" y="3903529"/>
                </a:lnTo>
                <a:close/>
                <a:moveTo>
                  <a:pt x="5511880" y="3902920"/>
                </a:moveTo>
                <a:cubicBezTo>
                  <a:pt x="5497453" y="3903123"/>
                  <a:pt x="5483027" y="3903224"/>
                  <a:pt x="5468600" y="3903224"/>
                </a:cubicBezTo>
                <a:cubicBezTo>
                  <a:pt x="5454172" y="3903224"/>
                  <a:pt x="5439744" y="3903326"/>
                  <a:pt x="5425318" y="3903529"/>
                </a:cubicBezTo>
                <a:lnTo>
                  <a:pt x="5425318" y="3926999"/>
                </a:lnTo>
                <a:cubicBezTo>
                  <a:pt x="5427552" y="3926796"/>
                  <a:pt x="5431109" y="3926643"/>
                  <a:pt x="5435985" y="3926542"/>
                </a:cubicBezTo>
                <a:cubicBezTo>
                  <a:pt x="5440862" y="3926440"/>
                  <a:pt x="5444926" y="3926288"/>
                  <a:pt x="5448177" y="3926084"/>
                </a:cubicBezTo>
                <a:cubicBezTo>
                  <a:pt x="5447974" y="3928726"/>
                  <a:pt x="5447721" y="3932587"/>
                  <a:pt x="5447415" y="3937667"/>
                </a:cubicBezTo>
                <a:cubicBezTo>
                  <a:pt x="5447111" y="3942747"/>
                  <a:pt x="5446958" y="3948030"/>
                  <a:pt x="5446958" y="3953516"/>
                </a:cubicBezTo>
                <a:lnTo>
                  <a:pt x="5446958" y="4070255"/>
                </a:lnTo>
                <a:cubicBezTo>
                  <a:pt x="5446958" y="4078383"/>
                  <a:pt x="5446094" y="4084276"/>
                  <a:pt x="5444368" y="4087933"/>
                </a:cubicBezTo>
                <a:cubicBezTo>
                  <a:pt x="5442641" y="4091591"/>
                  <a:pt x="5440202" y="4093928"/>
                  <a:pt x="5437052" y="4094944"/>
                </a:cubicBezTo>
                <a:cubicBezTo>
                  <a:pt x="5433903" y="4095960"/>
                  <a:pt x="5429991" y="4096569"/>
                  <a:pt x="5425318" y="4096772"/>
                </a:cubicBezTo>
                <a:lnTo>
                  <a:pt x="5425318" y="4116889"/>
                </a:lnTo>
                <a:lnTo>
                  <a:pt x="5515843" y="4116889"/>
                </a:lnTo>
                <a:lnTo>
                  <a:pt x="5515843" y="4093420"/>
                </a:lnTo>
                <a:cubicBezTo>
                  <a:pt x="5514420" y="4093420"/>
                  <a:pt x="5512033" y="4093470"/>
                  <a:pt x="5508680" y="4093572"/>
                </a:cubicBezTo>
                <a:cubicBezTo>
                  <a:pt x="5505327" y="4093674"/>
                  <a:pt x="5501925" y="4093775"/>
                  <a:pt x="5498469" y="4093877"/>
                </a:cubicBezTo>
                <a:cubicBezTo>
                  <a:pt x="5495015" y="4093978"/>
                  <a:pt x="5492170" y="4094131"/>
                  <a:pt x="5489935" y="4094334"/>
                </a:cubicBezTo>
                <a:cubicBezTo>
                  <a:pt x="5490341" y="4091692"/>
                  <a:pt x="5490646" y="4087832"/>
                  <a:pt x="5490849" y="4082752"/>
                </a:cubicBezTo>
                <a:cubicBezTo>
                  <a:pt x="5491052" y="4077672"/>
                  <a:pt x="5491154" y="4072287"/>
                  <a:pt x="5491154" y="4066597"/>
                </a:cubicBezTo>
                <a:lnTo>
                  <a:pt x="5491154" y="4033984"/>
                </a:lnTo>
                <a:lnTo>
                  <a:pt x="5507004" y="4033984"/>
                </a:lnTo>
                <a:cubicBezTo>
                  <a:pt x="5510459" y="4037641"/>
                  <a:pt x="5514726" y="4043534"/>
                  <a:pt x="5519806" y="4051662"/>
                </a:cubicBezTo>
                <a:lnTo>
                  <a:pt x="5542360" y="4088238"/>
                </a:lnTo>
                <a:cubicBezTo>
                  <a:pt x="5546425" y="4094740"/>
                  <a:pt x="5550234" y="4100481"/>
                  <a:pt x="5553791" y="4105459"/>
                </a:cubicBezTo>
                <a:cubicBezTo>
                  <a:pt x="5557347" y="4110438"/>
                  <a:pt x="5560953" y="4114248"/>
                  <a:pt x="5564611" y="4116889"/>
                </a:cubicBezTo>
                <a:lnTo>
                  <a:pt x="5614903" y="4116889"/>
                </a:lnTo>
                <a:lnTo>
                  <a:pt x="5614903" y="4096772"/>
                </a:lnTo>
                <a:cubicBezTo>
                  <a:pt x="5607994" y="4096366"/>
                  <a:pt x="5602254" y="4094080"/>
                  <a:pt x="5597682" y="4089914"/>
                </a:cubicBezTo>
                <a:cubicBezTo>
                  <a:pt x="5593110" y="4085749"/>
                  <a:pt x="5587471" y="4078484"/>
                  <a:pt x="5580766" y="4068121"/>
                </a:cubicBezTo>
                <a:lnTo>
                  <a:pt x="5566439" y="4046785"/>
                </a:lnTo>
                <a:cubicBezTo>
                  <a:pt x="5563798" y="4042721"/>
                  <a:pt x="5560597" y="4038860"/>
                  <a:pt x="5556838" y="4035203"/>
                </a:cubicBezTo>
                <a:cubicBezTo>
                  <a:pt x="5553079" y="4031545"/>
                  <a:pt x="5549269" y="4028904"/>
                  <a:pt x="5545409" y="4027278"/>
                </a:cubicBezTo>
                <a:cubicBezTo>
                  <a:pt x="5563290" y="4022198"/>
                  <a:pt x="5576600" y="4014375"/>
                  <a:pt x="5585337" y="4003808"/>
                </a:cubicBezTo>
                <a:cubicBezTo>
                  <a:pt x="5594075" y="3993242"/>
                  <a:pt x="5598647" y="3981456"/>
                  <a:pt x="5599053" y="3968452"/>
                </a:cubicBezTo>
                <a:cubicBezTo>
                  <a:pt x="5599460" y="3952196"/>
                  <a:pt x="5596107" y="3939292"/>
                  <a:pt x="5588996" y="3929742"/>
                </a:cubicBezTo>
                <a:cubicBezTo>
                  <a:pt x="5581883" y="3920192"/>
                  <a:pt x="5571723" y="3913283"/>
                  <a:pt x="5558515" y="3909016"/>
                </a:cubicBezTo>
                <a:cubicBezTo>
                  <a:pt x="5545307" y="3904748"/>
                  <a:pt x="5529762" y="3902716"/>
                  <a:pt x="5511880" y="3902920"/>
                </a:cubicBezTo>
                <a:close/>
                <a:moveTo>
                  <a:pt x="5130880" y="3902920"/>
                </a:moveTo>
                <a:cubicBezTo>
                  <a:pt x="5116453" y="3903123"/>
                  <a:pt x="5102027" y="3903224"/>
                  <a:pt x="5087600" y="3903224"/>
                </a:cubicBezTo>
                <a:cubicBezTo>
                  <a:pt x="5073172" y="3903224"/>
                  <a:pt x="5058744" y="3903326"/>
                  <a:pt x="5044318" y="3903529"/>
                </a:cubicBezTo>
                <a:lnTo>
                  <a:pt x="5044318" y="3926999"/>
                </a:lnTo>
                <a:cubicBezTo>
                  <a:pt x="5046552" y="3926796"/>
                  <a:pt x="5050108" y="3926643"/>
                  <a:pt x="5054985" y="3926542"/>
                </a:cubicBezTo>
                <a:cubicBezTo>
                  <a:pt x="5059862" y="3926440"/>
                  <a:pt x="5063926" y="3926288"/>
                  <a:pt x="5067177" y="3926084"/>
                </a:cubicBezTo>
                <a:cubicBezTo>
                  <a:pt x="5066975" y="3928726"/>
                  <a:pt x="5066721" y="3932587"/>
                  <a:pt x="5066415" y="3937667"/>
                </a:cubicBezTo>
                <a:cubicBezTo>
                  <a:pt x="5066110" y="3942747"/>
                  <a:pt x="5065958" y="3948030"/>
                  <a:pt x="5065958" y="3953516"/>
                </a:cubicBezTo>
                <a:lnTo>
                  <a:pt x="5065958" y="4070255"/>
                </a:lnTo>
                <a:cubicBezTo>
                  <a:pt x="5065958" y="4078383"/>
                  <a:pt x="5065094" y="4084276"/>
                  <a:pt x="5063368" y="4087933"/>
                </a:cubicBezTo>
                <a:cubicBezTo>
                  <a:pt x="5061640" y="4091591"/>
                  <a:pt x="5059202" y="4093928"/>
                  <a:pt x="5056052" y="4094944"/>
                </a:cubicBezTo>
                <a:cubicBezTo>
                  <a:pt x="5052903" y="4095960"/>
                  <a:pt x="5048991" y="4096569"/>
                  <a:pt x="5044318" y="4096772"/>
                </a:cubicBezTo>
                <a:lnTo>
                  <a:pt x="5044318" y="4116889"/>
                </a:lnTo>
                <a:lnTo>
                  <a:pt x="5134843" y="4116889"/>
                </a:lnTo>
                <a:lnTo>
                  <a:pt x="5134843" y="4093420"/>
                </a:lnTo>
                <a:cubicBezTo>
                  <a:pt x="5133420" y="4093420"/>
                  <a:pt x="5131033" y="4093470"/>
                  <a:pt x="5127680" y="4093572"/>
                </a:cubicBezTo>
                <a:cubicBezTo>
                  <a:pt x="5124327" y="4093674"/>
                  <a:pt x="5120924" y="4093775"/>
                  <a:pt x="5117469" y="4093877"/>
                </a:cubicBezTo>
                <a:cubicBezTo>
                  <a:pt x="5114015" y="4093978"/>
                  <a:pt x="5111170" y="4094131"/>
                  <a:pt x="5108935" y="4094334"/>
                </a:cubicBezTo>
                <a:cubicBezTo>
                  <a:pt x="5109341" y="4091692"/>
                  <a:pt x="5109646" y="4087832"/>
                  <a:pt x="5109849" y="4082752"/>
                </a:cubicBezTo>
                <a:cubicBezTo>
                  <a:pt x="5110052" y="4077672"/>
                  <a:pt x="5110154" y="4072287"/>
                  <a:pt x="5110154" y="4066597"/>
                </a:cubicBezTo>
                <a:lnTo>
                  <a:pt x="5110154" y="4039775"/>
                </a:lnTo>
                <a:cubicBezTo>
                  <a:pt x="5116453" y="4039978"/>
                  <a:pt x="5123768" y="4039978"/>
                  <a:pt x="5132100" y="4039775"/>
                </a:cubicBezTo>
                <a:cubicBezTo>
                  <a:pt x="5151403" y="4039165"/>
                  <a:pt x="5167406" y="4035508"/>
                  <a:pt x="5180105" y="4028802"/>
                </a:cubicBezTo>
                <a:cubicBezTo>
                  <a:pt x="5192806" y="4022096"/>
                  <a:pt x="5202357" y="4013664"/>
                  <a:pt x="5208757" y="4003504"/>
                </a:cubicBezTo>
                <a:cubicBezTo>
                  <a:pt x="5215158" y="3993344"/>
                  <a:pt x="5218460" y="3982879"/>
                  <a:pt x="5218663" y="3972109"/>
                </a:cubicBezTo>
                <a:cubicBezTo>
                  <a:pt x="5219070" y="3955853"/>
                  <a:pt x="5215666" y="3942645"/>
                  <a:pt x="5208452" y="3932485"/>
                </a:cubicBezTo>
                <a:cubicBezTo>
                  <a:pt x="5201238" y="3922325"/>
                  <a:pt x="5190977" y="3914807"/>
                  <a:pt x="5177667" y="3909930"/>
                </a:cubicBezTo>
                <a:cubicBezTo>
                  <a:pt x="5164358" y="3905053"/>
                  <a:pt x="5148762" y="3902716"/>
                  <a:pt x="5130880" y="3902920"/>
                </a:cubicBezTo>
                <a:close/>
                <a:moveTo>
                  <a:pt x="4464131" y="3902920"/>
                </a:moveTo>
                <a:cubicBezTo>
                  <a:pt x="4449704" y="3903123"/>
                  <a:pt x="4435277" y="3903224"/>
                  <a:pt x="4420849" y="3903224"/>
                </a:cubicBezTo>
                <a:cubicBezTo>
                  <a:pt x="4406422" y="3903224"/>
                  <a:pt x="4391995" y="3903326"/>
                  <a:pt x="4377567" y="3903529"/>
                </a:cubicBezTo>
                <a:lnTo>
                  <a:pt x="4377567" y="3926999"/>
                </a:lnTo>
                <a:cubicBezTo>
                  <a:pt x="4379803" y="3926796"/>
                  <a:pt x="4383358" y="3926643"/>
                  <a:pt x="4388235" y="3926542"/>
                </a:cubicBezTo>
                <a:cubicBezTo>
                  <a:pt x="4393112" y="3926440"/>
                  <a:pt x="4397176" y="3926288"/>
                  <a:pt x="4400427" y="3926084"/>
                </a:cubicBezTo>
                <a:cubicBezTo>
                  <a:pt x="4400225" y="3928726"/>
                  <a:pt x="4399970" y="3932587"/>
                  <a:pt x="4399666" y="3937667"/>
                </a:cubicBezTo>
                <a:cubicBezTo>
                  <a:pt x="4399360" y="3942747"/>
                  <a:pt x="4399208" y="3948030"/>
                  <a:pt x="4399208" y="3953516"/>
                </a:cubicBezTo>
                <a:lnTo>
                  <a:pt x="4399208" y="4070255"/>
                </a:lnTo>
                <a:cubicBezTo>
                  <a:pt x="4399208" y="4078383"/>
                  <a:pt x="4398344" y="4084276"/>
                  <a:pt x="4396617" y="4087933"/>
                </a:cubicBezTo>
                <a:cubicBezTo>
                  <a:pt x="4394890" y="4091591"/>
                  <a:pt x="4392452" y="4093928"/>
                  <a:pt x="4389302" y="4094944"/>
                </a:cubicBezTo>
                <a:cubicBezTo>
                  <a:pt x="4386153" y="4095960"/>
                  <a:pt x="4382241" y="4096569"/>
                  <a:pt x="4377567" y="4096772"/>
                </a:cubicBezTo>
                <a:lnTo>
                  <a:pt x="4377567" y="4116889"/>
                </a:lnTo>
                <a:lnTo>
                  <a:pt x="4468093" y="4116889"/>
                </a:lnTo>
                <a:lnTo>
                  <a:pt x="4468093" y="4093420"/>
                </a:lnTo>
                <a:cubicBezTo>
                  <a:pt x="4466671" y="4093420"/>
                  <a:pt x="4464283" y="4093470"/>
                  <a:pt x="4460930" y="4093572"/>
                </a:cubicBezTo>
                <a:cubicBezTo>
                  <a:pt x="4457577" y="4093674"/>
                  <a:pt x="4454174" y="4093775"/>
                  <a:pt x="4450719" y="4093877"/>
                </a:cubicBezTo>
                <a:cubicBezTo>
                  <a:pt x="4447265" y="4093978"/>
                  <a:pt x="4444420" y="4094131"/>
                  <a:pt x="4442185" y="4094334"/>
                </a:cubicBezTo>
                <a:cubicBezTo>
                  <a:pt x="4442591" y="4091692"/>
                  <a:pt x="4442897" y="4087832"/>
                  <a:pt x="4443099" y="4082752"/>
                </a:cubicBezTo>
                <a:cubicBezTo>
                  <a:pt x="4443302" y="4077672"/>
                  <a:pt x="4443404" y="4072287"/>
                  <a:pt x="4443404" y="4066597"/>
                </a:cubicBezTo>
                <a:lnTo>
                  <a:pt x="4443404" y="4033984"/>
                </a:lnTo>
                <a:lnTo>
                  <a:pt x="4459254" y="4033984"/>
                </a:lnTo>
                <a:cubicBezTo>
                  <a:pt x="4462708" y="4037641"/>
                  <a:pt x="4466975" y="4043534"/>
                  <a:pt x="4472056" y="4051662"/>
                </a:cubicBezTo>
                <a:lnTo>
                  <a:pt x="4494610" y="4088238"/>
                </a:lnTo>
                <a:cubicBezTo>
                  <a:pt x="4498674" y="4094740"/>
                  <a:pt x="4502484" y="4100481"/>
                  <a:pt x="4506041" y="4105459"/>
                </a:cubicBezTo>
                <a:cubicBezTo>
                  <a:pt x="4509596" y="4110438"/>
                  <a:pt x="4513203" y="4114248"/>
                  <a:pt x="4516861" y="4116889"/>
                </a:cubicBezTo>
                <a:lnTo>
                  <a:pt x="4567153" y="4116889"/>
                </a:lnTo>
                <a:lnTo>
                  <a:pt x="4567153" y="4096772"/>
                </a:lnTo>
                <a:cubicBezTo>
                  <a:pt x="4560244" y="4096366"/>
                  <a:pt x="4554504" y="4094080"/>
                  <a:pt x="4549932" y="4089914"/>
                </a:cubicBezTo>
                <a:cubicBezTo>
                  <a:pt x="4545360" y="4085749"/>
                  <a:pt x="4539721" y="4078484"/>
                  <a:pt x="4533015" y="4068121"/>
                </a:cubicBezTo>
                <a:lnTo>
                  <a:pt x="4518689" y="4046785"/>
                </a:lnTo>
                <a:cubicBezTo>
                  <a:pt x="4516048" y="4042721"/>
                  <a:pt x="4512848" y="4038860"/>
                  <a:pt x="4509089" y="4035203"/>
                </a:cubicBezTo>
                <a:cubicBezTo>
                  <a:pt x="4505330" y="4031545"/>
                  <a:pt x="4501519" y="4028904"/>
                  <a:pt x="4497658" y="4027278"/>
                </a:cubicBezTo>
                <a:cubicBezTo>
                  <a:pt x="4515541" y="4022198"/>
                  <a:pt x="4528850" y="4014375"/>
                  <a:pt x="4537587" y="4003808"/>
                </a:cubicBezTo>
                <a:cubicBezTo>
                  <a:pt x="4546326" y="3993242"/>
                  <a:pt x="4550897" y="3981456"/>
                  <a:pt x="4551303" y="3968452"/>
                </a:cubicBezTo>
                <a:cubicBezTo>
                  <a:pt x="4551710" y="3952196"/>
                  <a:pt x="4548357" y="3939292"/>
                  <a:pt x="4541246" y="3929742"/>
                </a:cubicBezTo>
                <a:cubicBezTo>
                  <a:pt x="4534133" y="3920192"/>
                  <a:pt x="4523973" y="3913283"/>
                  <a:pt x="4510765" y="3909016"/>
                </a:cubicBezTo>
                <a:cubicBezTo>
                  <a:pt x="4497557" y="3904748"/>
                  <a:pt x="4482012" y="3902716"/>
                  <a:pt x="4464131" y="3902920"/>
                </a:cubicBezTo>
                <a:close/>
                <a:moveTo>
                  <a:pt x="8966254" y="3898652"/>
                </a:moveTo>
                <a:cubicBezTo>
                  <a:pt x="8948170" y="3898652"/>
                  <a:pt x="8932422" y="3902005"/>
                  <a:pt x="8919011" y="3908711"/>
                </a:cubicBezTo>
                <a:cubicBezTo>
                  <a:pt x="8905600" y="3915416"/>
                  <a:pt x="8894474" y="3924256"/>
                  <a:pt x="8885635" y="3935228"/>
                </a:cubicBezTo>
                <a:cubicBezTo>
                  <a:pt x="8876796" y="3946201"/>
                  <a:pt x="8870192" y="3958241"/>
                  <a:pt x="8865823" y="3971347"/>
                </a:cubicBezTo>
                <a:cubicBezTo>
                  <a:pt x="8861454" y="3984454"/>
                  <a:pt x="8859270" y="3997408"/>
                  <a:pt x="8859270" y="4010209"/>
                </a:cubicBezTo>
                <a:cubicBezTo>
                  <a:pt x="8859270" y="4023417"/>
                  <a:pt x="8861200" y="4036625"/>
                  <a:pt x="8865061" y="4049833"/>
                </a:cubicBezTo>
                <a:cubicBezTo>
                  <a:pt x="8868922" y="4063041"/>
                  <a:pt x="8875018" y="4075081"/>
                  <a:pt x="8883349" y="4085952"/>
                </a:cubicBezTo>
                <a:cubicBezTo>
                  <a:pt x="8891680" y="4096823"/>
                  <a:pt x="8902602" y="4105510"/>
                  <a:pt x="8916115" y="4112012"/>
                </a:cubicBezTo>
                <a:cubicBezTo>
                  <a:pt x="8929628" y="4118515"/>
                  <a:pt x="8946036" y="4121766"/>
                  <a:pt x="8965340" y="4121766"/>
                </a:cubicBezTo>
                <a:cubicBezTo>
                  <a:pt x="8983425" y="4121766"/>
                  <a:pt x="8999173" y="4118362"/>
                  <a:pt x="9012584" y="4111555"/>
                </a:cubicBezTo>
                <a:cubicBezTo>
                  <a:pt x="9025996" y="4104748"/>
                  <a:pt x="9037120" y="4095807"/>
                  <a:pt x="9045960" y="4084733"/>
                </a:cubicBezTo>
                <a:cubicBezTo>
                  <a:pt x="9054799" y="4073658"/>
                  <a:pt x="9061402" y="4061619"/>
                  <a:pt x="9065772" y="4048614"/>
                </a:cubicBezTo>
                <a:cubicBezTo>
                  <a:pt x="9070140" y="4035609"/>
                  <a:pt x="9072324" y="4022808"/>
                  <a:pt x="9072324" y="4010209"/>
                </a:cubicBezTo>
                <a:cubicBezTo>
                  <a:pt x="9072324" y="3997408"/>
                  <a:pt x="9070242" y="3984504"/>
                  <a:pt x="9066076" y="3971500"/>
                </a:cubicBezTo>
                <a:cubicBezTo>
                  <a:pt x="9061912" y="3958495"/>
                  <a:pt x="9055561" y="3946455"/>
                  <a:pt x="9047026" y="3935381"/>
                </a:cubicBezTo>
                <a:cubicBezTo>
                  <a:pt x="9038492" y="3924306"/>
                  <a:pt x="9027520" y="3915416"/>
                  <a:pt x="9014108" y="3908711"/>
                </a:cubicBezTo>
                <a:cubicBezTo>
                  <a:pt x="9000697" y="3902005"/>
                  <a:pt x="8984746" y="3898652"/>
                  <a:pt x="8966254" y="3898652"/>
                </a:cubicBezTo>
                <a:close/>
                <a:moveTo>
                  <a:pt x="6275557" y="3898652"/>
                </a:moveTo>
                <a:cubicBezTo>
                  <a:pt x="6262146" y="3898652"/>
                  <a:pt x="6250868" y="3900481"/>
                  <a:pt x="6241724" y="3904139"/>
                </a:cubicBezTo>
                <a:cubicBezTo>
                  <a:pt x="6232580" y="3907796"/>
                  <a:pt x="6225265" y="3912521"/>
                  <a:pt x="6219778" y="3918312"/>
                </a:cubicBezTo>
                <a:cubicBezTo>
                  <a:pt x="6214292" y="3924103"/>
                  <a:pt x="6210330" y="3930402"/>
                  <a:pt x="6207891" y="3937210"/>
                </a:cubicBezTo>
                <a:cubicBezTo>
                  <a:pt x="6205453" y="3944017"/>
                  <a:pt x="6204234" y="3950570"/>
                  <a:pt x="6204234" y="3956869"/>
                </a:cubicBezTo>
                <a:cubicBezTo>
                  <a:pt x="6204234" y="3970077"/>
                  <a:pt x="6207282" y="3981304"/>
                  <a:pt x="6213378" y="3990550"/>
                </a:cubicBezTo>
                <a:cubicBezTo>
                  <a:pt x="6219474" y="3999795"/>
                  <a:pt x="6227754" y="4007720"/>
                  <a:pt x="6238219" y="4014324"/>
                </a:cubicBezTo>
                <a:cubicBezTo>
                  <a:pt x="6248684" y="4020928"/>
                  <a:pt x="6260418" y="4026872"/>
                  <a:pt x="6273423" y="4032155"/>
                </a:cubicBezTo>
                <a:cubicBezTo>
                  <a:pt x="6281145" y="4035203"/>
                  <a:pt x="6288714" y="4038352"/>
                  <a:pt x="6296131" y="4041604"/>
                </a:cubicBezTo>
                <a:cubicBezTo>
                  <a:pt x="6303547" y="4044855"/>
                  <a:pt x="6309745" y="4048817"/>
                  <a:pt x="6314724" y="4053491"/>
                </a:cubicBezTo>
                <a:cubicBezTo>
                  <a:pt x="6319702" y="4058164"/>
                  <a:pt x="6322191" y="4064057"/>
                  <a:pt x="6322191" y="4071169"/>
                </a:cubicBezTo>
                <a:cubicBezTo>
                  <a:pt x="6322191" y="4078891"/>
                  <a:pt x="6318788" y="4085596"/>
                  <a:pt x="6311980" y="4091286"/>
                </a:cubicBezTo>
                <a:cubicBezTo>
                  <a:pt x="6305174" y="4096976"/>
                  <a:pt x="6296385" y="4099820"/>
                  <a:pt x="6285615" y="4099820"/>
                </a:cubicBezTo>
                <a:cubicBezTo>
                  <a:pt x="6271391" y="4099820"/>
                  <a:pt x="6259149" y="4095502"/>
                  <a:pt x="6248887" y="4086866"/>
                </a:cubicBezTo>
                <a:cubicBezTo>
                  <a:pt x="6238625" y="4078230"/>
                  <a:pt x="6232072" y="4065378"/>
                  <a:pt x="6229227" y="4048309"/>
                </a:cubicBezTo>
                <a:lnTo>
                  <a:pt x="6209111" y="4048309"/>
                </a:lnTo>
                <a:lnTo>
                  <a:pt x="6209111" y="4119632"/>
                </a:lnTo>
                <a:lnTo>
                  <a:pt x="6232580" y="4119632"/>
                </a:lnTo>
                <a:lnTo>
                  <a:pt x="6231666" y="4106831"/>
                </a:lnTo>
                <a:cubicBezTo>
                  <a:pt x="6239997" y="4111708"/>
                  <a:pt x="6248887" y="4115416"/>
                  <a:pt x="6258336" y="4117956"/>
                </a:cubicBezTo>
                <a:cubicBezTo>
                  <a:pt x="6267785" y="4120496"/>
                  <a:pt x="6276573" y="4121766"/>
                  <a:pt x="6284701" y="4121766"/>
                </a:cubicBezTo>
                <a:cubicBezTo>
                  <a:pt x="6300347" y="4121766"/>
                  <a:pt x="6314013" y="4119175"/>
                  <a:pt x="6325696" y="4113994"/>
                </a:cubicBezTo>
                <a:cubicBezTo>
                  <a:pt x="6337380" y="4108812"/>
                  <a:pt x="6346474" y="4101548"/>
                  <a:pt x="6352976" y="4092200"/>
                </a:cubicBezTo>
                <a:cubicBezTo>
                  <a:pt x="6359478" y="4082853"/>
                  <a:pt x="6362730" y="4072185"/>
                  <a:pt x="6362730" y="4060196"/>
                </a:cubicBezTo>
                <a:cubicBezTo>
                  <a:pt x="6362730" y="4050240"/>
                  <a:pt x="6360596" y="4041553"/>
                  <a:pt x="6356329" y="4034136"/>
                </a:cubicBezTo>
                <a:cubicBezTo>
                  <a:pt x="6352062" y="4026719"/>
                  <a:pt x="6346474" y="4020217"/>
                  <a:pt x="6339565" y="4014629"/>
                </a:cubicBezTo>
                <a:cubicBezTo>
                  <a:pt x="6332656" y="4009041"/>
                  <a:pt x="6325138" y="4004215"/>
                  <a:pt x="6317010" y="4000151"/>
                </a:cubicBezTo>
                <a:cubicBezTo>
                  <a:pt x="6308882" y="3996087"/>
                  <a:pt x="6300957" y="3992531"/>
                  <a:pt x="6293235" y="3989483"/>
                </a:cubicBezTo>
                <a:cubicBezTo>
                  <a:pt x="6276573" y="3982574"/>
                  <a:pt x="6264178" y="3976072"/>
                  <a:pt x="6256050" y="3969976"/>
                </a:cubicBezTo>
                <a:cubicBezTo>
                  <a:pt x="6247922" y="3963880"/>
                  <a:pt x="6243858" y="3956158"/>
                  <a:pt x="6243858" y="3946811"/>
                </a:cubicBezTo>
                <a:cubicBezTo>
                  <a:pt x="6243858" y="3939089"/>
                  <a:pt x="6247160" y="3932790"/>
                  <a:pt x="6253764" y="3927913"/>
                </a:cubicBezTo>
                <a:cubicBezTo>
                  <a:pt x="6260368" y="3923036"/>
                  <a:pt x="6268038" y="3920598"/>
                  <a:pt x="6276776" y="3920598"/>
                </a:cubicBezTo>
                <a:cubicBezTo>
                  <a:pt x="6291000" y="3920395"/>
                  <a:pt x="6302684" y="3924662"/>
                  <a:pt x="6311828" y="3933400"/>
                </a:cubicBezTo>
                <a:cubicBezTo>
                  <a:pt x="6320972" y="3942137"/>
                  <a:pt x="6326865" y="3954939"/>
                  <a:pt x="6329507" y="3971804"/>
                </a:cubicBezTo>
                <a:lnTo>
                  <a:pt x="6349623" y="3971804"/>
                </a:lnTo>
                <a:lnTo>
                  <a:pt x="6349623" y="3900786"/>
                </a:lnTo>
                <a:lnTo>
                  <a:pt x="6325849" y="3900786"/>
                </a:lnTo>
                <a:lnTo>
                  <a:pt x="6327068" y="3913283"/>
                </a:lnTo>
                <a:cubicBezTo>
                  <a:pt x="6320159" y="3908406"/>
                  <a:pt x="6311879" y="3904748"/>
                  <a:pt x="6302227" y="3902310"/>
                </a:cubicBezTo>
                <a:cubicBezTo>
                  <a:pt x="6292575" y="3899872"/>
                  <a:pt x="6283685" y="3898652"/>
                  <a:pt x="6275557" y="3898652"/>
                </a:cubicBezTo>
                <a:close/>
                <a:moveTo>
                  <a:pt x="3632255" y="3898652"/>
                </a:moveTo>
                <a:cubicBezTo>
                  <a:pt x="3614170" y="3898652"/>
                  <a:pt x="3598423" y="3902005"/>
                  <a:pt x="3585011" y="3908711"/>
                </a:cubicBezTo>
                <a:cubicBezTo>
                  <a:pt x="3571600" y="3915416"/>
                  <a:pt x="3560475" y="3924256"/>
                  <a:pt x="3551636" y="3935228"/>
                </a:cubicBezTo>
                <a:cubicBezTo>
                  <a:pt x="3542797" y="3946201"/>
                  <a:pt x="3536192" y="3958241"/>
                  <a:pt x="3531824" y="3971347"/>
                </a:cubicBezTo>
                <a:cubicBezTo>
                  <a:pt x="3527455" y="3984454"/>
                  <a:pt x="3525270" y="3997408"/>
                  <a:pt x="3525270" y="4010209"/>
                </a:cubicBezTo>
                <a:cubicBezTo>
                  <a:pt x="3525270" y="4023417"/>
                  <a:pt x="3527201" y="4036625"/>
                  <a:pt x="3531062" y="4049833"/>
                </a:cubicBezTo>
                <a:cubicBezTo>
                  <a:pt x="3534922" y="4063041"/>
                  <a:pt x="3541018" y="4075081"/>
                  <a:pt x="3549350" y="4085952"/>
                </a:cubicBezTo>
                <a:cubicBezTo>
                  <a:pt x="3557681" y="4096823"/>
                  <a:pt x="3568603" y="4105510"/>
                  <a:pt x="3582116" y="4112012"/>
                </a:cubicBezTo>
                <a:cubicBezTo>
                  <a:pt x="3595629" y="4118515"/>
                  <a:pt x="3612037" y="4121766"/>
                  <a:pt x="3631341" y="4121766"/>
                </a:cubicBezTo>
                <a:cubicBezTo>
                  <a:pt x="3649426" y="4121766"/>
                  <a:pt x="3665174" y="4118362"/>
                  <a:pt x="3678585" y="4111555"/>
                </a:cubicBezTo>
                <a:cubicBezTo>
                  <a:pt x="3691996" y="4104748"/>
                  <a:pt x="3703121" y="4095807"/>
                  <a:pt x="3711961" y="4084733"/>
                </a:cubicBezTo>
                <a:cubicBezTo>
                  <a:pt x="3720800" y="4073658"/>
                  <a:pt x="3727404" y="4061619"/>
                  <a:pt x="3731772" y="4048614"/>
                </a:cubicBezTo>
                <a:cubicBezTo>
                  <a:pt x="3736141" y="4035609"/>
                  <a:pt x="3738326" y="4022808"/>
                  <a:pt x="3738326" y="4010209"/>
                </a:cubicBezTo>
                <a:cubicBezTo>
                  <a:pt x="3738326" y="3997408"/>
                  <a:pt x="3736243" y="3984504"/>
                  <a:pt x="3732077" y="3971500"/>
                </a:cubicBezTo>
                <a:cubicBezTo>
                  <a:pt x="3727912" y="3958495"/>
                  <a:pt x="3721562" y="3946455"/>
                  <a:pt x="3713027" y="3935381"/>
                </a:cubicBezTo>
                <a:cubicBezTo>
                  <a:pt x="3704493" y="3924306"/>
                  <a:pt x="3693520" y="3915416"/>
                  <a:pt x="3680109" y="3908711"/>
                </a:cubicBezTo>
                <a:cubicBezTo>
                  <a:pt x="3666698" y="3902005"/>
                  <a:pt x="3650747" y="3898652"/>
                  <a:pt x="3632255" y="3898652"/>
                </a:cubicBezTo>
                <a:close/>
                <a:moveTo>
                  <a:pt x="2546405" y="3898652"/>
                </a:moveTo>
                <a:cubicBezTo>
                  <a:pt x="2528320" y="3898652"/>
                  <a:pt x="2512572" y="3902005"/>
                  <a:pt x="2499161" y="3908711"/>
                </a:cubicBezTo>
                <a:cubicBezTo>
                  <a:pt x="2485750" y="3915416"/>
                  <a:pt x="2474625" y="3924256"/>
                  <a:pt x="2465786" y="3935228"/>
                </a:cubicBezTo>
                <a:cubicBezTo>
                  <a:pt x="2456946" y="3946201"/>
                  <a:pt x="2450342" y="3958241"/>
                  <a:pt x="2445974" y="3971347"/>
                </a:cubicBezTo>
                <a:cubicBezTo>
                  <a:pt x="2441605" y="3984454"/>
                  <a:pt x="2439420" y="3997408"/>
                  <a:pt x="2439420" y="4010209"/>
                </a:cubicBezTo>
                <a:cubicBezTo>
                  <a:pt x="2439420" y="4023417"/>
                  <a:pt x="2441351" y="4036625"/>
                  <a:pt x="2445211" y="4049833"/>
                </a:cubicBezTo>
                <a:cubicBezTo>
                  <a:pt x="2449072" y="4063041"/>
                  <a:pt x="2455168" y="4075081"/>
                  <a:pt x="2463500" y="4085952"/>
                </a:cubicBezTo>
                <a:cubicBezTo>
                  <a:pt x="2471831" y="4096823"/>
                  <a:pt x="2482753" y="4105510"/>
                  <a:pt x="2496266" y="4112012"/>
                </a:cubicBezTo>
                <a:cubicBezTo>
                  <a:pt x="2509778" y="4118515"/>
                  <a:pt x="2526187" y="4121766"/>
                  <a:pt x="2545491" y="4121766"/>
                </a:cubicBezTo>
                <a:cubicBezTo>
                  <a:pt x="2563576" y="4121766"/>
                  <a:pt x="2579324" y="4118362"/>
                  <a:pt x="2592735" y="4111555"/>
                </a:cubicBezTo>
                <a:cubicBezTo>
                  <a:pt x="2606146" y="4104748"/>
                  <a:pt x="2617271" y="4095807"/>
                  <a:pt x="2626110" y="4084733"/>
                </a:cubicBezTo>
                <a:cubicBezTo>
                  <a:pt x="2634950" y="4073658"/>
                  <a:pt x="2641554" y="4061619"/>
                  <a:pt x="2645922" y="4048614"/>
                </a:cubicBezTo>
                <a:cubicBezTo>
                  <a:pt x="2650291" y="4035609"/>
                  <a:pt x="2652476" y="4022808"/>
                  <a:pt x="2652476" y="4010209"/>
                </a:cubicBezTo>
                <a:cubicBezTo>
                  <a:pt x="2652476" y="3997408"/>
                  <a:pt x="2650393" y="3984504"/>
                  <a:pt x="2646227" y="3971500"/>
                </a:cubicBezTo>
                <a:cubicBezTo>
                  <a:pt x="2642062" y="3958495"/>
                  <a:pt x="2635711" y="3946455"/>
                  <a:pt x="2627177" y="3935381"/>
                </a:cubicBezTo>
                <a:cubicBezTo>
                  <a:pt x="2618643" y="3924306"/>
                  <a:pt x="2607670" y="3915416"/>
                  <a:pt x="2594259" y="3908711"/>
                </a:cubicBezTo>
                <a:cubicBezTo>
                  <a:pt x="2580848" y="3902005"/>
                  <a:pt x="2564896" y="3898652"/>
                  <a:pt x="2546405" y="3898652"/>
                </a:cubicBezTo>
                <a:close/>
                <a:moveTo>
                  <a:pt x="7852668" y="3898043"/>
                </a:moveTo>
                <a:lnTo>
                  <a:pt x="7793232" y="4061111"/>
                </a:lnTo>
                <a:cubicBezTo>
                  <a:pt x="7790997" y="4067207"/>
                  <a:pt x="7788711" y="4072896"/>
                  <a:pt x="7786374" y="4078180"/>
                </a:cubicBezTo>
                <a:cubicBezTo>
                  <a:pt x="7784037" y="4083463"/>
                  <a:pt x="7781142" y="4087730"/>
                  <a:pt x="7777687" y="4090981"/>
                </a:cubicBezTo>
                <a:cubicBezTo>
                  <a:pt x="7774233" y="4094232"/>
                  <a:pt x="7769661" y="4095858"/>
                  <a:pt x="7763971" y="4095858"/>
                </a:cubicBezTo>
                <a:lnTo>
                  <a:pt x="7763971" y="4116889"/>
                </a:lnTo>
                <a:lnTo>
                  <a:pt x="7829199" y="4116889"/>
                </a:lnTo>
                <a:lnTo>
                  <a:pt x="7829199" y="4092505"/>
                </a:lnTo>
                <a:cubicBezTo>
                  <a:pt x="7827167" y="4092505"/>
                  <a:pt x="7823865" y="4092556"/>
                  <a:pt x="7819292" y="4092658"/>
                </a:cubicBezTo>
                <a:cubicBezTo>
                  <a:pt x="7814720" y="4092759"/>
                  <a:pt x="7810808" y="4093013"/>
                  <a:pt x="7807557" y="4093420"/>
                </a:cubicBezTo>
                <a:cubicBezTo>
                  <a:pt x="7809183" y="4089965"/>
                  <a:pt x="7810961" y="4085647"/>
                  <a:pt x="7812891" y="4080466"/>
                </a:cubicBezTo>
                <a:cubicBezTo>
                  <a:pt x="7814822" y="4075284"/>
                  <a:pt x="7816295" y="4071372"/>
                  <a:pt x="7817311" y="4068731"/>
                </a:cubicBezTo>
                <a:lnTo>
                  <a:pt x="7822188" y="4054405"/>
                </a:lnTo>
                <a:lnTo>
                  <a:pt x="7888330" y="4053186"/>
                </a:lnTo>
                <a:lnTo>
                  <a:pt x="7894425" y="4069950"/>
                </a:lnTo>
                <a:cubicBezTo>
                  <a:pt x="7897271" y="4077468"/>
                  <a:pt x="7898185" y="4083818"/>
                  <a:pt x="7897169" y="4089000"/>
                </a:cubicBezTo>
                <a:cubicBezTo>
                  <a:pt x="7896153" y="4094182"/>
                  <a:pt x="7891480" y="4096772"/>
                  <a:pt x="7883148" y="4096772"/>
                </a:cubicBezTo>
                <a:lnTo>
                  <a:pt x="7883148" y="4116889"/>
                </a:lnTo>
                <a:lnTo>
                  <a:pt x="7965139" y="4116889"/>
                </a:lnTo>
                <a:lnTo>
                  <a:pt x="7965139" y="4093420"/>
                </a:lnTo>
                <a:cubicBezTo>
                  <a:pt x="7963107" y="4093420"/>
                  <a:pt x="7960517" y="4093470"/>
                  <a:pt x="7957367" y="4093572"/>
                </a:cubicBezTo>
                <a:cubicBezTo>
                  <a:pt x="7954217" y="4093674"/>
                  <a:pt x="7950916" y="4093928"/>
                  <a:pt x="7947461" y="4094334"/>
                </a:cubicBezTo>
                <a:cubicBezTo>
                  <a:pt x="7947054" y="4089660"/>
                  <a:pt x="7945835" y="4084225"/>
                  <a:pt x="7943803" y="4078027"/>
                </a:cubicBezTo>
                <a:cubicBezTo>
                  <a:pt x="7941771" y="4071830"/>
                  <a:pt x="7940146" y="4067207"/>
                  <a:pt x="7938926" y="4064159"/>
                </a:cubicBezTo>
                <a:lnTo>
                  <a:pt x="7874004" y="3898043"/>
                </a:lnTo>
                <a:close/>
                <a:moveTo>
                  <a:pt x="6494114" y="2373466"/>
                </a:moveTo>
                <a:cubicBezTo>
                  <a:pt x="6526339" y="2373466"/>
                  <a:pt x="6542451" y="2404117"/>
                  <a:pt x="6542451" y="2465420"/>
                </a:cubicBezTo>
                <a:lnTo>
                  <a:pt x="6542451" y="3186172"/>
                </a:lnTo>
                <a:cubicBezTo>
                  <a:pt x="6542451" y="3261461"/>
                  <a:pt x="6525782" y="3299106"/>
                  <a:pt x="6492443" y="3299106"/>
                </a:cubicBezTo>
                <a:cubicBezTo>
                  <a:pt x="6473687" y="3299106"/>
                  <a:pt x="6459966" y="3291395"/>
                  <a:pt x="6451279" y="3275974"/>
                </a:cubicBezTo>
                <a:cubicBezTo>
                  <a:pt x="6442592" y="3260552"/>
                  <a:pt x="6438249" y="3231176"/>
                  <a:pt x="6438249" y="3187844"/>
                </a:cubicBezTo>
                <a:lnTo>
                  <a:pt x="6438249" y="2467948"/>
                </a:lnTo>
                <a:cubicBezTo>
                  <a:pt x="6438249" y="2404960"/>
                  <a:pt x="6456871" y="2373466"/>
                  <a:pt x="6494114" y="2373466"/>
                </a:cubicBezTo>
                <a:close/>
                <a:moveTo>
                  <a:pt x="8244488" y="2080809"/>
                </a:moveTo>
                <a:lnTo>
                  <a:pt x="8244488" y="3591763"/>
                </a:lnTo>
                <a:lnTo>
                  <a:pt x="8889558" y="3591763"/>
                </a:lnTo>
                <a:lnTo>
                  <a:pt x="8889558" y="3269743"/>
                </a:lnTo>
                <a:lnTo>
                  <a:pt x="8579946" y="3269743"/>
                </a:lnTo>
                <a:lnTo>
                  <a:pt x="8579946" y="2965827"/>
                </a:lnTo>
                <a:lnTo>
                  <a:pt x="8858510" y="2965827"/>
                </a:lnTo>
                <a:lnTo>
                  <a:pt x="8858510" y="2653875"/>
                </a:lnTo>
                <a:lnTo>
                  <a:pt x="8579946" y="2653875"/>
                </a:lnTo>
                <a:lnTo>
                  <a:pt x="8579946" y="2400316"/>
                </a:lnTo>
                <a:lnTo>
                  <a:pt x="8870264" y="2400316"/>
                </a:lnTo>
                <a:lnTo>
                  <a:pt x="8870264" y="2080809"/>
                </a:lnTo>
                <a:close/>
                <a:moveTo>
                  <a:pt x="6958614" y="2080809"/>
                </a:moveTo>
                <a:lnTo>
                  <a:pt x="6958614" y="3591763"/>
                </a:lnTo>
                <a:lnTo>
                  <a:pt x="7260510" y="3591763"/>
                </a:lnTo>
                <a:lnTo>
                  <a:pt x="7260510" y="2527851"/>
                </a:lnTo>
                <a:lnTo>
                  <a:pt x="7407380" y="3591763"/>
                </a:lnTo>
                <a:lnTo>
                  <a:pt x="7702671" y="3591763"/>
                </a:lnTo>
                <a:lnTo>
                  <a:pt x="7839607" y="2527851"/>
                </a:lnTo>
                <a:lnTo>
                  <a:pt x="7839607" y="3591763"/>
                </a:lnTo>
                <a:lnTo>
                  <a:pt x="8144873" y="3591763"/>
                </a:lnTo>
                <a:lnTo>
                  <a:pt x="8144873" y="2080809"/>
                </a:lnTo>
                <a:lnTo>
                  <a:pt x="7657904" y="2080809"/>
                </a:lnTo>
                <a:lnTo>
                  <a:pt x="7549864" y="2981110"/>
                </a:lnTo>
                <a:lnTo>
                  <a:pt x="7441089" y="2080809"/>
                </a:lnTo>
                <a:close/>
                <a:moveTo>
                  <a:pt x="4624989" y="2080809"/>
                </a:moveTo>
                <a:lnTo>
                  <a:pt x="4624989" y="3591763"/>
                </a:lnTo>
                <a:lnTo>
                  <a:pt x="5259148" y="3591763"/>
                </a:lnTo>
                <a:lnTo>
                  <a:pt x="5259148" y="3305819"/>
                </a:lnTo>
                <a:lnTo>
                  <a:pt x="4955420" y="3305819"/>
                </a:lnTo>
                <a:lnTo>
                  <a:pt x="4955420" y="2080809"/>
                </a:lnTo>
                <a:close/>
                <a:moveTo>
                  <a:pt x="3901089" y="2080809"/>
                </a:moveTo>
                <a:lnTo>
                  <a:pt x="3901089" y="3591763"/>
                </a:lnTo>
                <a:lnTo>
                  <a:pt x="4546159" y="3591763"/>
                </a:lnTo>
                <a:lnTo>
                  <a:pt x="4546159" y="3269743"/>
                </a:lnTo>
                <a:lnTo>
                  <a:pt x="4236547" y="3269743"/>
                </a:lnTo>
                <a:lnTo>
                  <a:pt x="4236547" y="2965827"/>
                </a:lnTo>
                <a:lnTo>
                  <a:pt x="4515111" y="2965827"/>
                </a:lnTo>
                <a:lnTo>
                  <a:pt x="4515111" y="2653875"/>
                </a:lnTo>
                <a:lnTo>
                  <a:pt x="4236547" y="2653875"/>
                </a:lnTo>
                <a:lnTo>
                  <a:pt x="4236547" y="2400316"/>
                </a:lnTo>
                <a:lnTo>
                  <a:pt x="4526864" y="2400316"/>
                </a:lnTo>
                <a:lnTo>
                  <a:pt x="4526864" y="2080809"/>
                </a:lnTo>
                <a:close/>
                <a:moveTo>
                  <a:pt x="2620037" y="2080809"/>
                </a:moveTo>
                <a:lnTo>
                  <a:pt x="2780252" y="3591763"/>
                </a:lnTo>
                <a:lnTo>
                  <a:pt x="3171870" y="3591763"/>
                </a:lnTo>
                <a:lnTo>
                  <a:pt x="3226866" y="2881094"/>
                </a:lnTo>
                <a:lnTo>
                  <a:pt x="3284469" y="3591763"/>
                </a:lnTo>
                <a:lnTo>
                  <a:pt x="3670110" y="3591763"/>
                </a:lnTo>
                <a:lnTo>
                  <a:pt x="3833147" y="2080809"/>
                </a:lnTo>
                <a:lnTo>
                  <a:pt x="3507409" y="2080809"/>
                </a:lnTo>
                <a:lnTo>
                  <a:pt x="3444604" y="3012987"/>
                </a:lnTo>
                <a:lnTo>
                  <a:pt x="3381799" y="2080809"/>
                </a:lnTo>
                <a:lnTo>
                  <a:pt x="3074527" y="2080809"/>
                </a:lnTo>
                <a:lnTo>
                  <a:pt x="3007644" y="3012987"/>
                </a:lnTo>
                <a:lnTo>
                  <a:pt x="2942098" y="2080809"/>
                </a:lnTo>
                <a:close/>
                <a:moveTo>
                  <a:pt x="6489929" y="2067384"/>
                </a:moveTo>
                <a:cubicBezTo>
                  <a:pt x="6365941" y="2067384"/>
                  <a:pt x="6271400" y="2101844"/>
                  <a:pt x="6206304" y="2170764"/>
                </a:cubicBezTo>
                <a:cubicBezTo>
                  <a:pt x="6141208" y="2239685"/>
                  <a:pt x="6108660" y="2339583"/>
                  <a:pt x="6108660" y="2470461"/>
                </a:cubicBezTo>
                <a:lnTo>
                  <a:pt x="6108660" y="3171905"/>
                </a:lnTo>
                <a:cubicBezTo>
                  <a:pt x="6108660" y="3311323"/>
                  <a:pt x="6141331" y="3418391"/>
                  <a:pt x="6206672" y="3493110"/>
                </a:cubicBezTo>
                <a:cubicBezTo>
                  <a:pt x="6272013" y="3567829"/>
                  <a:pt x="6366432" y="3605188"/>
                  <a:pt x="6489929" y="3605188"/>
                </a:cubicBezTo>
                <a:cubicBezTo>
                  <a:pt x="6613667" y="3605188"/>
                  <a:pt x="6708286" y="3567737"/>
                  <a:pt x="6773788" y="3492836"/>
                </a:cubicBezTo>
                <a:cubicBezTo>
                  <a:pt x="6839289" y="3417934"/>
                  <a:pt x="6872040" y="3310958"/>
                  <a:pt x="6872040" y="3171905"/>
                </a:cubicBezTo>
                <a:lnTo>
                  <a:pt x="6872040" y="2470461"/>
                </a:lnTo>
                <a:cubicBezTo>
                  <a:pt x="6872040" y="2339949"/>
                  <a:pt x="6839407" y="2240141"/>
                  <a:pt x="6774142" y="2171038"/>
                </a:cubicBezTo>
                <a:cubicBezTo>
                  <a:pt x="6708877" y="2101936"/>
                  <a:pt x="6614139" y="2067384"/>
                  <a:pt x="6489929" y="2067384"/>
                </a:cubicBezTo>
                <a:close/>
                <a:moveTo>
                  <a:pt x="5678619" y="2067384"/>
                </a:moveTo>
                <a:cubicBezTo>
                  <a:pt x="5544710" y="2067384"/>
                  <a:pt x="5447969" y="2107297"/>
                  <a:pt x="5388395" y="2187124"/>
                </a:cubicBezTo>
                <a:cubicBezTo>
                  <a:pt x="5328823" y="2266951"/>
                  <a:pt x="5299035" y="2380415"/>
                  <a:pt x="5299035" y="2527517"/>
                </a:cubicBezTo>
                <a:lnTo>
                  <a:pt x="5299035" y="3208823"/>
                </a:lnTo>
                <a:cubicBezTo>
                  <a:pt x="5299035" y="3333265"/>
                  <a:pt x="5333250" y="3430436"/>
                  <a:pt x="5401680" y="3500337"/>
                </a:cubicBezTo>
                <a:cubicBezTo>
                  <a:pt x="5470110" y="3570238"/>
                  <a:pt x="5560185" y="3605188"/>
                  <a:pt x="5671907" y="3605188"/>
                </a:cubicBezTo>
                <a:cubicBezTo>
                  <a:pt x="5794049" y="3605188"/>
                  <a:pt x="5889669" y="3574327"/>
                  <a:pt x="5958767" y="3512605"/>
                </a:cubicBezTo>
                <a:cubicBezTo>
                  <a:pt x="6027866" y="3450883"/>
                  <a:pt x="6062415" y="3352698"/>
                  <a:pt x="6062415" y="3218049"/>
                </a:cubicBezTo>
                <a:lnTo>
                  <a:pt x="6062415" y="2921528"/>
                </a:lnTo>
                <a:lnTo>
                  <a:pt x="5730312" y="2921528"/>
                </a:lnTo>
                <a:lnTo>
                  <a:pt x="5730312" y="3204625"/>
                </a:lnTo>
                <a:cubicBezTo>
                  <a:pt x="5730312" y="3234773"/>
                  <a:pt x="5726208" y="3258056"/>
                  <a:pt x="5717997" y="3274476"/>
                </a:cubicBezTo>
                <a:cubicBezTo>
                  <a:pt x="5709787" y="3290896"/>
                  <a:pt x="5696661" y="3299106"/>
                  <a:pt x="5678619" y="3299106"/>
                </a:cubicBezTo>
                <a:cubicBezTo>
                  <a:pt x="5662529" y="3299106"/>
                  <a:pt x="5649895" y="3292704"/>
                  <a:pt x="5640718" y="3279898"/>
                </a:cubicBezTo>
                <a:cubicBezTo>
                  <a:pt x="5631541" y="3267093"/>
                  <a:pt x="5626952" y="3242002"/>
                  <a:pt x="5626952" y="3204625"/>
                </a:cubicBezTo>
                <a:lnTo>
                  <a:pt x="5626952" y="2465420"/>
                </a:lnTo>
                <a:cubicBezTo>
                  <a:pt x="5626952" y="2434675"/>
                  <a:pt x="5630610" y="2411663"/>
                  <a:pt x="5637924" y="2396384"/>
                </a:cubicBezTo>
                <a:cubicBezTo>
                  <a:pt x="5645238" y="2381105"/>
                  <a:pt x="5658803" y="2373466"/>
                  <a:pt x="5678619" y="2373466"/>
                </a:cubicBezTo>
                <a:cubicBezTo>
                  <a:pt x="5696216" y="2373466"/>
                  <a:pt x="5709230" y="2379262"/>
                  <a:pt x="5717664" y="2390855"/>
                </a:cubicBezTo>
                <a:cubicBezTo>
                  <a:pt x="5726097" y="2402448"/>
                  <a:pt x="5730312" y="2428422"/>
                  <a:pt x="5730312" y="2468776"/>
                </a:cubicBezTo>
                <a:lnTo>
                  <a:pt x="5730312" y="2704044"/>
                </a:lnTo>
                <a:lnTo>
                  <a:pt x="6059059" y="2704044"/>
                </a:lnTo>
                <a:lnTo>
                  <a:pt x="6059059" y="2431859"/>
                </a:lnTo>
                <a:cubicBezTo>
                  <a:pt x="6059059" y="2351283"/>
                  <a:pt x="6042523" y="2283977"/>
                  <a:pt x="6009451" y="2229939"/>
                </a:cubicBezTo>
                <a:cubicBezTo>
                  <a:pt x="5976380" y="2175901"/>
                  <a:pt x="5931055" y="2135299"/>
                  <a:pt x="5873479" y="2108133"/>
                </a:cubicBezTo>
                <a:cubicBezTo>
                  <a:pt x="5815903" y="2080967"/>
                  <a:pt x="5750949" y="2067384"/>
                  <a:pt x="5678619" y="2067384"/>
                </a:cubicBezTo>
                <a:close/>
                <a:moveTo>
                  <a:pt x="0" y="0"/>
                </a:moveTo>
                <a:lnTo>
                  <a:pt x="12192000" y="0"/>
                </a:lnTo>
                <a:lnTo>
                  <a:pt x="12192000" y="6858000"/>
                </a:lnTo>
                <a:lnTo>
                  <a:pt x="0" y="6858000"/>
                </a:lnTo>
                <a:close/>
              </a:path>
            </a:pathLst>
          </a:cu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path path="circle">
              <a:fillToRect l="50000" t="50000" r="50000" b="50000"/>
            </a:path>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US">
                <a:solidFill>
                  <a:schemeClr val="tx1">
                    <a:lumMod val="95000"/>
                    <a:lumOff val="5000"/>
                  </a:schemeClr>
                </a:solidFill>
              </a:rPr>
              <a:t> </a:t>
            </a:r>
            <a:endParaRPr lang="en-IN" dirty="0">
              <a:solidFill>
                <a:schemeClr val="tx1">
                  <a:lumMod val="95000"/>
                  <a:lumOff val="5000"/>
                </a:schemeClr>
              </a:solidFill>
            </a:endParaRPr>
          </a:p>
        </p:txBody>
      </p:sp>
      <p:sp>
        <p:nvSpPr>
          <p:cNvPr id="18" name="Oval 17">
            <a:extLst>
              <a:ext uri="{FF2B5EF4-FFF2-40B4-BE49-F238E27FC236}">
                <a16:creationId xmlns:a16="http://schemas.microsoft.com/office/drawing/2014/main" id="{CD94C7D6-72A8-6851-35B4-55420F5D40BC}"/>
              </a:ext>
            </a:extLst>
          </p:cNvPr>
          <p:cNvSpPr/>
          <p:nvPr/>
        </p:nvSpPr>
        <p:spPr>
          <a:xfrm>
            <a:off x="3028335" y="3834581"/>
            <a:ext cx="383459" cy="353961"/>
          </a:xfrm>
          <a:prstGeom prst="ellipse">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17601759"/>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1DFAE48-44A0-5A0E-9FFC-331A3A97CC32}"/>
              </a:ext>
            </a:extLst>
          </p:cNvPr>
          <p:cNvSpPr/>
          <p:nvPr/>
        </p:nvSpPr>
        <p:spPr>
          <a:xfrm>
            <a:off x="-164123" y="-82062"/>
            <a:ext cx="12578861" cy="7127631"/>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43E06E89-F9F6-7420-D44D-B3CE2E99111B}"/>
              </a:ext>
            </a:extLst>
          </p:cNvPr>
          <p:cNvPicPr>
            <a:picLocks noChangeAspect="1"/>
          </p:cNvPicPr>
          <p:nvPr/>
        </p:nvPicPr>
        <p:blipFill>
          <a:blip r:embed="rId2"/>
          <a:srcRect l="4758" r="1533"/>
          <a:stretch/>
        </p:blipFill>
        <p:spPr>
          <a:xfrm>
            <a:off x="580102" y="275896"/>
            <a:ext cx="11425085" cy="6306207"/>
          </a:xfrm>
          <a:prstGeom prst="rect">
            <a:avLst/>
          </a:prstGeom>
          <a:ln>
            <a:solidFill>
              <a:schemeClr val="accent2">
                <a:lumMod val="60000"/>
                <a:lumOff val="40000"/>
              </a:schemeClr>
            </a:solidFill>
          </a:ln>
          <a:effectLst>
            <a:glow rad="101600">
              <a:schemeClr val="accent2">
                <a:satMod val="175000"/>
                <a:alpha val="40000"/>
              </a:schemeClr>
            </a:glow>
          </a:effectLst>
        </p:spPr>
      </p:pic>
    </p:spTree>
    <p:extLst>
      <p:ext uri="{BB962C8B-B14F-4D97-AF65-F5344CB8AC3E}">
        <p14:creationId xmlns:p14="http://schemas.microsoft.com/office/powerpoint/2010/main" val="42183535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D6EC2F-38AB-80A4-A620-49802A4AF270}"/>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7A6250EE-CAE0-1E2F-72C3-9471B5A302C0}"/>
              </a:ext>
            </a:extLst>
          </p:cNvPr>
          <p:cNvSpPr/>
          <p:nvPr/>
        </p:nvSpPr>
        <p:spPr>
          <a:xfrm>
            <a:off x="-176981" y="-167148"/>
            <a:ext cx="12988413" cy="7197213"/>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1" eaLnBrk="0" fontAlgn="base" hangingPunct="0">
              <a:spcBef>
                <a:spcPct val="0"/>
              </a:spcBef>
              <a:spcAft>
                <a:spcPct val="0"/>
              </a:spcAft>
            </a:pPr>
            <a:endParaRPr lang="en-US" sz="2800" i="1" spc="200" dirty="0">
              <a:solidFill>
                <a:schemeClr val="tx1">
                  <a:lumMod val="95000"/>
                  <a:lumOff val="5000"/>
                </a:schemeClr>
              </a:solidFill>
              <a:latin typeface="Axon"/>
            </a:endParaRPr>
          </a:p>
        </p:txBody>
      </p:sp>
      <p:sp>
        <p:nvSpPr>
          <p:cNvPr id="2" name="Rectangle 1">
            <a:extLst>
              <a:ext uri="{FF2B5EF4-FFF2-40B4-BE49-F238E27FC236}">
                <a16:creationId xmlns:a16="http://schemas.microsoft.com/office/drawing/2014/main" id="{4F688D0E-97BC-AA52-3156-63B88BBB17B8}"/>
              </a:ext>
            </a:extLst>
          </p:cNvPr>
          <p:cNvSpPr>
            <a:spLocks noChangeArrowheads="1"/>
          </p:cNvSpPr>
          <p:nvPr/>
        </p:nvSpPr>
        <p:spPr bwMode="auto">
          <a:xfrm>
            <a:off x="332235" y="1236817"/>
            <a:ext cx="12588625"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IN" sz="2800" b="1" dirty="0" err="1">
                <a:latin typeface="Axon"/>
              </a:rPr>
              <a:t>batting_average</a:t>
            </a:r>
            <a:r>
              <a:rPr lang="en-IN" sz="2800" b="1" dirty="0">
                <a:latin typeface="Axon"/>
              </a:rPr>
              <a:t> :- </a:t>
            </a:r>
            <a:r>
              <a:rPr kumimoji="0" lang="en-US" altLang="en-US" sz="2800" b="0" i="0" u="none" strike="noStrike" cap="none" normalizeH="0" baseline="0" dirty="0">
                <a:ln>
                  <a:noFill/>
                </a:ln>
                <a:solidFill>
                  <a:schemeClr val="tx1"/>
                </a:solidFill>
                <a:effectLst/>
                <a:latin typeface="Axon"/>
              </a:rPr>
              <a:t>Batting average is the number of runs a batsman has scored 				divided by the number of times they have been out.</a:t>
            </a:r>
          </a:p>
          <a:p>
            <a:pPr eaLnBrk="0" fontAlgn="base" hangingPunct="0">
              <a:spcBef>
                <a:spcPct val="0"/>
              </a:spcBef>
              <a:spcAft>
                <a:spcPct val="0"/>
              </a:spcAft>
            </a:pPr>
            <a:endParaRPr kumimoji="0" lang="en-US" altLang="en-US" sz="2800" b="0" i="0" u="none" strike="noStrike" cap="none" normalizeH="0" baseline="0" dirty="0">
              <a:ln>
                <a:noFill/>
              </a:ln>
              <a:solidFill>
                <a:schemeClr val="tx1"/>
              </a:solidFill>
              <a:effectLst/>
              <a:latin typeface="Axon"/>
            </a:endParaRPr>
          </a:p>
        </p:txBody>
      </p:sp>
      <p:pic>
        <p:nvPicPr>
          <p:cNvPr id="6" name="Picture 5">
            <a:extLst>
              <a:ext uri="{FF2B5EF4-FFF2-40B4-BE49-F238E27FC236}">
                <a16:creationId xmlns:a16="http://schemas.microsoft.com/office/drawing/2014/main" id="{436E7679-EA08-D7C0-AA44-CEFA47127C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5304" y="2257080"/>
            <a:ext cx="5742488" cy="965642"/>
          </a:xfrm>
          <a:custGeom>
            <a:avLst/>
            <a:gdLst>
              <a:gd name="connsiteX0" fmla="*/ 0 w 5742488"/>
              <a:gd name="connsiteY0" fmla="*/ 0 h 965642"/>
              <a:gd name="connsiteX1" fmla="*/ 574249 w 5742488"/>
              <a:gd name="connsiteY1" fmla="*/ 0 h 965642"/>
              <a:gd name="connsiteX2" fmla="*/ 1148498 w 5742488"/>
              <a:gd name="connsiteY2" fmla="*/ 0 h 965642"/>
              <a:gd name="connsiteX3" fmla="*/ 1550472 w 5742488"/>
              <a:gd name="connsiteY3" fmla="*/ 0 h 965642"/>
              <a:gd name="connsiteX4" fmla="*/ 2239570 w 5742488"/>
              <a:gd name="connsiteY4" fmla="*/ 0 h 965642"/>
              <a:gd name="connsiteX5" fmla="*/ 2813819 w 5742488"/>
              <a:gd name="connsiteY5" fmla="*/ 0 h 965642"/>
              <a:gd name="connsiteX6" fmla="*/ 3330643 w 5742488"/>
              <a:gd name="connsiteY6" fmla="*/ 0 h 965642"/>
              <a:gd name="connsiteX7" fmla="*/ 3790042 w 5742488"/>
              <a:gd name="connsiteY7" fmla="*/ 0 h 965642"/>
              <a:gd name="connsiteX8" fmla="*/ 4249441 w 5742488"/>
              <a:gd name="connsiteY8" fmla="*/ 0 h 965642"/>
              <a:gd name="connsiteX9" fmla="*/ 4823690 w 5742488"/>
              <a:gd name="connsiteY9" fmla="*/ 0 h 965642"/>
              <a:gd name="connsiteX10" fmla="*/ 5225664 w 5742488"/>
              <a:gd name="connsiteY10" fmla="*/ 0 h 965642"/>
              <a:gd name="connsiteX11" fmla="*/ 5742488 w 5742488"/>
              <a:gd name="connsiteY11" fmla="*/ 0 h 965642"/>
              <a:gd name="connsiteX12" fmla="*/ 5742488 w 5742488"/>
              <a:gd name="connsiteY12" fmla="*/ 453852 h 965642"/>
              <a:gd name="connsiteX13" fmla="*/ 5742488 w 5742488"/>
              <a:gd name="connsiteY13" fmla="*/ 965642 h 965642"/>
              <a:gd name="connsiteX14" fmla="*/ 5340514 w 5742488"/>
              <a:gd name="connsiteY14" fmla="*/ 965642 h 965642"/>
              <a:gd name="connsiteX15" fmla="*/ 4938540 w 5742488"/>
              <a:gd name="connsiteY15" fmla="*/ 965642 h 965642"/>
              <a:gd name="connsiteX16" fmla="*/ 4249441 w 5742488"/>
              <a:gd name="connsiteY16" fmla="*/ 965642 h 965642"/>
              <a:gd name="connsiteX17" fmla="*/ 3790042 w 5742488"/>
              <a:gd name="connsiteY17" fmla="*/ 965642 h 965642"/>
              <a:gd name="connsiteX18" fmla="*/ 3158368 w 5742488"/>
              <a:gd name="connsiteY18" fmla="*/ 965642 h 965642"/>
              <a:gd name="connsiteX19" fmla="*/ 2469270 w 5742488"/>
              <a:gd name="connsiteY19" fmla="*/ 965642 h 965642"/>
              <a:gd name="connsiteX20" fmla="*/ 2067296 w 5742488"/>
              <a:gd name="connsiteY20" fmla="*/ 965642 h 965642"/>
              <a:gd name="connsiteX21" fmla="*/ 1435622 w 5742488"/>
              <a:gd name="connsiteY21" fmla="*/ 965642 h 965642"/>
              <a:gd name="connsiteX22" fmla="*/ 861373 w 5742488"/>
              <a:gd name="connsiteY22" fmla="*/ 965642 h 965642"/>
              <a:gd name="connsiteX23" fmla="*/ 0 w 5742488"/>
              <a:gd name="connsiteY23" fmla="*/ 965642 h 965642"/>
              <a:gd name="connsiteX24" fmla="*/ 0 w 5742488"/>
              <a:gd name="connsiteY24" fmla="*/ 492477 h 965642"/>
              <a:gd name="connsiteX25" fmla="*/ 0 w 5742488"/>
              <a:gd name="connsiteY25" fmla="*/ 0 h 96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742488" h="965642" fill="none" extrusionOk="0">
                <a:moveTo>
                  <a:pt x="0" y="0"/>
                </a:moveTo>
                <a:cubicBezTo>
                  <a:pt x="216609" y="-5565"/>
                  <a:pt x="371058" y="59015"/>
                  <a:pt x="574249" y="0"/>
                </a:cubicBezTo>
                <a:cubicBezTo>
                  <a:pt x="777440" y="-59015"/>
                  <a:pt x="1023585" y="49457"/>
                  <a:pt x="1148498" y="0"/>
                </a:cubicBezTo>
                <a:cubicBezTo>
                  <a:pt x="1273411" y="-49457"/>
                  <a:pt x="1403191" y="14380"/>
                  <a:pt x="1550472" y="0"/>
                </a:cubicBezTo>
                <a:cubicBezTo>
                  <a:pt x="1697753" y="-14380"/>
                  <a:pt x="2045347" y="35717"/>
                  <a:pt x="2239570" y="0"/>
                </a:cubicBezTo>
                <a:cubicBezTo>
                  <a:pt x="2433793" y="-35717"/>
                  <a:pt x="2629371" y="17612"/>
                  <a:pt x="2813819" y="0"/>
                </a:cubicBezTo>
                <a:cubicBezTo>
                  <a:pt x="2998267" y="-17612"/>
                  <a:pt x="3083511" y="56622"/>
                  <a:pt x="3330643" y="0"/>
                </a:cubicBezTo>
                <a:cubicBezTo>
                  <a:pt x="3577775" y="-56622"/>
                  <a:pt x="3585055" y="34826"/>
                  <a:pt x="3790042" y="0"/>
                </a:cubicBezTo>
                <a:cubicBezTo>
                  <a:pt x="3995029" y="-34826"/>
                  <a:pt x="4154265" y="9549"/>
                  <a:pt x="4249441" y="0"/>
                </a:cubicBezTo>
                <a:cubicBezTo>
                  <a:pt x="4344617" y="-9549"/>
                  <a:pt x="4679924" y="52234"/>
                  <a:pt x="4823690" y="0"/>
                </a:cubicBezTo>
                <a:cubicBezTo>
                  <a:pt x="4967456" y="-52234"/>
                  <a:pt x="5085669" y="38785"/>
                  <a:pt x="5225664" y="0"/>
                </a:cubicBezTo>
                <a:cubicBezTo>
                  <a:pt x="5365659" y="-38785"/>
                  <a:pt x="5504024" y="21579"/>
                  <a:pt x="5742488" y="0"/>
                </a:cubicBezTo>
                <a:cubicBezTo>
                  <a:pt x="5763610" y="166989"/>
                  <a:pt x="5726029" y="241682"/>
                  <a:pt x="5742488" y="453852"/>
                </a:cubicBezTo>
                <a:cubicBezTo>
                  <a:pt x="5758947" y="666022"/>
                  <a:pt x="5695945" y="738884"/>
                  <a:pt x="5742488" y="965642"/>
                </a:cubicBezTo>
                <a:cubicBezTo>
                  <a:pt x="5638591" y="970103"/>
                  <a:pt x="5482317" y="937592"/>
                  <a:pt x="5340514" y="965642"/>
                </a:cubicBezTo>
                <a:cubicBezTo>
                  <a:pt x="5198711" y="993692"/>
                  <a:pt x="5066450" y="950403"/>
                  <a:pt x="4938540" y="965642"/>
                </a:cubicBezTo>
                <a:cubicBezTo>
                  <a:pt x="4810630" y="980881"/>
                  <a:pt x="4551766" y="905237"/>
                  <a:pt x="4249441" y="965642"/>
                </a:cubicBezTo>
                <a:cubicBezTo>
                  <a:pt x="3947116" y="1026047"/>
                  <a:pt x="3991153" y="927033"/>
                  <a:pt x="3790042" y="965642"/>
                </a:cubicBezTo>
                <a:cubicBezTo>
                  <a:pt x="3588931" y="1004251"/>
                  <a:pt x="3318312" y="946076"/>
                  <a:pt x="3158368" y="965642"/>
                </a:cubicBezTo>
                <a:cubicBezTo>
                  <a:pt x="2998424" y="985208"/>
                  <a:pt x="2787345" y="957426"/>
                  <a:pt x="2469270" y="965642"/>
                </a:cubicBezTo>
                <a:cubicBezTo>
                  <a:pt x="2151195" y="973858"/>
                  <a:pt x="2165936" y="955012"/>
                  <a:pt x="2067296" y="965642"/>
                </a:cubicBezTo>
                <a:cubicBezTo>
                  <a:pt x="1968656" y="976272"/>
                  <a:pt x="1602949" y="894034"/>
                  <a:pt x="1435622" y="965642"/>
                </a:cubicBezTo>
                <a:cubicBezTo>
                  <a:pt x="1268295" y="1037250"/>
                  <a:pt x="1074643" y="941365"/>
                  <a:pt x="861373" y="965642"/>
                </a:cubicBezTo>
                <a:cubicBezTo>
                  <a:pt x="648103" y="989919"/>
                  <a:pt x="197933" y="945699"/>
                  <a:pt x="0" y="965642"/>
                </a:cubicBezTo>
                <a:cubicBezTo>
                  <a:pt x="-50469" y="862918"/>
                  <a:pt x="54711" y="702424"/>
                  <a:pt x="0" y="492477"/>
                </a:cubicBezTo>
                <a:cubicBezTo>
                  <a:pt x="-54711" y="282531"/>
                  <a:pt x="9325" y="121210"/>
                  <a:pt x="0" y="0"/>
                </a:cubicBezTo>
                <a:close/>
              </a:path>
              <a:path w="5742488" h="965642" stroke="0" extrusionOk="0">
                <a:moveTo>
                  <a:pt x="0" y="0"/>
                </a:moveTo>
                <a:cubicBezTo>
                  <a:pt x="218589" y="-1000"/>
                  <a:pt x="385143" y="5993"/>
                  <a:pt x="516824" y="0"/>
                </a:cubicBezTo>
                <a:cubicBezTo>
                  <a:pt x="648505" y="-5993"/>
                  <a:pt x="924186" y="19591"/>
                  <a:pt x="1033648" y="0"/>
                </a:cubicBezTo>
                <a:cubicBezTo>
                  <a:pt x="1143110" y="-19591"/>
                  <a:pt x="1533639" y="52160"/>
                  <a:pt x="1722746" y="0"/>
                </a:cubicBezTo>
                <a:cubicBezTo>
                  <a:pt x="1911853" y="-52160"/>
                  <a:pt x="2090114" y="1865"/>
                  <a:pt x="2411845" y="0"/>
                </a:cubicBezTo>
                <a:cubicBezTo>
                  <a:pt x="2733576" y="-1865"/>
                  <a:pt x="2773927" y="67105"/>
                  <a:pt x="3100944" y="0"/>
                </a:cubicBezTo>
                <a:cubicBezTo>
                  <a:pt x="3427961" y="-67105"/>
                  <a:pt x="3404224" y="55036"/>
                  <a:pt x="3675192" y="0"/>
                </a:cubicBezTo>
                <a:cubicBezTo>
                  <a:pt x="3946160" y="-55036"/>
                  <a:pt x="3994363" y="42447"/>
                  <a:pt x="4249441" y="0"/>
                </a:cubicBezTo>
                <a:cubicBezTo>
                  <a:pt x="4504519" y="-42447"/>
                  <a:pt x="4587528" y="52183"/>
                  <a:pt x="4823690" y="0"/>
                </a:cubicBezTo>
                <a:cubicBezTo>
                  <a:pt x="5059852" y="-52183"/>
                  <a:pt x="5454615" y="41269"/>
                  <a:pt x="5742488" y="0"/>
                </a:cubicBezTo>
                <a:cubicBezTo>
                  <a:pt x="5750313" y="145273"/>
                  <a:pt x="5708536" y="323824"/>
                  <a:pt x="5742488" y="492477"/>
                </a:cubicBezTo>
                <a:cubicBezTo>
                  <a:pt x="5776440" y="661130"/>
                  <a:pt x="5727625" y="763334"/>
                  <a:pt x="5742488" y="965642"/>
                </a:cubicBezTo>
                <a:cubicBezTo>
                  <a:pt x="5619649" y="992584"/>
                  <a:pt x="5305042" y="901900"/>
                  <a:pt x="5168239" y="965642"/>
                </a:cubicBezTo>
                <a:cubicBezTo>
                  <a:pt x="5031436" y="1029384"/>
                  <a:pt x="4857908" y="961266"/>
                  <a:pt x="4593990" y="965642"/>
                </a:cubicBezTo>
                <a:cubicBezTo>
                  <a:pt x="4330072" y="970018"/>
                  <a:pt x="4213168" y="912629"/>
                  <a:pt x="4077166" y="965642"/>
                </a:cubicBezTo>
                <a:cubicBezTo>
                  <a:pt x="3941164" y="1018655"/>
                  <a:pt x="3778957" y="956900"/>
                  <a:pt x="3617767" y="965642"/>
                </a:cubicBezTo>
                <a:cubicBezTo>
                  <a:pt x="3456577" y="974384"/>
                  <a:pt x="3323138" y="953760"/>
                  <a:pt x="3043519" y="965642"/>
                </a:cubicBezTo>
                <a:cubicBezTo>
                  <a:pt x="2763900" y="977524"/>
                  <a:pt x="2661157" y="913922"/>
                  <a:pt x="2526695" y="965642"/>
                </a:cubicBezTo>
                <a:cubicBezTo>
                  <a:pt x="2392233" y="1017362"/>
                  <a:pt x="2192970" y="960253"/>
                  <a:pt x="1952446" y="965642"/>
                </a:cubicBezTo>
                <a:cubicBezTo>
                  <a:pt x="1711922" y="971031"/>
                  <a:pt x="1612690" y="955404"/>
                  <a:pt x="1435622" y="965642"/>
                </a:cubicBezTo>
                <a:cubicBezTo>
                  <a:pt x="1258554" y="975880"/>
                  <a:pt x="1084653" y="935265"/>
                  <a:pt x="861373" y="965642"/>
                </a:cubicBezTo>
                <a:cubicBezTo>
                  <a:pt x="638093" y="996019"/>
                  <a:pt x="320833" y="948220"/>
                  <a:pt x="0" y="965642"/>
                </a:cubicBezTo>
                <a:cubicBezTo>
                  <a:pt x="-35083" y="814371"/>
                  <a:pt x="28194" y="701248"/>
                  <a:pt x="0" y="492477"/>
                </a:cubicBezTo>
                <a:cubicBezTo>
                  <a:pt x="-28194" y="283707"/>
                  <a:pt x="48865" y="244088"/>
                  <a:pt x="0" y="0"/>
                </a:cubicBezTo>
                <a:close/>
              </a:path>
            </a:pathLst>
          </a:custGeom>
          <a:ln>
            <a:solidFill>
              <a:schemeClr val="tx1"/>
            </a:solidFill>
            <a:extLst>
              <a:ext uri="{C807C97D-BFC1-408E-A445-0C87EB9F89A2}">
                <ask:lineSketchStyleProps xmlns:ask="http://schemas.microsoft.com/office/drawing/2018/sketchyshapes" sd="2265624307">
                  <a:prstGeom prst="rect">
                    <a:avLst/>
                  </a:prstGeom>
                  <ask:type>
                    <ask:lineSketchScribble/>
                  </ask:type>
                </ask:lineSketchStyleProps>
              </a:ext>
            </a:extLst>
          </a:ln>
        </p:spPr>
      </p:pic>
      <p:sp>
        <p:nvSpPr>
          <p:cNvPr id="11" name="TextBox 10">
            <a:extLst>
              <a:ext uri="{FF2B5EF4-FFF2-40B4-BE49-F238E27FC236}">
                <a16:creationId xmlns:a16="http://schemas.microsoft.com/office/drawing/2014/main" id="{6D66B293-E5D4-9409-F257-09819260639F}"/>
              </a:ext>
            </a:extLst>
          </p:cNvPr>
          <p:cNvSpPr txBox="1"/>
          <p:nvPr/>
        </p:nvSpPr>
        <p:spPr>
          <a:xfrm>
            <a:off x="332235" y="3282082"/>
            <a:ext cx="12269164" cy="1384995"/>
          </a:xfrm>
          <a:prstGeom prst="rect">
            <a:avLst/>
          </a:prstGeom>
          <a:noFill/>
        </p:spPr>
        <p:txBody>
          <a:bodyPr wrap="square" rtlCol="0">
            <a:spAutoFit/>
          </a:bodyPr>
          <a:lstStyle/>
          <a:p>
            <a:r>
              <a:rPr lang="en-IN" sz="2800" b="1" i="0" dirty="0" err="1">
                <a:effectLst/>
                <a:latin typeface="Axon"/>
              </a:rPr>
              <a:t>strike_rate</a:t>
            </a:r>
            <a:r>
              <a:rPr lang="en-IN" sz="2800" b="1" i="0" dirty="0">
                <a:effectLst/>
                <a:latin typeface="Axon"/>
              </a:rPr>
              <a:t> :- </a:t>
            </a:r>
            <a:r>
              <a:rPr lang="en-IN" sz="2800" i="0" dirty="0">
                <a:effectLst/>
                <a:latin typeface="Axon"/>
              </a:rPr>
              <a:t>Strike </a:t>
            </a:r>
            <a:r>
              <a:rPr lang="en-IN" sz="2800" dirty="0">
                <a:latin typeface="Axon"/>
              </a:rPr>
              <a:t>rate is the average number of runs scored by batsman per 100 		  balls faced.</a:t>
            </a:r>
          </a:p>
          <a:p>
            <a:endParaRPr lang="en-IN" sz="2800" dirty="0">
              <a:latin typeface="Axon"/>
            </a:endParaRPr>
          </a:p>
        </p:txBody>
      </p:sp>
      <p:pic>
        <p:nvPicPr>
          <p:cNvPr id="13" name="Picture 12">
            <a:extLst>
              <a:ext uri="{FF2B5EF4-FFF2-40B4-BE49-F238E27FC236}">
                <a16:creationId xmlns:a16="http://schemas.microsoft.com/office/drawing/2014/main" id="{838182B6-CAE6-5A85-6BBB-0FC0F16188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5303" y="4236564"/>
            <a:ext cx="5742488" cy="1178749"/>
          </a:xfrm>
          <a:custGeom>
            <a:avLst/>
            <a:gdLst>
              <a:gd name="connsiteX0" fmla="*/ 0 w 5742488"/>
              <a:gd name="connsiteY0" fmla="*/ 0 h 1178749"/>
              <a:gd name="connsiteX1" fmla="*/ 516824 w 5742488"/>
              <a:gd name="connsiteY1" fmla="*/ 0 h 1178749"/>
              <a:gd name="connsiteX2" fmla="*/ 1205922 w 5742488"/>
              <a:gd name="connsiteY2" fmla="*/ 0 h 1178749"/>
              <a:gd name="connsiteX3" fmla="*/ 1895021 w 5742488"/>
              <a:gd name="connsiteY3" fmla="*/ 0 h 1178749"/>
              <a:gd name="connsiteX4" fmla="*/ 2584120 w 5742488"/>
              <a:gd name="connsiteY4" fmla="*/ 0 h 1178749"/>
              <a:gd name="connsiteX5" fmla="*/ 3215793 w 5742488"/>
              <a:gd name="connsiteY5" fmla="*/ 0 h 1178749"/>
              <a:gd name="connsiteX6" fmla="*/ 3675192 w 5742488"/>
              <a:gd name="connsiteY6" fmla="*/ 0 h 1178749"/>
              <a:gd name="connsiteX7" fmla="*/ 4192016 w 5742488"/>
              <a:gd name="connsiteY7" fmla="*/ 0 h 1178749"/>
              <a:gd name="connsiteX8" fmla="*/ 4881115 w 5742488"/>
              <a:gd name="connsiteY8" fmla="*/ 0 h 1178749"/>
              <a:gd name="connsiteX9" fmla="*/ 5742488 w 5742488"/>
              <a:gd name="connsiteY9" fmla="*/ 0 h 1178749"/>
              <a:gd name="connsiteX10" fmla="*/ 5742488 w 5742488"/>
              <a:gd name="connsiteY10" fmla="*/ 589375 h 1178749"/>
              <a:gd name="connsiteX11" fmla="*/ 5742488 w 5742488"/>
              <a:gd name="connsiteY11" fmla="*/ 1178749 h 1178749"/>
              <a:gd name="connsiteX12" fmla="*/ 5340514 w 5742488"/>
              <a:gd name="connsiteY12" fmla="*/ 1178749 h 1178749"/>
              <a:gd name="connsiteX13" fmla="*/ 4823690 w 5742488"/>
              <a:gd name="connsiteY13" fmla="*/ 1178749 h 1178749"/>
              <a:gd name="connsiteX14" fmla="*/ 4249441 w 5742488"/>
              <a:gd name="connsiteY14" fmla="*/ 1178749 h 1178749"/>
              <a:gd name="connsiteX15" fmla="*/ 3790042 w 5742488"/>
              <a:gd name="connsiteY15" fmla="*/ 1178749 h 1178749"/>
              <a:gd name="connsiteX16" fmla="*/ 3273218 w 5742488"/>
              <a:gd name="connsiteY16" fmla="*/ 1178749 h 1178749"/>
              <a:gd name="connsiteX17" fmla="*/ 2813819 w 5742488"/>
              <a:gd name="connsiteY17" fmla="*/ 1178749 h 1178749"/>
              <a:gd name="connsiteX18" fmla="*/ 2239570 w 5742488"/>
              <a:gd name="connsiteY18" fmla="*/ 1178749 h 1178749"/>
              <a:gd name="connsiteX19" fmla="*/ 1607897 w 5742488"/>
              <a:gd name="connsiteY19" fmla="*/ 1178749 h 1178749"/>
              <a:gd name="connsiteX20" fmla="*/ 976223 w 5742488"/>
              <a:gd name="connsiteY20" fmla="*/ 1178749 h 1178749"/>
              <a:gd name="connsiteX21" fmla="*/ 0 w 5742488"/>
              <a:gd name="connsiteY21" fmla="*/ 1178749 h 1178749"/>
              <a:gd name="connsiteX22" fmla="*/ 0 w 5742488"/>
              <a:gd name="connsiteY22" fmla="*/ 565800 h 1178749"/>
              <a:gd name="connsiteX23" fmla="*/ 0 w 5742488"/>
              <a:gd name="connsiteY23" fmla="*/ 0 h 1178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42488" h="1178749" fill="none" extrusionOk="0">
                <a:moveTo>
                  <a:pt x="0" y="0"/>
                </a:moveTo>
                <a:cubicBezTo>
                  <a:pt x="230288" y="-60326"/>
                  <a:pt x="409152" y="40429"/>
                  <a:pt x="516824" y="0"/>
                </a:cubicBezTo>
                <a:cubicBezTo>
                  <a:pt x="624496" y="-40429"/>
                  <a:pt x="914786" y="47171"/>
                  <a:pt x="1205922" y="0"/>
                </a:cubicBezTo>
                <a:cubicBezTo>
                  <a:pt x="1497058" y="-47171"/>
                  <a:pt x="1673518" y="82599"/>
                  <a:pt x="1895021" y="0"/>
                </a:cubicBezTo>
                <a:cubicBezTo>
                  <a:pt x="2116524" y="-82599"/>
                  <a:pt x="2441858" y="30760"/>
                  <a:pt x="2584120" y="0"/>
                </a:cubicBezTo>
                <a:cubicBezTo>
                  <a:pt x="2726382" y="-30760"/>
                  <a:pt x="3086252" y="985"/>
                  <a:pt x="3215793" y="0"/>
                </a:cubicBezTo>
                <a:cubicBezTo>
                  <a:pt x="3345334" y="-985"/>
                  <a:pt x="3452926" y="14948"/>
                  <a:pt x="3675192" y="0"/>
                </a:cubicBezTo>
                <a:cubicBezTo>
                  <a:pt x="3897458" y="-14948"/>
                  <a:pt x="4010402" y="56706"/>
                  <a:pt x="4192016" y="0"/>
                </a:cubicBezTo>
                <a:cubicBezTo>
                  <a:pt x="4373630" y="-56706"/>
                  <a:pt x="4564016" y="49259"/>
                  <a:pt x="4881115" y="0"/>
                </a:cubicBezTo>
                <a:cubicBezTo>
                  <a:pt x="5198214" y="-49259"/>
                  <a:pt x="5336799" y="81641"/>
                  <a:pt x="5742488" y="0"/>
                </a:cubicBezTo>
                <a:cubicBezTo>
                  <a:pt x="5763268" y="187509"/>
                  <a:pt x="5672746" y="430509"/>
                  <a:pt x="5742488" y="589375"/>
                </a:cubicBezTo>
                <a:cubicBezTo>
                  <a:pt x="5812230" y="748241"/>
                  <a:pt x="5678782" y="950820"/>
                  <a:pt x="5742488" y="1178749"/>
                </a:cubicBezTo>
                <a:cubicBezTo>
                  <a:pt x="5640417" y="1221384"/>
                  <a:pt x="5533571" y="1174496"/>
                  <a:pt x="5340514" y="1178749"/>
                </a:cubicBezTo>
                <a:cubicBezTo>
                  <a:pt x="5147457" y="1183002"/>
                  <a:pt x="4970595" y="1121056"/>
                  <a:pt x="4823690" y="1178749"/>
                </a:cubicBezTo>
                <a:cubicBezTo>
                  <a:pt x="4676785" y="1236442"/>
                  <a:pt x="4393351" y="1149227"/>
                  <a:pt x="4249441" y="1178749"/>
                </a:cubicBezTo>
                <a:cubicBezTo>
                  <a:pt x="4105531" y="1208271"/>
                  <a:pt x="3971186" y="1172130"/>
                  <a:pt x="3790042" y="1178749"/>
                </a:cubicBezTo>
                <a:cubicBezTo>
                  <a:pt x="3608898" y="1185368"/>
                  <a:pt x="3426294" y="1167317"/>
                  <a:pt x="3273218" y="1178749"/>
                </a:cubicBezTo>
                <a:cubicBezTo>
                  <a:pt x="3120142" y="1190181"/>
                  <a:pt x="3011038" y="1132282"/>
                  <a:pt x="2813819" y="1178749"/>
                </a:cubicBezTo>
                <a:cubicBezTo>
                  <a:pt x="2616600" y="1225216"/>
                  <a:pt x="2512585" y="1174215"/>
                  <a:pt x="2239570" y="1178749"/>
                </a:cubicBezTo>
                <a:cubicBezTo>
                  <a:pt x="1966555" y="1183283"/>
                  <a:pt x="1822044" y="1105227"/>
                  <a:pt x="1607897" y="1178749"/>
                </a:cubicBezTo>
                <a:cubicBezTo>
                  <a:pt x="1393750" y="1252271"/>
                  <a:pt x="1252645" y="1164128"/>
                  <a:pt x="976223" y="1178749"/>
                </a:cubicBezTo>
                <a:cubicBezTo>
                  <a:pt x="699801" y="1193370"/>
                  <a:pt x="475117" y="1111861"/>
                  <a:pt x="0" y="1178749"/>
                </a:cubicBezTo>
                <a:cubicBezTo>
                  <a:pt x="-37601" y="882666"/>
                  <a:pt x="50987" y="755053"/>
                  <a:pt x="0" y="565800"/>
                </a:cubicBezTo>
                <a:cubicBezTo>
                  <a:pt x="-50987" y="376547"/>
                  <a:pt x="7932" y="226781"/>
                  <a:pt x="0" y="0"/>
                </a:cubicBezTo>
                <a:close/>
              </a:path>
              <a:path w="5742488" h="1178749" stroke="0" extrusionOk="0">
                <a:moveTo>
                  <a:pt x="0" y="0"/>
                </a:moveTo>
                <a:cubicBezTo>
                  <a:pt x="209151" y="-55074"/>
                  <a:pt x="531747" y="10804"/>
                  <a:pt x="689099" y="0"/>
                </a:cubicBezTo>
                <a:cubicBezTo>
                  <a:pt x="846451" y="-10804"/>
                  <a:pt x="973504" y="38678"/>
                  <a:pt x="1205922" y="0"/>
                </a:cubicBezTo>
                <a:cubicBezTo>
                  <a:pt x="1438340" y="-38678"/>
                  <a:pt x="1501086" y="5177"/>
                  <a:pt x="1665322" y="0"/>
                </a:cubicBezTo>
                <a:cubicBezTo>
                  <a:pt x="1829558" y="-5177"/>
                  <a:pt x="2039948" y="11950"/>
                  <a:pt x="2182145" y="0"/>
                </a:cubicBezTo>
                <a:cubicBezTo>
                  <a:pt x="2324342" y="-11950"/>
                  <a:pt x="2640549" y="46583"/>
                  <a:pt x="2756394" y="0"/>
                </a:cubicBezTo>
                <a:cubicBezTo>
                  <a:pt x="2872239" y="-46583"/>
                  <a:pt x="3044720" y="4688"/>
                  <a:pt x="3215793" y="0"/>
                </a:cubicBezTo>
                <a:cubicBezTo>
                  <a:pt x="3386866" y="-4688"/>
                  <a:pt x="3520255" y="34697"/>
                  <a:pt x="3790042" y="0"/>
                </a:cubicBezTo>
                <a:cubicBezTo>
                  <a:pt x="4059829" y="-34697"/>
                  <a:pt x="4153368" y="19024"/>
                  <a:pt x="4421716" y="0"/>
                </a:cubicBezTo>
                <a:cubicBezTo>
                  <a:pt x="4690064" y="-19024"/>
                  <a:pt x="4711431" y="30462"/>
                  <a:pt x="4938540" y="0"/>
                </a:cubicBezTo>
                <a:cubicBezTo>
                  <a:pt x="5165649" y="-30462"/>
                  <a:pt x="5431169" y="95697"/>
                  <a:pt x="5742488" y="0"/>
                </a:cubicBezTo>
                <a:cubicBezTo>
                  <a:pt x="5802186" y="277971"/>
                  <a:pt x="5720950" y="344654"/>
                  <a:pt x="5742488" y="565800"/>
                </a:cubicBezTo>
                <a:cubicBezTo>
                  <a:pt x="5764026" y="786946"/>
                  <a:pt x="5726643" y="968770"/>
                  <a:pt x="5742488" y="1178749"/>
                </a:cubicBezTo>
                <a:cubicBezTo>
                  <a:pt x="5648879" y="1190628"/>
                  <a:pt x="5511906" y="1138860"/>
                  <a:pt x="5340514" y="1178749"/>
                </a:cubicBezTo>
                <a:cubicBezTo>
                  <a:pt x="5169122" y="1218638"/>
                  <a:pt x="5100022" y="1147579"/>
                  <a:pt x="4938540" y="1178749"/>
                </a:cubicBezTo>
                <a:cubicBezTo>
                  <a:pt x="4777058" y="1209919"/>
                  <a:pt x="4598286" y="1160170"/>
                  <a:pt x="4479141" y="1178749"/>
                </a:cubicBezTo>
                <a:cubicBezTo>
                  <a:pt x="4359996" y="1197328"/>
                  <a:pt x="4055148" y="1118404"/>
                  <a:pt x="3904892" y="1178749"/>
                </a:cubicBezTo>
                <a:cubicBezTo>
                  <a:pt x="3754636" y="1239094"/>
                  <a:pt x="3615097" y="1174104"/>
                  <a:pt x="3330643" y="1178749"/>
                </a:cubicBezTo>
                <a:cubicBezTo>
                  <a:pt x="3046189" y="1183394"/>
                  <a:pt x="3002520" y="1131652"/>
                  <a:pt x="2813819" y="1178749"/>
                </a:cubicBezTo>
                <a:cubicBezTo>
                  <a:pt x="2625118" y="1225846"/>
                  <a:pt x="2294470" y="1146860"/>
                  <a:pt x="2124721" y="1178749"/>
                </a:cubicBezTo>
                <a:cubicBezTo>
                  <a:pt x="1954972" y="1210638"/>
                  <a:pt x="1888034" y="1154001"/>
                  <a:pt x="1665322" y="1178749"/>
                </a:cubicBezTo>
                <a:cubicBezTo>
                  <a:pt x="1442610" y="1203497"/>
                  <a:pt x="1344099" y="1132491"/>
                  <a:pt x="1148498" y="1178749"/>
                </a:cubicBezTo>
                <a:cubicBezTo>
                  <a:pt x="952897" y="1225007"/>
                  <a:pt x="694018" y="1132995"/>
                  <a:pt x="574249" y="1178749"/>
                </a:cubicBezTo>
                <a:cubicBezTo>
                  <a:pt x="454480" y="1224503"/>
                  <a:pt x="215389" y="1137154"/>
                  <a:pt x="0" y="1178749"/>
                </a:cubicBezTo>
                <a:cubicBezTo>
                  <a:pt x="-55771" y="951143"/>
                  <a:pt x="48327" y="770661"/>
                  <a:pt x="0" y="577587"/>
                </a:cubicBezTo>
                <a:cubicBezTo>
                  <a:pt x="-48327" y="384513"/>
                  <a:pt x="34824" y="205456"/>
                  <a:pt x="0" y="0"/>
                </a:cubicBezTo>
                <a:close/>
              </a:path>
            </a:pathLst>
          </a:custGeom>
          <a:ln>
            <a:solidFill>
              <a:schemeClr val="tx1"/>
            </a:solidFill>
            <a:extLst>
              <a:ext uri="{C807C97D-BFC1-408E-A445-0C87EB9F89A2}">
                <ask:lineSketchStyleProps xmlns:ask="http://schemas.microsoft.com/office/drawing/2018/sketchyshapes" sd="120432564">
                  <a:prstGeom prst="rect">
                    <a:avLst/>
                  </a:prstGeom>
                  <ask:type>
                    <ask:lineSketchScribble/>
                  </ask:type>
                </ask:lineSketchStyleProps>
              </a:ext>
            </a:extLst>
          </a:ln>
        </p:spPr>
      </p:pic>
      <p:sp>
        <p:nvSpPr>
          <p:cNvPr id="16" name="TextBox 15">
            <a:extLst>
              <a:ext uri="{FF2B5EF4-FFF2-40B4-BE49-F238E27FC236}">
                <a16:creationId xmlns:a16="http://schemas.microsoft.com/office/drawing/2014/main" id="{AD0D1324-4F5C-22CD-4F3A-812682BAABA7}"/>
              </a:ext>
            </a:extLst>
          </p:cNvPr>
          <p:cNvSpPr txBox="1"/>
          <p:nvPr/>
        </p:nvSpPr>
        <p:spPr>
          <a:xfrm>
            <a:off x="319460" y="199532"/>
            <a:ext cx="12269164" cy="954107"/>
          </a:xfrm>
          <a:prstGeom prst="rect">
            <a:avLst/>
          </a:prstGeom>
          <a:noFill/>
        </p:spPr>
        <p:txBody>
          <a:bodyPr wrap="square" rtlCol="0">
            <a:spAutoFit/>
          </a:bodyPr>
          <a:lstStyle/>
          <a:p>
            <a:r>
              <a:rPr lang="en-IN" sz="2800" b="1" dirty="0">
                <a:solidFill>
                  <a:sysClr val="windowText" lastClr="000000"/>
                </a:solidFill>
                <a:latin typeface="Axon"/>
              </a:rPr>
              <a:t>runs</a:t>
            </a:r>
            <a:r>
              <a:rPr lang="en-IN" sz="2800" dirty="0">
                <a:latin typeface="Axon"/>
              </a:rPr>
              <a:t> :- </a:t>
            </a:r>
            <a:r>
              <a:rPr lang="en-US" sz="2800" dirty="0">
                <a:latin typeface="Axon"/>
              </a:rPr>
              <a:t>Runs are the points a batsman scores by hitting the ball and running  	 	 between the wickets, or by hitting the ball to the boundary (4 or 6 runs).</a:t>
            </a:r>
            <a:endParaRPr lang="en-IN" sz="2800" dirty="0">
              <a:latin typeface="Axon"/>
            </a:endParaRPr>
          </a:p>
        </p:txBody>
      </p:sp>
      <p:sp>
        <p:nvSpPr>
          <p:cNvPr id="17" name="TextBox 16">
            <a:extLst>
              <a:ext uri="{FF2B5EF4-FFF2-40B4-BE49-F238E27FC236}">
                <a16:creationId xmlns:a16="http://schemas.microsoft.com/office/drawing/2014/main" id="{24966C67-77AD-A13D-4318-35D278912D40}"/>
              </a:ext>
            </a:extLst>
          </p:cNvPr>
          <p:cNvSpPr txBox="1"/>
          <p:nvPr/>
        </p:nvSpPr>
        <p:spPr>
          <a:xfrm>
            <a:off x="563728" y="5533593"/>
            <a:ext cx="11806177" cy="954107"/>
          </a:xfrm>
          <a:prstGeom prst="rect">
            <a:avLst/>
          </a:prstGeom>
          <a:noFill/>
        </p:spPr>
        <p:txBody>
          <a:bodyPr wrap="square" rtlCol="0">
            <a:spAutoFit/>
          </a:bodyPr>
          <a:lstStyle/>
          <a:p>
            <a:r>
              <a:rPr lang="en-IN" sz="2800" b="1" i="0" dirty="0" err="1">
                <a:effectLst/>
                <a:latin typeface="Axon"/>
              </a:rPr>
              <a:t>best_score</a:t>
            </a:r>
            <a:r>
              <a:rPr lang="en-IN" sz="2800" b="1" i="0" dirty="0">
                <a:effectLst/>
                <a:latin typeface="Axon"/>
              </a:rPr>
              <a:t> :- </a:t>
            </a:r>
            <a:r>
              <a:rPr lang="en-US" sz="2800" dirty="0">
                <a:latin typeface="Axon"/>
              </a:rPr>
              <a:t>Best score is the highest number of runs a batsman has scored in a 		  single innings.</a:t>
            </a:r>
            <a:endParaRPr lang="en-IN" sz="2800" dirty="0">
              <a:latin typeface="Axon"/>
            </a:endParaRPr>
          </a:p>
        </p:txBody>
      </p:sp>
    </p:spTree>
    <p:extLst>
      <p:ext uri="{BB962C8B-B14F-4D97-AF65-F5344CB8AC3E}">
        <p14:creationId xmlns:p14="http://schemas.microsoft.com/office/powerpoint/2010/main" val="340420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2D98E0-C9B9-F18A-75C9-4AA99B3C30AE}"/>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99CF5AB1-A106-FA52-04C0-F3E7833D6740}"/>
              </a:ext>
            </a:extLst>
          </p:cNvPr>
          <p:cNvSpPr/>
          <p:nvPr/>
        </p:nvSpPr>
        <p:spPr>
          <a:xfrm>
            <a:off x="-176981" y="-167148"/>
            <a:ext cx="12988413" cy="7197213"/>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1" eaLnBrk="0" fontAlgn="base" hangingPunct="0">
              <a:spcBef>
                <a:spcPct val="0"/>
              </a:spcBef>
              <a:spcAft>
                <a:spcPct val="0"/>
              </a:spcAft>
            </a:pPr>
            <a:endParaRPr lang="en-US" sz="2800" i="1" spc="200" dirty="0">
              <a:solidFill>
                <a:schemeClr val="tx1">
                  <a:lumMod val="95000"/>
                  <a:lumOff val="5000"/>
                </a:schemeClr>
              </a:solidFill>
              <a:latin typeface="Axon"/>
            </a:endParaRPr>
          </a:p>
        </p:txBody>
      </p:sp>
      <p:sp>
        <p:nvSpPr>
          <p:cNvPr id="2" name="Rectangle 1">
            <a:extLst>
              <a:ext uri="{FF2B5EF4-FFF2-40B4-BE49-F238E27FC236}">
                <a16:creationId xmlns:a16="http://schemas.microsoft.com/office/drawing/2014/main" id="{6918285B-26A8-E8C3-DB64-40E94D2A84B1}"/>
              </a:ext>
            </a:extLst>
          </p:cNvPr>
          <p:cNvSpPr>
            <a:spLocks noChangeArrowheads="1"/>
          </p:cNvSpPr>
          <p:nvPr/>
        </p:nvSpPr>
        <p:spPr bwMode="auto">
          <a:xfrm>
            <a:off x="222807" y="1290337"/>
            <a:ext cx="12588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IN" sz="2800" b="1" i="0" dirty="0" err="1">
                <a:effectLst/>
                <a:latin typeface="system-ui"/>
              </a:rPr>
              <a:t>bowling_average</a:t>
            </a:r>
            <a:r>
              <a:rPr lang="en-IN" sz="2800" b="1" i="0" dirty="0">
                <a:effectLst/>
                <a:latin typeface="system-ui"/>
              </a:rPr>
              <a:t> </a:t>
            </a:r>
            <a:r>
              <a:rPr lang="en-IN" sz="2800" dirty="0">
                <a:latin typeface="Axon"/>
              </a:rPr>
              <a:t>:-</a:t>
            </a:r>
            <a:r>
              <a:rPr lang="en-IN" sz="2800" b="1" dirty="0">
                <a:latin typeface="Axon"/>
              </a:rPr>
              <a:t> </a:t>
            </a:r>
            <a:r>
              <a:rPr lang="en-US" sz="2800" dirty="0">
                <a:latin typeface="Axon"/>
              </a:rPr>
              <a:t>is the</a:t>
            </a:r>
            <a:r>
              <a:rPr lang="en-US" altLang="en-US" sz="2800" dirty="0">
                <a:latin typeface="Axon"/>
              </a:rPr>
              <a:t> </a:t>
            </a:r>
            <a:r>
              <a:rPr lang="en-US" sz="2800" dirty="0"/>
              <a:t>number </a:t>
            </a:r>
            <a:r>
              <a:rPr lang="en-IN" sz="2800" dirty="0">
                <a:latin typeface="Axon"/>
              </a:rPr>
              <a:t> </a:t>
            </a:r>
            <a:r>
              <a:rPr lang="en-US" sz="2800" dirty="0"/>
              <a:t>of runs a bowler gives up per wicket taken.</a:t>
            </a:r>
            <a:endParaRPr kumimoji="0" lang="en-US" altLang="en-US" sz="2800" i="0" u="none" strike="noStrike" cap="none" normalizeH="0" baseline="0" dirty="0">
              <a:ln>
                <a:noFill/>
              </a:ln>
              <a:solidFill>
                <a:schemeClr val="tx1"/>
              </a:solidFill>
              <a:effectLst/>
              <a:latin typeface="Axon"/>
            </a:endParaRPr>
          </a:p>
        </p:txBody>
      </p:sp>
      <p:sp>
        <p:nvSpPr>
          <p:cNvPr id="11" name="TextBox 10">
            <a:extLst>
              <a:ext uri="{FF2B5EF4-FFF2-40B4-BE49-F238E27FC236}">
                <a16:creationId xmlns:a16="http://schemas.microsoft.com/office/drawing/2014/main" id="{3858350B-2C97-13F1-46DE-51FADEBD03D0}"/>
              </a:ext>
            </a:extLst>
          </p:cNvPr>
          <p:cNvSpPr txBox="1"/>
          <p:nvPr/>
        </p:nvSpPr>
        <p:spPr>
          <a:xfrm>
            <a:off x="382537" y="3036815"/>
            <a:ext cx="12269164" cy="1384995"/>
          </a:xfrm>
          <a:prstGeom prst="rect">
            <a:avLst/>
          </a:prstGeom>
          <a:noFill/>
        </p:spPr>
        <p:txBody>
          <a:bodyPr wrap="square" rtlCol="0">
            <a:spAutoFit/>
          </a:bodyPr>
          <a:lstStyle/>
          <a:p>
            <a:r>
              <a:rPr lang="en-IN" sz="2800" b="1" i="0" dirty="0" err="1">
                <a:effectLst/>
                <a:latin typeface="system-ui"/>
              </a:rPr>
              <a:t>bowling_strike_rate</a:t>
            </a:r>
            <a:r>
              <a:rPr lang="en-IN" sz="2800" b="1" i="0" dirty="0">
                <a:effectLst/>
                <a:latin typeface="system-ui"/>
              </a:rPr>
              <a:t> </a:t>
            </a:r>
            <a:r>
              <a:rPr lang="en-IN" sz="2800" i="0" dirty="0">
                <a:effectLst/>
                <a:latin typeface="Axon"/>
              </a:rPr>
              <a:t>:-</a:t>
            </a:r>
            <a:r>
              <a:rPr lang="en-IN" sz="2800" b="1" i="0" dirty="0">
                <a:effectLst/>
                <a:latin typeface="Axon"/>
              </a:rPr>
              <a:t> </a:t>
            </a:r>
            <a:r>
              <a:rPr lang="en-US" sz="2800" dirty="0"/>
              <a:t>Bowling strike rate is the average number of balls a bowler 				      needs to take a wicket.</a:t>
            </a:r>
            <a:endParaRPr lang="en-IN" sz="2800" dirty="0">
              <a:latin typeface="Axon"/>
            </a:endParaRPr>
          </a:p>
          <a:p>
            <a:endParaRPr lang="en-IN" sz="2800" dirty="0">
              <a:latin typeface="Axon"/>
            </a:endParaRPr>
          </a:p>
        </p:txBody>
      </p:sp>
      <p:sp>
        <p:nvSpPr>
          <p:cNvPr id="16" name="TextBox 15">
            <a:extLst>
              <a:ext uri="{FF2B5EF4-FFF2-40B4-BE49-F238E27FC236}">
                <a16:creationId xmlns:a16="http://schemas.microsoft.com/office/drawing/2014/main" id="{9C97A785-4B11-186D-23A4-A5527348C00C}"/>
              </a:ext>
            </a:extLst>
          </p:cNvPr>
          <p:cNvSpPr txBox="1"/>
          <p:nvPr/>
        </p:nvSpPr>
        <p:spPr>
          <a:xfrm>
            <a:off x="319460" y="199532"/>
            <a:ext cx="12269164" cy="954107"/>
          </a:xfrm>
          <a:prstGeom prst="rect">
            <a:avLst/>
          </a:prstGeom>
          <a:noFill/>
        </p:spPr>
        <p:txBody>
          <a:bodyPr wrap="square" rtlCol="0">
            <a:spAutoFit/>
          </a:bodyPr>
          <a:lstStyle/>
          <a:p>
            <a:r>
              <a:rPr lang="en-IN" sz="2800" b="1" i="0" dirty="0">
                <a:effectLst/>
                <a:latin typeface="system-ui"/>
              </a:rPr>
              <a:t>wickets</a:t>
            </a:r>
            <a:r>
              <a:rPr lang="en-IN" sz="2800" dirty="0">
                <a:latin typeface="Axon"/>
              </a:rPr>
              <a:t> :- is the </a:t>
            </a:r>
            <a:r>
              <a:rPr lang="en-US" sz="2800" dirty="0"/>
              <a:t>dismissal of a batsman, either by bowling them out, catching them, 	       or through other forms of dismissal like run outs.</a:t>
            </a:r>
            <a:endParaRPr lang="en-IN" sz="2800" dirty="0">
              <a:latin typeface="Axon"/>
            </a:endParaRPr>
          </a:p>
        </p:txBody>
      </p:sp>
      <p:sp>
        <p:nvSpPr>
          <p:cNvPr id="17" name="TextBox 16">
            <a:extLst>
              <a:ext uri="{FF2B5EF4-FFF2-40B4-BE49-F238E27FC236}">
                <a16:creationId xmlns:a16="http://schemas.microsoft.com/office/drawing/2014/main" id="{CEFE0A47-C367-7754-96E3-E7F2534F4EB5}"/>
              </a:ext>
            </a:extLst>
          </p:cNvPr>
          <p:cNvSpPr txBox="1"/>
          <p:nvPr/>
        </p:nvSpPr>
        <p:spPr>
          <a:xfrm>
            <a:off x="550953" y="5484372"/>
            <a:ext cx="11806177" cy="954107"/>
          </a:xfrm>
          <a:prstGeom prst="rect">
            <a:avLst/>
          </a:prstGeom>
          <a:noFill/>
        </p:spPr>
        <p:txBody>
          <a:bodyPr wrap="square" rtlCol="0">
            <a:spAutoFit/>
          </a:bodyPr>
          <a:lstStyle/>
          <a:p>
            <a:r>
              <a:rPr lang="en-IN" sz="2800" b="1" i="0" dirty="0" err="1">
                <a:effectLst/>
                <a:latin typeface="system-ui"/>
              </a:rPr>
              <a:t>best_bowling</a:t>
            </a:r>
            <a:r>
              <a:rPr lang="en-IN" sz="2800" b="1" i="0" dirty="0">
                <a:effectLst/>
                <a:latin typeface="system-ui"/>
              </a:rPr>
              <a:t> </a:t>
            </a:r>
            <a:r>
              <a:rPr lang="en-IN" sz="2800" i="0" dirty="0">
                <a:effectLst/>
                <a:latin typeface="Axon"/>
              </a:rPr>
              <a:t>:-</a:t>
            </a:r>
            <a:r>
              <a:rPr lang="en-IN" sz="2800" b="1" i="0" dirty="0">
                <a:effectLst/>
                <a:latin typeface="Axon"/>
              </a:rPr>
              <a:t> </a:t>
            </a:r>
            <a:r>
              <a:rPr lang="en-US" sz="2800" dirty="0"/>
              <a:t>Best bowling is the best performance by a bowler in a single 		      innings, measured by the most wickets taken in the fewest balls.</a:t>
            </a:r>
            <a:endParaRPr lang="en-IN" sz="2800" dirty="0">
              <a:latin typeface="Axon"/>
            </a:endParaRPr>
          </a:p>
        </p:txBody>
      </p:sp>
      <p:pic>
        <p:nvPicPr>
          <p:cNvPr id="5" name="Picture 4">
            <a:extLst>
              <a:ext uri="{FF2B5EF4-FFF2-40B4-BE49-F238E27FC236}">
                <a16:creationId xmlns:a16="http://schemas.microsoft.com/office/drawing/2014/main" id="{C85E6392-AB01-6F7C-67EC-1DDBC5FAB7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9565" y="1858066"/>
            <a:ext cx="5458226" cy="1103529"/>
          </a:xfrm>
          <a:custGeom>
            <a:avLst/>
            <a:gdLst>
              <a:gd name="connsiteX0" fmla="*/ 0 w 5458226"/>
              <a:gd name="connsiteY0" fmla="*/ 0 h 1103529"/>
              <a:gd name="connsiteX1" fmla="*/ 491240 w 5458226"/>
              <a:gd name="connsiteY1" fmla="*/ 0 h 1103529"/>
              <a:gd name="connsiteX2" fmla="*/ 982481 w 5458226"/>
              <a:gd name="connsiteY2" fmla="*/ 0 h 1103529"/>
              <a:gd name="connsiteX3" fmla="*/ 1364557 w 5458226"/>
              <a:gd name="connsiteY3" fmla="*/ 0 h 1103529"/>
              <a:gd name="connsiteX4" fmla="*/ 2019544 w 5458226"/>
              <a:gd name="connsiteY4" fmla="*/ 0 h 1103529"/>
              <a:gd name="connsiteX5" fmla="*/ 2619948 w 5458226"/>
              <a:gd name="connsiteY5" fmla="*/ 0 h 1103529"/>
              <a:gd name="connsiteX6" fmla="*/ 3220353 w 5458226"/>
              <a:gd name="connsiteY6" fmla="*/ 0 h 1103529"/>
              <a:gd name="connsiteX7" fmla="*/ 3875340 w 5458226"/>
              <a:gd name="connsiteY7" fmla="*/ 0 h 1103529"/>
              <a:gd name="connsiteX8" fmla="*/ 4311999 w 5458226"/>
              <a:gd name="connsiteY8" fmla="*/ 0 h 1103529"/>
              <a:gd name="connsiteX9" fmla="*/ 4912403 w 5458226"/>
              <a:gd name="connsiteY9" fmla="*/ 0 h 1103529"/>
              <a:gd name="connsiteX10" fmla="*/ 5458226 w 5458226"/>
              <a:gd name="connsiteY10" fmla="*/ 0 h 1103529"/>
              <a:gd name="connsiteX11" fmla="*/ 5458226 w 5458226"/>
              <a:gd name="connsiteY11" fmla="*/ 551765 h 1103529"/>
              <a:gd name="connsiteX12" fmla="*/ 5458226 w 5458226"/>
              <a:gd name="connsiteY12" fmla="*/ 1103529 h 1103529"/>
              <a:gd name="connsiteX13" fmla="*/ 4857821 w 5458226"/>
              <a:gd name="connsiteY13" fmla="*/ 1103529 h 1103529"/>
              <a:gd name="connsiteX14" fmla="*/ 4366581 w 5458226"/>
              <a:gd name="connsiteY14" fmla="*/ 1103529 h 1103529"/>
              <a:gd name="connsiteX15" fmla="*/ 3820758 w 5458226"/>
              <a:gd name="connsiteY15" fmla="*/ 1103529 h 1103529"/>
              <a:gd name="connsiteX16" fmla="*/ 3165771 w 5458226"/>
              <a:gd name="connsiteY16" fmla="*/ 1103529 h 1103529"/>
              <a:gd name="connsiteX17" fmla="*/ 2783695 w 5458226"/>
              <a:gd name="connsiteY17" fmla="*/ 1103529 h 1103529"/>
              <a:gd name="connsiteX18" fmla="*/ 2292455 w 5458226"/>
              <a:gd name="connsiteY18" fmla="*/ 1103529 h 1103529"/>
              <a:gd name="connsiteX19" fmla="*/ 1637468 w 5458226"/>
              <a:gd name="connsiteY19" fmla="*/ 1103529 h 1103529"/>
              <a:gd name="connsiteX20" fmla="*/ 1091645 w 5458226"/>
              <a:gd name="connsiteY20" fmla="*/ 1103529 h 1103529"/>
              <a:gd name="connsiteX21" fmla="*/ 545823 w 5458226"/>
              <a:gd name="connsiteY21" fmla="*/ 1103529 h 1103529"/>
              <a:gd name="connsiteX22" fmla="*/ 0 w 5458226"/>
              <a:gd name="connsiteY22" fmla="*/ 1103529 h 1103529"/>
              <a:gd name="connsiteX23" fmla="*/ 0 w 5458226"/>
              <a:gd name="connsiteY23" fmla="*/ 529694 h 1103529"/>
              <a:gd name="connsiteX24" fmla="*/ 0 w 5458226"/>
              <a:gd name="connsiteY24" fmla="*/ 0 h 1103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458226" h="1103529" fill="none" extrusionOk="0">
                <a:moveTo>
                  <a:pt x="0" y="0"/>
                </a:moveTo>
                <a:cubicBezTo>
                  <a:pt x="113217" y="-10237"/>
                  <a:pt x="382548" y="49385"/>
                  <a:pt x="491240" y="0"/>
                </a:cubicBezTo>
                <a:cubicBezTo>
                  <a:pt x="599932" y="-49385"/>
                  <a:pt x="788528" y="30642"/>
                  <a:pt x="982481" y="0"/>
                </a:cubicBezTo>
                <a:cubicBezTo>
                  <a:pt x="1176434" y="-30642"/>
                  <a:pt x="1181427" y="33903"/>
                  <a:pt x="1364557" y="0"/>
                </a:cubicBezTo>
                <a:cubicBezTo>
                  <a:pt x="1547687" y="-33903"/>
                  <a:pt x="1831267" y="5850"/>
                  <a:pt x="2019544" y="0"/>
                </a:cubicBezTo>
                <a:cubicBezTo>
                  <a:pt x="2207821" y="-5850"/>
                  <a:pt x="2400301" y="57787"/>
                  <a:pt x="2619948" y="0"/>
                </a:cubicBezTo>
                <a:cubicBezTo>
                  <a:pt x="2839595" y="-57787"/>
                  <a:pt x="2994530" y="1683"/>
                  <a:pt x="3220353" y="0"/>
                </a:cubicBezTo>
                <a:cubicBezTo>
                  <a:pt x="3446177" y="-1683"/>
                  <a:pt x="3649557" y="41841"/>
                  <a:pt x="3875340" y="0"/>
                </a:cubicBezTo>
                <a:cubicBezTo>
                  <a:pt x="4101123" y="-41841"/>
                  <a:pt x="4111430" y="26204"/>
                  <a:pt x="4311999" y="0"/>
                </a:cubicBezTo>
                <a:cubicBezTo>
                  <a:pt x="4512568" y="-26204"/>
                  <a:pt x="4625484" y="38495"/>
                  <a:pt x="4912403" y="0"/>
                </a:cubicBezTo>
                <a:cubicBezTo>
                  <a:pt x="5199322" y="-38495"/>
                  <a:pt x="5210035" y="28282"/>
                  <a:pt x="5458226" y="0"/>
                </a:cubicBezTo>
                <a:cubicBezTo>
                  <a:pt x="5475179" y="216140"/>
                  <a:pt x="5413795" y="396538"/>
                  <a:pt x="5458226" y="551765"/>
                </a:cubicBezTo>
                <a:cubicBezTo>
                  <a:pt x="5502657" y="706992"/>
                  <a:pt x="5394240" y="920806"/>
                  <a:pt x="5458226" y="1103529"/>
                </a:cubicBezTo>
                <a:cubicBezTo>
                  <a:pt x="5287659" y="1144491"/>
                  <a:pt x="5018322" y="1069455"/>
                  <a:pt x="4857821" y="1103529"/>
                </a:cubicBezTo>
                <a:cubicBezTo>
                  <a:pt x="4697321" y="1137603"/>
                  <a:pt x="4564857" y="1085849"/>
                  <a:pt x="4366581" y="1103529"/>
                </a:cubicBezTo>
                <a:cubicBezTo>
                  <a:pt x="4168305" y="1121209"/>
                  <a:pt x="4043160" y="1077992"/>
                  <a:pt x="3820758" y="1103529"/>
                </a:cubicBezTo>
                <a:cubicBezTo>
                  <a:pt x="3598356" y="1129066"/>
                  <a:pt x="3377471" y="1033408"/>
                  <a:pt x="3165771" y="1103529"/>
                </a:cubicBezTo>
                <a:cubicBezTo>
                  <a:pt x="2954071" y="1173650"/>
                  <a:pt x="2930515" y="1061904"/>
                  <a:pt x="2783695" y="1103529"/>
                </a:cubicBezTo>
                <a:cubicBezTo>
                  <a:pt x="2636875" y="1145154"/>
                  <a:pt x="2393856" y="1102731"/>
                  <a:pt x="2292455" y="1103529"/>
                </a:cubicBezTo>
                <a:cubicBezTo>
                  <a:pt x="2191054" y="1104327"/>
                  <a:pt x="1918797" y="1099944"/>
                  <a:pt x="1637468" y="1103529"/>
                </a:cubicBezTo>
                <a:cubicBezTo>
                  <a:pt x="1356139" y="1107114"/>
                  <a:pt x="1255074" y="1094985"/>
                  <a:pt x="1091645" y="1103529"/>
                </a:cubicBezTo>
                <a:cubicBezTo>
                  <a:pt x="928216" y="1112073"/>
                  <a:pt x="742906" y="1063351"/>
                  <a:pt x="545823" y="1103529"/>
                </a:cubicBezTo>
                <a:cubicBezTo>
                  <a:pt x="348740" y="1143707"/>
                  <a:pt x="265775" y="1091789"/>
                  <a:pt x="0" y="1103529"/>
                </a:cubicBezTo>
                <a:cubicBezTo>
                  <a:pt x="-19136" y="970435"/>
                  <a:pt x="14626" y="759819"/>
                  <a:pt x="0" y="529694"/>
                </a:cubicBezTo>
                <a:cubicBezTo>
                  <a:pt x="-14626" y="299570"/>
                  <a:pt x="29059" y="107517"/>
                  <a:pt x="0" y="0"/>
                </a:cubicBezTo>
                <a:close/>
              </a:path>
              <a:path w="5458226" h="1103529" stroke="0" extrusionOk="0">
                <a:moveTo>
                  <a:pt x="0" y="0"/>
                </a:moveTo>
                <a:cubicBezTo>
                  <a:pt x="258151" y="-67048"/>
                  <a:pt x="348043" y="20443"/>
                  <a:pt x="600405" y="0"/>
                </a:cubicBezTo>
                <a:cubicBezTo>
                  <a:pt x="852767" y="-20443"/>
                  <a:pt x="836652" y="35077"/>
                  <a:pt x="1037063" y="0"/>
                </a:cubicBezTo>
                <a:cubicBezTo>
                  <a:pt x="1237474" y="-35077"/>
                  <a:pt x="1410603" y="28432"/>
                  <a:pt x="1582886" y="0"/>
                </a:cubicBezTo>
                <a:cubicBezTo>
                  <a:pt x="1755169" y="-28432"/>
                  <a:pt x="1997015" y="16337"/>
                  <a:pt x="2128708" y="0"/>
                </a:cubicBezTo>
                <a:cubicBezTo>
                  <a:pt x="2260401" y="-16337"/>
                  <a:pt x="2630881" y="20496"/>
                  <a:pt x="2783695" y="0"/>
                </a:cubicBezTo>
                <a:cubicBezTo>
                  <a:pt x="2936509" y="-20496"/>
                  <a:pt x="3023602" y="1682"/>
                  <a:pt x="3165771" y="0"/>
                </a:cubicBezTo>
                <a:cubicBezTo>
                  <a:pt x="3307940" y="-1682"/>
                  <a:pt x="3423349" y="14280"/>
                  <a:pt x="3657011" y="0"/>
                </a:cubicBezTo>
                <a:cubicBezTo>
                  <a:pt x="3890673" y="-14280"/>
                  <a:pt x="4064164" y="21033"/>
                  <a:pt x="4257416" y="0"/>
                </a:cubicBezTo>
                <a:cubicBezTo>
                  <a:pt x="4450668" y="-21033"/>
                  <a:pt x="4690329" y="52065"/>
                  <a:pt x="4803239" y="0"/>
                </a:cubicBezTo>
                <a:cubicBezTo>
                  <a:pt x="4916149" y="-52065"/>
                  <a:pt x="5133050" y="62172"/>
                  <a:pt x="5458226" y="0"/>
                </a:cubicBezTo>
                <a:cubicBezTo>
                  <a:pt x="5490060" y="163968"/>
                  <a:pt x="5413379" y="316110"/>
                  <a:pt x="5458226" y="540729"/>
                </a:cubicBezTo>
                <a:cubicBezTo>
                  <a:pt x="5503073" y="765348"/>
                  <a:pt x="5448639" y="858029"/>
                  <a:pt x="5458226" y="1103529"/>
                </a:cubicBezTo>
                <a:cubicBezTo>
                  <a:pt x="5324975" y="1115715"/>
                  <a:pt x="5236454" y="1072585"/>
                  <a:pt x="5021568" y="1103529"/>
                </a:cubicBezTo>
                <a:cubicBezTo>
                  <a:pt x="4806682" y="1134473"/>
                  <a:pt x="4732672" y="1065764"/>
                  <a:pt x="4639492" y="1103529"/>
                </a:cubicBezTo>
                <a:cubicBezTo>
                  <a:pt x="4546312" y="1141294"/>
                  <a:pt x="4171231" y="1088221"/>
                  <a:pt x="4039087" y="1103529"/>
                </a:cubicBezTo>
                <a:cubicBezTo>
                  <a:pt x="3906944" y="1118837"/>
                  <a:pt x="3764232" y="1069082"/>
                  <a:pt x="3657011" y="1103529"/>
                </a:cubicBezTo>
                <a:cubicBezTo>
                  <a:pt x="3549790" y="1137976"/>
                  <a:pt x="3361648" y="1076273"/>
                  <a:pt x="3274936" y="1103529"/>
                </a:cubicBezTo>
                <a:cubicBezTo>
                  <a:pt x="3188224" y="1130785"/>
                  <a:pt x="2980647" y="1089964"/>
                  <a:pt x="2729113" y="1103529"/>
                </a:cubicBezTo>
                <a:cubicBezTo>
                  <a:pt x="2477579" y="1117094"/>
                  <a:pt x="2505890" y="1081571"/>
                  <a:pt x="2292455" y="1103529"/>
                </a:cubicBezTo>
                <a:cubicBezTo>
                  <a:pt x="2079020" y="1125487"/>
                  <a:pt x="2054602" y="1088132"/>
                  <a:pt x="1855797" y="1103529"/>
                </a:cubicBezTo>
                <a:cubicBezTo>
                  <a:pt x="1656992" y="1118926"/>
                  <a:pt x="1502120" y="1067577"/>
                  <a:pt x="1309974" y="1103529"/>
                </a:cubicBezTo>
                <a:cubicBezTo>
                  <a:pt x="1117828" y="1139481"/>
                  <a:pt x="1051324" y="1090153"/>
                  <a:pt x="818734" y="1103529"/>
                </a:cubicBezTo>
                <a:cubicBezTo>
                  <a:pt x="586144" y="1116905"/>
                  <a:pt x="324669" y="1078740"/>
                  <a:pt x="0" y="1103529"/>
                </a:cubicBezTo>
                <a:cubicBezTo>
                  <a:pt x="-40538" y="857595"/>
                  <a:pt x="18759" y="778616"/>
                  <a:pt x="0" y="573835"/>
                </a:cubicBezTo>
                <a:cubicBezTo>
                  <a:pt x="-18759" y="369054"/>
                  <a:pt x="35992" y="175975"/>
                  <a:pt x="0" y="0"/>
                </a:cubicBezTo>
                <a:close/>
              </a:path>
            </a:pathLst>
          </a:custGeom>
          <a:ln>
            <a:solidFill>
              <a:schemeClr val="tx1"/>
            </a:solidFill>
            <a:extLst>
              <a:ext uri="{C807C97D-BFC1-408E-A445-0C87EB9F89A2}">
                <ask:lineSketchStyleProps xmlns:ask="http://schemas.microsoft.com/office/drawing/2018/sketchyshapes" sd="2429821328">
                  <a:prstGeom prst="rect">
                    <a:avLst/>
                  </a:prstGeom>
                  <ask:type>
                    <ask:lineSketchScribble/>
                  </ask:type>
                </ask:lineSketchStyleProps>
              </a:ext>
            </a:extLst>
          </a:ln>
        </p:spPr>
      </p:pic>
      <p:pic>
        <p:nvPicPr>
          <p:cNvPr id="8" name="Picture 7">
            <a:extLst>
              <a:ext uri="{FF2B5EF4-FFF2-40B4-BE49-F238E27FC236}">
                <a16:creationId xmlns:a16="http://schemas.microsoft.com/office/drawing/2014/main" id="{2614927A-7DFF-2B96-DB71-10CE1C1604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8706" y="4184853"/>
            <a:ext cx="5519085" cy="1081628"/>
          </a:xfrm>
          <a:custGeom>
            <a:avLst/>
            <a:gdLst>
              <a:gd name="connsiteX0" fmla="*/ 0 w 5519085"/>
              <a:gd name="connsiteY0" fmla="*/ 0 h 1081628"/>
              <a:gd name="connsiteX1" fmla="*/ 662290 w 5519085"/>
              <a:gd name="connsiteY1" fmla="*/ 0 h 1081628"/>
              <a:gd name="connsiteX2" fmla="*/ 1269390 w 5519085"/>
              <a:gd name="connsiteY2" fmla="*/ 0 h 1081628"/>
              <a:gd name="connsiteX3" fmla="*/ 1876489 w 5519085"/>
              <a:gd name="connsiteY3" fmla="*/ 0 h 1081628"/>
              <a:gd name="connsiteX4" fmla="*/ 2373207 w 5519085"/>
              <a:gd name="connsiteY4" fmla="*/ 0 h 1081628"/>
              <a:gd name="connsiteX5" fmla="*/ 2869924 w 5519085"/>
              <a:gd name="connsiteY5" fmla="*/ 0 h 1081628"/>
              <a:gd name="connsiteX6" fmla="*/ 3256260 w 5519085"/>
              <a:gd name="connsiteY6" fmla="*/ 0 h 1081628"/>
              <a:gd name="connsiteX7" fmla="*/ 3863360 w 5519085"/>
              <a:gd name="connsiteY7" fmla="*/ 0 h 1081628"/>
              <a:gd name="connsiteX8" fmla="*/ 4470459 w 5519085"/>
              <a:gd name="connsiteY8" fmla="*/ 0 h 1081628"/>
              <a:gd name="connsiteX9" fmla="*/ 4911986 w 5519085"/>
              <a:gd name="connsiteY9" fmla="*/ 0 h 1081628"/>
              <a:gd name="connsiteX10" fmla="*/ 5519085 w 5519085"/>
              <a:gd name="connsiteY10" fmla="*/ 0 h 1081628"/>
              <a:gd name="connsiteX11" fmla="*/ 5519085 w 5519085"/>
              <a:gd name="connsiteY11" fmla="*/ 551630 h 1081628"/>
              <a:gd name="connsiteX12" fmla="*/ 5519085 w 5519085"/>
              <a:gd name="connsiteY12" fmla="*/ 1081628 h 1081628"/>
              <a:gd name="connsiteX13" fmla="*/ 5077558 w 5519085"/>
              <a:gd name="connsiteY13" fmla="*/ 1081628 h 1081628"/>
              <a:gd name="connsiteX14" fmla="*/ 4691222 w 5519085"/>
              <a:gd name="connsiteY14" fmla="*/ 1081628 h 1081628"/>
              <a:gd name="connsiteX15" fmla="*/ 4139314 w 5519085"/>
              <a:gd name="connsiteY15" fmla="*/ 1081628 h 1081628"/>
              <a:gd name="connsiteX16" fmla="*/ 3642596 w 5519085"/>
              <a:gd name="connsiteY16" fmla="*/ 1081628 h 1081628"/>
              <a:gd name="connsiteX17" fmla="*/ 3201069 w 5519085"/>
              <a:gd name="connsiteY17" fmla="*/ 1081628 h 1081628"/>
              <a:gd name="connsiteX18" fmla="*/ 2649161 w 5519085"/>
              <a:gd name="connsiteY18" fmla="*/ 1081628 h 1081628"/>
              <a:gd name="connsiteX19" fmla="*/ 2152443 w 5519085"/>
              <a:gd name="connsiteY19" fmla="*/ 1081628 h 1081628"/>
              <a:gd name="connsiteX20" fmla="*/ 1655726 w 5519085"/>
              <a:gd name="connsiteY20" fmla="*/ 1081628 h 1081628"/>
              <a:gd name="connsiteX21" fmla="*/ 1269390 w 5519085"/>
              <a:gd name="connsiteY21" fmla="*/ 1081628 h 1081628"/>
              <a:gd name="connsiteX22" fmla="*/ 827863 w 5519085"/>
              <a:gd name="connsiteY22" fmla="*/ 1081628 h 1081628"/>
              <a:gd name="connsiteX23" fmla="*/ 0 w 5519085"/>
              <a:gd name="connsiteY23" fmla="*/ 1081628 h 1081628"/>
              <a:gd name="connsiteX24" fmla="*/ 0 w 5519085"/>
              <a:gd name="connsiteY24" fmla="*/ 562447 h 1081628"/>
              <a:gd name="connsiteX25" fmla="*/ 0 w 5519085"/>
              <a:gd name="connsiteY25" fmla="*/ 0 h 1081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519085" h="1081628" fill="none" extrusionOk="0">
                <a:moveTo>
                  <a:pt x="0" y="0"/>
                </a:moveTo>
                <a:cubicBezTo>
                  <a:pt x="287776" y="-4616"/>
                  <a:pt x="387828" y="29681"/>
                  <a:pt x="662290" y="0"/>
                </a:cubicBezTo>
                <a:cubicBezTo>
                  <a:pt x="936752" y="-29681"/>
                  <a:pt x="974748" y="65376"/>
                  <a:pt x="1269390" y="0"/>
                </a:cubicBezTo>
                <a:cubicBezTo>
                  <a:pt x="1564032" y="-65376"/>
                  <a:pt x="1673640" y="32487"/>
                  <a:pt x="1876489" y="0"/>
                </a:cubicBezTo>
                <a:cubicBezTo>
                  <a:pt x="2079338" y="-32487"/>
                  <a:pt x="2256527" y="31762"/>
                  <a:pt x="2373207" y="0"/>
                </a:cubicBezTo>
                <a:cubicBezTo>
                  <a:pt x="2489887" y="-31762"/>
                  <a:pt x="2755020" y="1984"/>
                  <a:pt x="2869924" y="0"/>
                </a:cubicBezTo>
                <a:cubicBezTo>
                  <a:pt x="2984828" y="-1984"/>
                  <a:pt x="3129062" y="46293"/>
                  <a:pt x="3256260" y="0"/>
                </a:cubicBezTo>
                <a:cubicBezTo>
                  <a:pt x="3383458" y="-46293"/>
                  <a:pt x="3586746" y="15199"/>
                  <a:pt x="3863360" y="0"/>
                </a:cubicBezTo>
                <a:cubicBezTo>
                  <a:pt x="4139974" y="-15199"/>
                  <a:pt x="4183850" y="752"/>
                  <a:pt x="4470459" y="0"/>
                </a:cubicBezTo>
                <a:cubicBezTo>
                  <a:pt x="4757068" y="-752"/>
                  <a:pt x="4817291" y="3308"/>
                  <a:pt x="4911986" y="0"/>
                </a:cubicBezTo>
                <a:cubicBezTo>
                  <a:pt x="5006681" y="-3308"/>
                  <a:pt x="5226578" y="61973"/>
                  <a:pt x="5519085" y="0"/>
                </a:cubicBezTo>
                <a:cubicBezTo>
                  <a:pt x="5565820" y="265137"/>
                  <a:pt x="5503906" y="402559"/>
                  <a:pt x="5519085" y="551630"/>
                </a:cubicBezTo>
                <a:cubicBezTo>
                  <a:pt x="5534264" y="700701"/>
                  <a:pt x="5517302" y="830012"/>
                  <a:pt x="5519085" y="1081628"/>
                </a:cubicBezTo>
                <a:cubicBezTo>
                  <a:pt x="5326329" y="1092874"/>
                  <a:pt x="5276844" y="1043680"/>
                  <a:pt x="5077558" y="1081628"/>
                </a:cubicBezTo>
                <a:cubicBezTo>
                  <a:pt x="4878272" y="1119576"/>
                  <a:pt x="4843394" y="1040956"/>
                  <a:pt x="4691222" y="1081628"/>
                </a:cubicBezTo>
                <a:cubicBezTo>
                  <a:pt x="4539050" y="1122300"/>
                  <a:pt x="4289040" y="1060958"/>
                  <a:pt x="4139314" y="1081628"/>
                </a:cubicBezTo>
                <a:cubicBezTo>
                  <a:pt x="3989588" y="1102298"/>
                  <a:pt x="3882999" y="1071303"/>
                  <a:pt x="3642596" y="1081628"/>
                </a:cubicBezTo>
                <a:cubicBezTo>
                  <a:pt x="3402193" y="1091953"/>
                  <a:pt x="3415951" y="1029412"/>
                  <a:pt x="3201069" y="1081628"/>
                </a:cubicBezTo>
                <a:cubicBezTo>
                  <a:pt x="2986187" y="1133844"/>
                  <a:pt x="2916664" y="1046010"/>
                  <a:pt x="2649161" y="1081628"/>
                </a:cubicBezTo>
                <a:cubicBezTo>
                  <a:pt x="2381658" y="1117246"/>
                  <a:pt x="2274832" y="1036595"/>
                  <a:pt x="2152443" y="1081628"/>
                </a:cubicBezTo>
                <a:cubicBezTo>
                  <a:pt x="2030054" y="1126661"/>
                  <a:pt x="1762247" y="1061670"/>
                  <a:pt x="1655726" y="1081628"/>
                </a:cubicBezTo>
                <a:cubicBezTo>
                  <a:pt x="1549205" y="1101586"/>
                  <a:pt x="1364922" y="1068448"/>
                  <a:pt x="1269390" y="1081628"/>
                </a:cubicBezTo>
                <a:cubicBezTo>
                  <a:pt x="1173858" y="1094808"/>
                  <a:pt x="1011451" y="1036128"/>
                  <a:pt x="827863" y="1081628"/>
                </a:cubicBezTo>
                <a:cubicBezTo>
                  <a:pt x="644275" y="1127128"/>
                  <a:pt x="294489" y="1001883"/>
                  <a:pt x="0" y="1081628"/>
                </a:cubicBezTo>
                <a:cubicBezTo>
                  <a:pt x="-28189" y="919861"/>
                  <a:pt x="5805" y="794837"/>
                  <a:pt x="0" y="562447"/>
                </a:cubicBezTo>
                <a:cubicBezTo>
                  <a:pt x="-5805" y="330057"/>
                  <a:pt x="11025" y="232180"/>
                  <a:pt x="0" y="0"/>
                </a:cubicBezTo>
                <a:close/>
              </a:path>
              <a:path w="5519085" h="1081628" stroke="0" extrusionOk="0">
                <a:moveTo>
                  <a:pt x="0" y="0"/>
                </a:moveTo>
                <a:cubicBezTo>
                  <a:pt x="274939" y="-55791"/>
                  <a:pt x="366717" y="10810"/>
                  <a:pt x="551909" y="0"/>
                </a:cubicBezTo>
                <a:cubicBezTo>
                  <a:pt x="737101" y="-10810"/>
                  <a:pt x="811290" y="13179"/>
                  <a:pt x="938244" y="0"/>
                </a:cubicBezTo>
                <a:cubicBezTo>
                  <a:pt x="1065198" y="-13179"/>
                  <a:pt x="1195752" y="19446"/>
                  <a:pt x="1379771" y="0"/>
                </a:cubicBezTo>
                <a:cubicBezTo>
                  <a:pt x="1563790" y="-19446"/>
                  <a:pt x="1845436" y="27127"/>
                  <a:pt x="1986871" y="0"/>
                </a:cubicBezTo>
                <a:cubicBezTo>
                  <a:pt x="2128306" y="-27127"/>
                  <a:pt x="2187056" y="32458"/>
                  <a:pt x="2373207" y="0"/>
                </a:cubicBezTo>
                <a:cubicBezTo>
                  <a:pt x="2559358" y="-32458"/>
                  <a:pt x="2648878" y="27910"/>
                  <a:pt x="2869924" y="0"/>
                </a:cubicBezTo>
                <a:cubicBezTo>
                  <a:pt x="3090970" y="-27910"/>
                  <a:pt x="3100355" y="12185"/>
                  <a:pt x="3311451" y="0"/>
                </a:cubicBezTo>
                <a:cubicBezTo>
                  <a:pt x="3522547" y="-12185"/>
                  <a:pt x="3653136" y="18826"/>
                  <a:pt x="3808169" y="0"/>
                </a:cubicBezTo>
                <a:cubicBezTo>
                  <a:pt x="3963202" y="-18826"/>
                  <a:pt x="4122239" y="45733"/>
                  <a:pt x="4360077" y="0"/>
                </a:cubicBezTo>
                <a:cubicBezTo>
                  <a:pt x="4597915" y="-45733"/>
                  <a:pt x="4608308" y="29497"/>
                  <a:pt x="4801604" y="0"/>
                </a:cubicBezTo>
                <a:cubicBezTo>
                  <a:pt x="4994900" y="-29497"/>
                  <a:pt x="5188955" y="72089"/>
                  <a:pt x="5519085" y="0"/>
                </a:cubicBezTo>
                <a:cubicBezTo>
                  <a:pt x="5521103" y="246065"/>
                  <a:pt x="5475184" y="391237"/>
                  <a:pt x="5519085" y="519181"/>
                </a:cubicBezTo>
                <a:cubicBezTo>
                  <a:pt x="5562986" y="647125"/>
                  <a:pt x="5476623" y="854265"/>
                  <a:pt x="5519085" y="1081628"/>
                </a:cubicBezTo>
                <a:cubicBezTo>
                  <a:pt x="5360437" y="1099262"/>
                  <a:pt x="4989615" y="1008732"/>
                  <a:pt x="4856795" y="1081628"/>
                </a:cubicBezTo>
                <a:cubicBezTo>
                  <a:pt x="4723975" y="1154524"/>
                  <a:pt x="4534086" y="1075205"/>
                  <a:pt x="4304886" y="1081628"/>
                </a:cubicBezTo>
                <a:cubicBezTo>
                  <a:pt x="4075686" y="1088051"/>
                  <a:pt x="3940275" y="1027877"/>
                  <a:pt x="3752978" y="1081628"/>
                </a:cubicBezTo>
                <a:cubicBezTo>
                  <a:pt x="3565681" y="1135379"/>
                  <a:pt x="3488593" y="1065494"/>
                  <a:pt x="3311451" y="1081628"/>
                </a:cubicBezTo>
                <a:cubicBezTo>
                  <a:pt x="3134309" y="1097762"/>
                  <a:pt x="2969675" y="1079042"/>
                  <a:pt x="2869924" y="1081628"/>
                </a:cubicBezTo>
                <a:cubicBezTo>
                  <a:pt x="2770173" y="1084214"/>
                  <a:pt x="2566620" y="1054625"/>
                  <a:pt x="2318016" y="1081628"/>
                </a:cubicBezTo>
                <a:cubicBezTo>
                  <a:pt x="2069412" y="1108631"/>
                  <a:pt x="1827324" y="1079644"/>
                  <a:pt x="1655725" y="1081628"/>
                </a:cubicBezTo>
                <a:cubicBezTo>
                  <a:pt x="1484126" y="1083612"/>
                  <a:pt x="1399985" y="1043620"/>
                  <a:pt x="1214199" y="1081628"/>
                </a:cubicBezTo>
                <a:cubicBezTo>
                  <a:pt x="1028413" y="1119636"/>
                  <a:pt x="788318" y="1063503"/>
                  <a:pt x="607099" y="1081628"/>
                </a:cubicBezTo>
                <a:cubicBezTo>
                  <a:pt x="425880" y="1099753"/>
                  <a:pt x="246038" y="1023071"/>
                  <a:pt x="0" y="1081628"/>
                </a:cubicBezTo>
                <a:cubicBezTo>
                  <a:pt x="-55672" y="828345"/>
                  <a:pt x="63064" y="736985"/>
                  <a:pt x="0" y="551630"/>
                </a:cubicBezTo>
                <a:cubicBezTo>
                  <a:pt x="-63064" y="366275"/>
                  <a:pt x="14437" y="255461"/>
                  <a:pt x="0" y="0"/>
                </a:cubicBezTo>
                <a:close/>
              </a:path>
            </a:pathLst>
          </a:custGeom>
          <a:ln>
            <a:solidFill>
              <a:schemeClr val="tx1"/>
            </a:solidFill>
            <a:extLst>
              <a:ext uri="{C807C97D-BFC1-408E-A445-0C87EB9F89A2}">
                <ask:lineSketchStyleProps xmlns:ask="http://schemas.microsoft.com/office/drawing/2018/sketchyshapes" sd="4108009274">
                  <a:prstGeom prst="rect">
                    <a:avLst/>
                  </a:prstGeom>
                  <ask:type>
                    <ask:lineSketchScribble/>
                  </ask:type>
                </ask:lineSketchStyleProps>
              </a:ext>
            </a:extLst>
          </a:ln>
        </p:spPr>
      </p:pic>
    </p:spTree>
    <p:extLst>
      <p:ext uri="{BB962C8B-B14F-4D97-AF65-F5344CB8AC3E}">
        <p14:creationId xmlns:p14="http://schemas.microsoft.com/office/powerpoint/2010/main" val="1025021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502E620-66E6-294A-26AC-5548EE231675}"/>
              </a:ext>
            </a:extLst>
          </p:cNvPr>
          <p:cNvSpPr/>
          <p:nvPr/>
        </p:nvSpPr>
        <p:spPr>
          <a:xfrm>
            <a:off x="-140677" y="-93785"/>
            <a:ext cx="12520246" cy="7162800"/>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sz="2800" i="1" dirty="0">
              <a:solidFill>
                <a:schemeClr val="tx1">
                  <a:lumMod val="95000"/>
                  <a:lumOff val="5000"/>
                </a:schemeClr>
              </a:solidFill>
              <a:latin typeface="Axon "/>
            </a:endParaRPr>
          </a:p>
        </p:txBody>
      </p:sp>
      <p:sp>
        <p:nvSpPr>
          <p:cNvPr id="5" name="TextBox 4">
            <a:extLst>
              <a:ext uri="{FF2B5EF4-FFF2-40B4-BE49-F238E27FC236}">
                <a16:creationId xmlns:a16="http://schemas.microsoft.com/office/drawing/2014/main" id="{EE4B433E-C6F6-F087-10E5-F606A7CCD3CC}"/>
              </a:ext>
            </a:extLst>
          </p:cNvPr>
          <p:cNvSpPr txBox="1"/>
          <p:nvPr/>
        </p:nvSpPr>
        <p:spPr>
          <a:xfrm>
            <a:off x="973015" y="219920"/>
            <a:ext cx="10128739" cy="646331"/>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solidFill>
              <a:srgbClr val="FF0000"/>
            </a:solidFill>
          </a:ln>
          <a:effectLst>
            <a:glow rad="101600">
              <a:srgbClr val="FF0000">
                <a:alpha val="60000"/>
              </a:srgbClr>
            </a:glow>
          </a:effectLst>
        </p:spPr>
        <p:style>
          <a:lnRef idx="0">
            <a:scrgbClr r="0" g="0" b="0"/>
          </a:lnRef>
          <a:fillRef idx="0">
            <a:scrgbClr r="0" g="0" b="0"/>
          </a:fillRef>
          <a:effectRef idx="0">
            <a:scrgbClr r="0" g="0" b="0"/>
          </a:effectRef>
          <a:fontRef idx="minor">
            <a:schemeClr val="lt1"/>
          </a:fontRef>
        </p:style>
        <p:txBody>
          <a:bodyPr wrap="square" rtlCol="0" anchor="ctr">
            <a:spAutoFit/>
          </a:bodyPr>
          <a:lstStyle/>
          <a:p>
            <a:pPr lvl="1" algn="ctr"/>
            <a:r>
              <a:rPr lang="en-IN" sz="3600" spc="300" dirty="0">
                <a:latin typeface="Aharoni" panose="02010803020104030203" pitchFamily="2" charset="-79"/>
                <a:cs typeface="Aharoni" panose="02010803020104030203" pitchFamily="2" charset="-79"/>
              </a:rPr>
              <a:t>System Requirement Specifications</a:t>
            </a:r>
          </a:p>
        </p:txBody>
      </p:sp>
      <p:sp>
        <p:nvSpPr>
          <p:cNvPr id="7" name="TextBox 6">
            <a:extLst>
              <a:ext uri="{FF2B5EF4-FFF2-40B4-BE49-F238E27FC236}">
                <a16:creationId xmlns:a16="http://schemas.microsoft.com/office/drawing/2014/main" id="{BD12C0CC-DE95-62D6-D38B-7F5F00B78D63}"/>
              </a:ext>
            </a:extLst>
          </p:cNvPr>
          <p:cNvSpPr txBox="1"/>
          <p:nvPr/>
        </p:nvSpPr>
        <p:spPr>
          <a:xfrm>
            <a:off x="127000" y="1308100"/>
            <a:ext cx="12065000" cy="5016758"/>
          </a:xfrm>
          <a:prstGeom prst="rect">
            <a:avLst/>
          </a:prstGeom>
          <a:noFill/>
        </p:spPr>
        <p:txBody>
          <a:bodyPr wrap="square" rtlCol="0">
            <a:spAutoFit/>
          </a:bodyPr>
          <a:lstStyle/>
          <a:p>
            <a:pPr marL="914400" lvl="1" indent="-457200">
              <a:buFont typeface="Wingdings" panose="05000000000000000000" pitchFamily="2" charset="2"/>
              <a:buChar char="v"/>
            </a:pPr>
            <a:r>
              <a:rPr lang="en-IN" sz="3200" i="1" dirty="0">
                <a:solidFill>
                  <a:schemeClr val="tx1">
                    <a:lumMod val="95000"/>
                    <a:lumOff val="5000"/>
                  </a:schemeClr>
                </a:solidFill>
                <a:latin typeface="Axon "/>
              </a:rPr>
              <a:t>Hardware :-</a:t>
            </a:r>
          </a:p>
          <a:p>
            <a:pPr marL="1371600" lvl="2" indent="-457200">
              <a:buFont typeface="Arial" panose="020B0604020202020204" pitchFamily="34" charset="0"/>
              <a:buChar char="•"/>
            </a:pPr>
            <a:r>
              <a:rPr lang="en-IN" sz="3200" i="1" dirty="0">
                <a:solidFill>
                  <a:schemeClr val="tx1">
                    <a:lumMod val="95000"/>
                    <a:lumOff val="5000"/>
                  </a:schemeClr>
                </a:solidFill>
                <a:latin typeface="Axon "/>
              </a:rPr>
              <a:t>Processor :- Intel i5 or above</a:t>
            </a:r>
          </a:p>
          <a:p>
            <a:pPr marL="1371600" lvl="2" indent="-457200">
              <a:buFont typeface="Arial" panose="020B0604020202020204" pitchFamily="34" charset="0"/>
              <a:buChar char="•"/>
            </a:pPr>
            <a:r>
              <a:rPr lang="en-IN" sz="3200" i="1" dirty="0">
                <a:solidFill>
                  <a:schemeClr val="tx1">
                    <a:lumMod val="95000"/>
                    <a:lumOff val="5000"/>
                  </a:schemeClr>
                </a:solidFill>
                <a:latin typeface="Axon "/>
              </a:rPr>
              <a:t>RAM :- 8GB or higher</a:t>
            </a:r>
          </a:p>
          <a:p>
            <a:pPr marL="1371600" lvl="2" indent="-457200">
              <a:buFont typeface="Arial" panose="020B0604020202020204" pitchFamily="34" charset="0"/>
              <a:buChar char="•"/>
            </a:pPr>
            <a:r>
              <a:rPr lang="en-IN" sz="3200" i="1" dirty="0">
                <a:solidFill>
                  <a:schemeClr val="tx1">
                    <a:lumMod val="95000"/>
                    <a:lumOff val="5000"/>
                  </a:schemeClr>
                </a:solidFill>
                <a:latin typeface="Axon "/>
              </a:rPr>
              <a:t>Disk Space :- Minimum 20GB</a:t>
            </a:r>
          </a:p>
          <a:p>
            <a:pPr lvl="1"/>
            <a:endParaRPr lang="en-IN" sz="3200" i="1" dirty="0">
              <a:solidFill>
                <a:schemeClr val="tx1">
                  <a:lumMod val="95000"/>
                  <a:lumOff val="5000"/>
                </a:schemeClr>
              </a:solidFill>
              <a:latin typeface="Axon "/>
            </a:endParaRPr>
          </a:p>
          <a:p>
            <a:pPr marL="914400" lvl="1" indent="-457200">
              <a:buFont typeface="Wingdings" panose="05000000000000000000" pitchFamily="2" charset="2"/>
              <a:buChar char="v"/>
            </a:pPr>
            <a:r>
              <a:rPr lang="en-IN" sz="3200" i="1" dirty="0">
                <a:solidFill>
                  <a:schemeClr val="tx1">
                    <a:lumMod val="95000"/>
                    <a:lumOff val="5000"/>
                  </a:schemeClr>
                </a:solidFill>
                <a:latin typeface="Axon "/>
              </a:rPr>
              <a:t>Software :-</a:t>
            </a:r>
          </a:p>
          <a:p>
            <a:pPr marL="1371600" lvl="2" indent="-457200">
              <a:buFont typeface="Arial" panose="020B0604020202020204" pitchFamily="34" charset="0"/>
              <a:buChar char="•"/>
            </a:pPr>
            <a:r>
              <a:rPr lang="en-IN" sz="3200" i="1" dirty="0">
                <a:solidFill>
                  <a:schemeClr val="tx1">
                    <a:lumMod val="95000"/>
                    <a:lumOff val="5000"/>
                  </a:schemeClr>
                </a:solidFill>
                <a:latin typeface="Axon "/>
              </a:rPr>
              <a:t>Python (libraries : scikit-learn , pandas , matplotlib, etc)</a:t>
            </a:r>
          </a:p>
          <a:p>
            <a:pPr marL="1371600" lvl="2" indent="-457200">
              <a:buFont typeface="Arial" panose="020B0604020202020204" pitchFamily="34" charset="0"/>
              <a:buChar char="•"/>
            </a:pPr>
            <a:r>
              <a:rPr lang="en-IN" sz="3200" i="1" dirty="0" err="1">
                <a:solidFill>
                  <a:schemeClr val="tx1">
                    <a:lumMod val="95000"/>
                    <a:lumOff val="5000"/>
                  </a:schemeClr>
                </a:solidFill>
                <a:latin typeface="Axon "/>
              </a:rPr>
              <a:t>Jupyter</a:t>
            </a:r>
            <a:r>
              <a:rPr lang="en-IN" sz="3200" i="1" dirty="0">
                <a:solidFill>
                  <a:schemeClr val="tx1">
                    <a:lumMod val="95000"/>
                    <a:lumOff val="5000"/>
                  </a:schemeClr>
                </a:solidFill>
                <a:latin typeface="Axon "/>
              </a:rPr>
              <a:t> Notebook</a:t>
            </a:r>
          </a:p>
          <a:p>
            <a:pPr marL="1371600" lvl="2" indent="-457200">
              <a:buFont typeface="Arial" panose="020B0604020202020204" pitchFamily="34" charset="0"/>
              <a:buChar char="•"/>
            </a:pPr>
            <a:r>
              <a:rPr lang="en-IN" sz="3200" i="1" dirty="0">
                <a:solidFill>
                  <a:schemeClr val="tx1">
                    <a:lumMod val="95000"/>
                    <a:lumOff val="5000"/>
                  </a:schemeClr>
                </a:solidFill>
                <a:latin typeface="Axon "/>
              </a:rPr>
              <a:t>OS :- Windows , MacOS, or Linux</a:t>
            </a:r>
          </a:p>
          <a:p>
            <a:pPr lvl="2"/>
            <a:endParaRPr lang="en-IN" sz="3200" i="1" dirty="0">
              <a:solidFill>
                <a:schemeClr val="tx1">
                  <a:lumMod val="95000"/>
                  <a:lumOff val="5000"/>
                </a:schemeClr>
              </a:solidFill>
              <a:latin typeface="Axon "/>
            </a:endParaRPr>
          </a:p>
        </p:txBody>
      </p:sp>
    </p:spTree>
    <p:extLst>
      <p:ext uri="{BB962C8B-B14F-4D97-AF65-F5344CB8AC3E}">
        <p14:creationId xmlns:p14="http://schemas.microsoft.com/office/powerpoint/2010/main" val="995863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8C3567-4478-BBF4-5374-D7C6C6E70ED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858D790-A57E-2409-C4AF-C92C827BF303}"/>
              </a:ext>
            </a:extLst>
          </p:cNvPr>
          <p:cNvSpPr/>
          <p:nvPr/>
        </p:nvSpPr>
        <p:spPr>
          <a:xfrm>
            <a:off x="-140677" y="-93785"/>
            <a:ext cx="12520246" cy="7162800"/>
          </a:xfrm>
          <a:custGeom>
            <a:avLst/>
            <a:gdLst>
              <a:gd name="connsiteX0" fmla="*/ 0 w 12520246"/>
              <a:gd name="connsiteY0" fmla="*/ 0 h 7162800"/>
              <a:gd name="connsiteX1" fmla="*/ 721405 w 12520246"/>
              <a:gd name="connsiteY1" fmla="*/ 0 h 7162800"/>
              <a:gd name="connsiteX2" fmla="*/ 1192404 w 12520246"/>
              <a:gd name="connsiteY2" fmla="*/ 0 h 7162800"/>
              <a:gd name="connsiteX3" fmla="*/ 2039011 w 12520246"/>
              <a:gd name="connsiteY3" fmla="*/ 0 h 7162800"/>
              <a:gd name="connsiteX4" fmla="*/ 2259606 w 12520246"/>
              <a:gd name="connsiteY4" fmla="*/ 0 h 7162800"/>
              <a:gd name="connsiteX5" fmla="*/ 3106213 w 12520246"/>
              <a:gd name="connsiteY5" fmla="*/ 0 h 7162800"/>
              <a:gd name="connsiteX6" fmla="*/ 3577213 w 12520246"/>
              <a:gd name="connsiteY6" fmla="*/ 0 h 7162800"/>
              <a:gd name="connsiteX7" fmla="*/ 4423820 w 12520246"/>
              <a:gd name="connsiteY7" fmla="*/ 0 h 7162800"/>
              <a:gd name="connsiteX8" fmla="*/ 5020022 w 12520246"/>
              <a:gd name="connsiteY8" fmla="*/ 0 h 7162800"/>
              <a:gd name="connsiteX9" fmla="*/ 5491022 w 12520246"/>
              <a:gd name="connsiteY9" fmla="*/ 0 h 7162800"/>
              <a:gd name="connsiteX10" fmla="*/ 5836819 w 12520246"/>
              <a:gd name="connsiteY10" fmla="*/ 0 h 7162800"/>
              <a:gd name="connsiteX11" fmla="*/ 6182617 w 12520246"/>
              <a:gd name="connsiteY11" fmla="*/ 0 h 7162800"/>
              <a:gd name="connsiteX12" fmla="*/ 6653616 w 12520246"/>
              <a:gd name="connsiteY12" fmla="*/ 0 h 7162800"/>
              <a:gd name="connsiteX13" fmla="*/ 7249819 w 12520246"/>
              <a:gd name="connsiteY13" fmla="*/ 0 h 7162800"/>
              <a:gd name="connsiteX14" fmla="*/ 8096426 w 12520246"/>
              <a:gd name="connsiteY14" fmla="*/ 0 h 7162800"/>
              <a:gd name="connsiteX15" fmla="*/ 8817830 w 12520246"/>
              <a:gd name="connsiteY15" fmla="*/ 0 h 7162800"/>
              <a:gd name="connsiteX16" fmla="*/ 9038425 w 12520246"/>
              <a:gd name="connsiteY16" fmla="*/ 0 h 7162800"/>
              <a:gd name="connsiteX17" fmla="*/ 9885032 w 12520246"/>
              <a:gd name="connsiteY17" fmla="*/ 0 h 7162800"/>
              <a:gd name="connsiteX18" fmla="*/ 10606437 w 12520246"/>
              <a:gd name="connsiteY18" fmla="*/ 0 h 7162800"/>
              <a:gd name="connsiteX19" fmla="*/ 10952234 w 12520246"/>
              <a:gd name="connsiteY19" fmla="*/ 0 h 7162800"/>
              <a:gd name="connsiteX20" fmla="*/ 11172829 w 12520246"/>
              <a:gd name="connsiteY20" fmla="*/ 0 h 7162800"/>
              <a:gd name="connsiteX21" fmla="*/ 11393424 w 12520246"/>
              <a:gd name="connsiteY21" fmla="*/ 0 h 7162800"/>
              <a:gd name="connsiteX22" fmla="*/ 11614019 w 12520246"/>
              <a:gd name="connsiteY22" fmla="*/ 0 h 7162800"/>
              <a:gd name="connsiteX23" fmla="*/ 12520246 w 12520246"/>
              <a:gd name="connsiteY23" fmla="*/ 0 h 7162800"/>
              <a:gd name="connsiteX24" fmla="*/ 12520246 w 12520246"/>
              <a:gd name="connsiteY24" fmla="*/ 525272 h 7162800"/>
              <a:gd name="connsiteX25" fmla="*/ 12520246 w 12520246"/>
              <a:gd name="connsiteY25" fmla="*/ 1122172 h 7162800"/>
              <a:gd name="connsiteX26" fmla="*/ 12520246 w 12520246"/>
              <a:gd name="connsiteY26" fmla="*/ 1790700 h 7162800"/>
              <a:gd name="connsiteX27" fmla="*/ 12520246 w 12520246"/>
              <a:gd name="connsiteY27" fmla="*/ 2459228 h 7162800"/>
              <a:gd name="connsiteX28" fmla="*/ 12520246 w 12520246"/>
              <a:gd name="connsiteY28" fmla="*/ 2912872 h 7162800"/>
              <a:gd name="connsiteX29" fmla="*/ 12520246 w 12520246"/>
              <a:gd name="connsiteY29" fmla="*/ 3438144 h 7162800"/>
              <a:gd name="connsiteX30" fmla="*/ 12520246 w 12520246"/>
              <a:gd name="connsiteY30" fmla="*/ 4035044 h 7162800"/>
              <a:gd name="connsiteX31" fmla="*/ 12520246 w 12520246"/>
              <a:gd name="connsiteY31" fmla="*/ 4560316 h 7162800"/>
              <a:gd name="connsiteX32" fmla="*/ 12520246 w 12520246"/>
              <a:gd name="connsiteY32" fmla="*/ 5157216 h 7162800"/>
              <a:gd name="connsiteX33" fmla="*/ 12520246 w 12520246"/>
              <a:gd name="connsiteY33" fmla="*/ 5539232 h 7162800"/>
              <a:gd name="connsiteX34" fmla="*/ 12520246 w 12520246"/>
              <a:gd name="connsiteY34" fmla="*/ 5921248 h 7162800"/>
              <a:gd name="connsiteX35" fmla="*/ 12520246 w 12520246"/>
              <a:gd name="connsiteY35" fmla="*/ 7162800 h 7162800"/>
              <a:gd name="connsiteX36" fmla="*/ 12174449 w 12520246"/>
              <a:gd name="connsiteY36" fmla="*/ 7162800 h 7162800"/>
              <a:gd name="connsiteX37" fmla="*/ 11453044 w 12520246"/>
              <a:gd name="connsiteY37" fmla="*/ 7162800 h 7162800"/>
              <a:gd name="connsiteX38" fmla="*/ 10856842 w 12520246"/>
              <a:gd name="connsiteY38" fmla="*/ 7162800 h 7162800"/>
              <a:gd name="connsiteX39" fmla="*/ 10636247 w 12520246"/>
              <a:gd name="connsiteY39" fmla="*/ 7162800 h 7162800"/>
              <a:gd name="connsiteX40" fmla="*/ 10165247 w 12520246"/>
              <a:gd name="connsiteY40" fmla="*/ 7162800 h 7162800"/>
              <a:gd name="connsiteX41" fmla="*/ 9944653 w 12520246"/>
              <a:gd name="connsiteY41" fmla="*/ 7162800 h 7162800"/>
              <a:gd name="connsiteX42" fmla="*/ 9348450 w 12520246"/>
              <a:gd name="connsiteY42" fmla="*/ 7162800 h 7162800"/>
              <a:gd name="connsiteX43" fmla="*/ 9002653 w 12520246"/>
              <a:gd name="connsiteY43" fmla="*/ 7162800 h 7162800"/>
              <a:gd name="connsiteX44" fmla="*/ 8156046 w 12520246"/>
              <a:gd name="connsiteY44" fmla="*/ 7162800 h 7162800"/>
              <a:gd name="connsiteX45" fmla="*/ 7935451 w 12520246"/>
              <a:gd name="connsiteY45" fmla="*/ 7162800 h 7162800"/>
              <a:gd name="connsiteX46" fmla="*/ 7714856 w 12520246"/>
              <a:gd name="connsiteY46" fmla="*/ 7162800 h 7162800"/>
              <a:gd name="connsiteX47" fmla="*/ 7369059 w 12520246"/>
              <a:gd name="connsiteY47" fmla="*/ 7162800 h 7162800"/>
              <a:gd name="connsiteX48" fmla="*/ 7148464 w 12520246"/>
              <a:gd name="connsiteY48" fmla="*/ 7162800 h 7162800"/>
              <a:gd name="connsiteX49" fmla="*/ 6677465 w 12520246"/>
              <a:gd name="connsiteY49" fmla="*/ 7162800 h 7162800"/>
              <a:gd name="connsiteX50" fmla="*/ 5956060 w 12520246"/>
              <a:gd name="connsiteY50" fmla="*/ 7162800 h 7162800"/>
              <a:gd name="connsiteX51" fmla="*/ 5234655 w 12520246"/>
              <a:gd name="connsiteY51" fmla="*/ 7162800 h 7162800"/>
              <a:gd name="connsiteX52" fmla="*/ 4388048 w 12520246"/>
              <a:gd name="connsiteY52" fmla="*/ 7162800 h 7162800"/>
              <a:gd name="connsiteX53" fmla="*/ 4167453 w 12520246"/>
              <a:gd name="connsiteY53" fmla="*/ 7162800 h 7162800"/>
              <a:gd name="connsiteX54" fmla="*/ 3821656 w 12520246"/>
              <a:gd name="connsiteY54" fmla="*/ 7162800 h 7162800"/>
              <a:gd name="connsiteX55" fmla="*/ 3350656 w 12520246"/>
              <a:gd name="connsiteY55" fmla="*/ 7162800 h 7162800"/>
              <a:gd name="connsiteX56" fmla="*/ 3130062 w 12520246"/>
              <a:gd name="connsiteY56" fmla="*/ 7162800 h 7162800"/>
              <a:gd name="connsiteX57" fmla="*/ 2784264 w 12520246"/>
              <a:gd name="connsiteY57" fmla="*/ 7162800 h 7162800"/>
              <a:gd name="connsiteX58" fmla="*/ 2438467 w 12520246"/>
              <a:gd name="connsiteY58" fmla="*/ 7162800 h 7162800"/>
              <a:gd name="connsiteX59" fmla="*/ 1842265 w 12520246"/>
              <a:gd name="connsiteY59" fmla="*/ 7162800 h 7162800"/>
              <a:gd name="connsiteX60" fmla="*/ 1246063 w 12520246"/>
              <a:gd name="connsiteY60" fmla="*/ 7162800 h 7162800"/>
              <a:gd name="connsiteX61" fmla="*/ 524658 w 12520246"/>
              <a:gd name="connsiteY61" fmla="*/ 7162800 h 7162800"/>
              <a:gd name="connsiteX62" fmla="*/ 0 w 12520246"/>
              <a:gd name="connsiteY62" fmla="*/ 7162800 h 7162800"/>
              <a:gd name="connsiteX63" fmla="*/ 0 w 12520246"/>
              <a:gd name="connsiteY63" fmla="*/ 6637528 h 7162800"/>
              <a:gd name="connsiteX64" fmla="*/ 0 w 12520246"/>
              <a:gd name="connsiteY64" fmla="*/ 5897372 h 7162800"/>
              <a:gd name="connsiteX65" fmla="*/ 0 w 12520246"/>
              <a:gd name="connsiteY65" fmla="*/ 5372100 h 7162800"/>
              <a:gd name="connsiteX66" fmla="*/ 0 w 12520246"/>
              <a:gd name="connsiteY66" fmla="*/ 4990084 h 7162800"/>
              <a:gd name="connsiteX67" fmla="*/ 0 w 12520246"/>
              <a:gd name="connsiteY67" fmla="*/ 4464812 h 7162800"/>
              <a:gd name="connsiteX68" fmla="*/ 0 w 12520246"/>
              <a:gd name="connsiteY68" fmla="*/ 3724656 h 7162800"/>
              <a:gd name="connsiteX69" fmla="*/ 0 w 12520246"/>
              <a:gd name="connsiteY69" fmla="*/ 2984500 h 7162800"/>
              <a:gd name="connsiteX70" fmla="*/ 0 w 12520246"/>
              <a:gd name="connsiteY70" fmla="*/ 2602484 h 7162800"/>
              <a:gd name="connsiteX71" fmla="*/ 0 w 12520246"/>
              <a:gd name="connsiteY71" fmla="*/ 1862328 h 7162800"/>
              <a:gd name="connsiteX72" fmla="*/ 0 w 12520246"/>
              <a:gd name="connsiteY72" fmla="*/ 1265428 h 7162800"/>
              <a:gd name="connsiteX73" fmla="*/ 0 w 12520246"/>
              <a:gd name="connsiteY73" fmla="*/ 740156 h 7162800"/>
              <a:gd name="connsiteX74" fmla="*/ 0 w 12520246"/>
              <a:gd name="connsiteY74" fmla="*/ 0 h 716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12520246" h="7162800" fill="none" extrusionOk="0">
                <a:moveTo>
                  <a:pt x="0" y="0"/>
                </a:moveTo>
                <a:cubicBezTo>
                  <a:pt x="293210" y="-5795"/>
                  <a:pt x="388726" y="22344"/>
                  <a:pt x="721405" y="0"/>
                </a:cubicBezTo>
                <a:cubicBezTo>
                  <a:pt x="1054084" y="-22344"/>
                  <a:pt x="988071" y="45015"/>
                  <a:pt x="1192404" y="0"/>
                </a:cubicBezTo>
                <a:cubicBezTo>
                  <a:pt x="1396737" y="-45015"/>
                  <a:pt x="1629129" y="79888"/>
                  <a:pt x="2039011" y="0"/>
                </a:cubicBezTo>
                <a:cubicBezTo>
                  <a:pt x="2448893" y="-79888"/>
                  <a:pt x="2168105" y="24824"/>
                  <a:pt x="2259606" y="0"/>
                </a:cubicBezTo>
                <a:cubicBezTo>
                  <a:pt x="2351108" y="-24824"/>
                  <a:pt x="2803780" y="51207"/>
                  <a:pt x="3106213" y="0"/>
                </a:cubicBezTo>
                <a:cubicBezTo>
                  <a:pt x="3408646" y="-51207"/>
                  <a:pt x="3406146" y="46373"/>
                  <a:pt x="3577213" y="0"/>
                </a:cubicBezTo>
                <a:cubicBezTo>
                  <a:pt x="3748280" y="-46373"/>
                  <a:pt x="4113912" y="72813"/>
                  <a:pt x="4423820" y="0"/>
                </a:cubicBezTo>
                <a:cubicBezTo>
                  <a:pt x="4733728" y="-72813"/>
                  <a:pt x="4775919" y="11233"/>
                  <a:pt x="5020022" y="0"/>
                </a:cubicBezTo>
                <a:cubicBezTo>
                  <a:pt x="5264125" y="-11233"/>
                  <a:pt x="5279474" y="51415"/>
                  <a:pt x="5491022" y="0"/>
                </a:cubicBezTo>
                <a:cubicBezTo>
                  <a:pt x="5702570" y="-51415"/>
                  <a:pt x="5736996" y="9946"/>
                  <a:pt x="5836819" y="0"/>
                </a:cubicBezTo>
                <a:cubicBezTo>
                  <a:pt x="5936642" y="-9946"/>
                  <a:pt x="6071823" y="6384"/>
                  <a:pt x="6182617" y="0"/>
                </a:cubicBezTo>
                <a:cubicBezTo>
                  <a:pt x="6293411" y="-6384"/>
                  <a:pt x="6426215" y="35533"/>
                  <a:pt x="6653616" y="0"/>
                </a:cubicBezTo>
                <a:cubicBezTo>
                  <a:pt x="6881017" y="-35533"/>
                  <a:pt x="6990862" y="35776"/>
                  <a:pt x="7249819" y="0"/>
                </a:cubicBezTo>
                <a:cubicBezTo>
                  <a:pt x="7508776" y="-35776"/>
                  <a:pt x="7815833" y="37852"/>
                  <a:pt x="8096426" y="0"/>
                </a:cubicBezTo>
                <a:cubicBezTo>
                  <a:pt x="8377019" y="-37852"/>
                  <a:pt x="8646490" y="83375"/>
                  <a:pt x="8817830" y="0"/>
                </a:cubicBezTo>
                <a:cubicBezTo>
                  <a:pt x="8989170" y="-83375"/>
                  <a:pt x="8987630" y="8891"/>
                  <a:pt x="9038425" y="0"/>
                </a:cubicBezTo>
                <a:cubicBezTo>
                  <a:pt x="9089221" y="-8891"/>
                  <a:pt x="9472889" y="90467"/>
                  <a:pt x="9885032" y="0"/>
                </a:cubicBezTo>
                <a:cubicBezTo>
                  <a:pt x="10297175" y="-90467"/>
                  <a:pt x="10399099" y="67968"/>
                  <a:pt x="10606437" y="0"/>
                </a:cubicBezTo>
                <a:cubicBezTo>
                  <a:pt x="10813775" y="-67968"/>
                  <a:pt x="10878811" y="40382"/>
                  <a:pt x="10952234" y="0"/>
                </a:cubicBezTo>
                <a:cubicBezTo>
                  <a:pt x="11025657" y="-40382"/>
                  <a:pt x="11096596" y="12794"/>
                  <a:pt x="11172829" y="0"/>
                </a:cubicBezTo>
                <a:cubicBezTo>
                  <a:pt x="11249062" y="-12794"/>
                  <a:pt x="11321788" y="25312"/>
                  <a:pt x="11393424" y="0"/>
                </a:cubicBezTo>
                <a:cubicBezTo>
                  <a:pt x="11465061" y="-25312"/>
                  <a:pt x="11542831" y="19042"/>
                  <a:pt x="11614019" y="0"/>
                </a:cubicBezTo>
                <a:cubicBezTo>
                  <a:pt x="11685208" y="-19042"/>
                  <a:pt x="12085278" y="99406"/>
                  <a:pt x="12520246" y="0"/>
                </a:cubicBezTo>
                <a:cubicBezTo>
                  <a:pt x="12546952" y="223045"/>
                  <a:pt x="12478656" y="373440"/>
                  <a:pt x="12520246" y="525272"/>
                </a:cubicBezTo>
                <a:cubicBezTo>
                  <a:pt x="12561836" y="677104"/>
                  <a:pt x="12498819" y="891309"/>
                  <a:pt x="12520246" y="1122172"/>
                </a:cubicBezTo>
                <a:cubicBezTo>
                  <a:pt x="12541673" y="1353035"/>
                  <a:pt x="12482134" y="1617939"/>
                  <a:pt x="12520246" y="1790700"/>
                </a:cubicBezTo>
                <a:cubicBezTo>
                  <a:pt x="12558358" y="1963461"/>
                  <a:pt x="12485083" y="2145995"/>
                  <a:pt x="12520246" y="2459228"/>
                </a:cubicBezTo>
                <a:cubicBezTo>
                  <a:pt x="12555409" y="2772461"/>
                  <a:pt x="12497702" y="2735912"/>
                  <a:pt x="12520246" y="2912872"/>
                </a:cubicBezTo>
                <a:cubicBezTo>
                  <a:pt x="12542790" y="3089832"/>
                  <a:pt x="12469243" y="3200813"/>
                  <a:pt x="12520246" y="3438144"/>
                </a:cubicBezTo>
                <a:cubicBezTo>
                  <a:pt x="12571249" y="3675475"/>
                  <a:pt x="12512512" y="3786182"/>
                  <a:pt x="12520246" y="4035044"/>
                </a:cubicBezTo>
                <a:cubicBezTo>
                  <a:pt x="12527980" y="4283906"/>
                  <a:pt x="12457939" y="4389620"/>
                  <a:pt x="12520246" y="4560316"/>
                </a:cubicBezTo>
                <a:cubicBezTo>
                  <a:pt x="12582553" y="4731012"/>
                  <a:pt x="12492188" y="4927158"/>
                  <a:pt x="12520246" y="5157216"/>
                </a:cubicBezTo>
                <a:cubicBezTo>
                  <a:pt x="12548304" y="5387274"/>
                  <a:pt x="12518145" y="5415621"/>
                  <a:pt x="12520246" y="5539232"/>
                </a:cubicBezTo>
                <a:cubicBezTo>
                  <a:pt x="12522347" y="5662843"/>
                  <a:pt x="12512323" y="5739008"/>
                  <a:pt x="12520246" y="5921248"/>
                </a:cubicBezTo>
                <a:cubicBezTo>
                  <a:pt x="12528169" y="6103488"/>
                  <a:pt x="12504773" y="6692343"/>
                  <a:pt x="12520246" y="7162800"/>
                </a:cubicBezTo>
                <a:cubicBezTo>
                  <a:pt x="12392350" y="7175094"/>
                  <a:pt x="12262506" y="7124747"/>
                  <a:pt x="12174449" y="7162800"/>
                </a:cubicBezTo>
                <a:cubicBezTo>
                  <a:pt x="12086392" y="7200853"/>
                  <a:pt x="11721771" y="7148574"/>
                  <a:pt x="11453044" y="7162800"/>
                </a:cubicBezTo>
                <a:cubicBezTo>
                  <a:pt x="11184318" y="7177026"/>
                  <a:pt x="11008217" y="7135856"/>
                  <a:pt x="10856842" y="7162800"/>
                </a:cubicBezTo>
                <a:cubicBezTo>
                  <a:pt x="10705467" y="7189744"/>
                  <a:pt x="10688597" y="7138816"/>
                  <a:pt x="10636247" y="7162800"/>
                </a:cubicBezTo>
                <a:cubicBezTo>
                  <a:pt x="10583898" y="7186784"/>
                  <a:pt x="10345569" y="7156105"/>
                  <a:pt x="10165247" y="7162800"/>
                </a:cubicBezTo>
                <a:cubicBezTo>
                  <a:pt x="9984925" y="7169495"/>
                  <a:pt x="10026831" y="7154806"/>
                  <a:pt x="9944653" y="7162800"/>
                </a:cubicBezTo>
                <a:cubicBezTo>
                  <a:pt x="9862475" y="7170794"/>
                  <a:pt x="9638172" y="7147289"/>
                  <a:pt x="9348450" y="7162800"/>
                </a:cubicBezTo>
                <a:cubicBezTo>
                  <a:pt x="9058728" y="7178311"/>
                  <a:pt x="9084844" y="7153107"/>
                  <a:pt x="9002653" y="7162800"/>
                </a:cubicBezTo>
                <a:cubicBezTo>
                  <a:pt x="8920462" y="7172493"/>
                  <a:pt x="8332506" y="7123061"/>
                  <a:pt x="8156046" y="7162800"/>
                </a:cubicBezTo>
                <a:cubicBezTo>
                  <a:pt x="7979586" y="7202539"/>
                  <a:pt x="8016067" y="7155907"/>
                  <a:pt x="7935451" y="7162800"/>
                </a:cubicBezTo>
                <a:cubicBezTo>
                  <a:pt x="7854835" y="7169693"/>
                  <a:pt x="7794484" y="7160569"/>
                  <a:pt x="7714856" y="7162800"/>
                </a:cubicBezTo>
                <a:cubicBezTo>
                  <a:pt x="7635229" y="7165031"/>
                  <a:pt x="7532598" y="7161739"/>
                  <a:pt x="7369059" y="7162800"/>
                </a:cubicBezTo>
                <a:cubicBezTo>
                  <a:pt x="7205520" y="7163861"/>
                  <a:pt x="7245194" y="7144975"/>
                  <a:pt x="7148464" y="7162800"/>
                </a:cubicBezTo>
                <a:cubicBezTo>
                  <a:pt x="7051734" y="7180625"/>
                  <a:pt x="6853828" y="7135815"/>
                  <a:pt x="6677465" y="7162800"/>
                </a:cubicBezTo>
                <a:cubicBezTo>
                  <a:pt x="6501102" y="7189785"/>
                  <a:pt x="6306404" y="7088601"/>
                  <a:pt x="5956060" y="7162800"/>
                </a:cubicBezTo>
                <a:cubicBezTo>
                  <a:pt x="5605717" y="7236999"/>
                  <a:pt x="5502052" y="7087654"/>
                  <a:pt x="5234655" y="7162800"/>
                </a:cubicBezTo>
                <a:cubicBezTo>
                  <a:pt x="4967258" y="7237946"/>
                  <a:pt x="4683375" y="7090648"/>
                  <a:pt x="4388048" y="7162800"/>
                </a:cubicBezTo>
                <a:cubicBezTo>
                  <a:pt x="4092721" y="7234952"/>
                  <a:pt x="4219380" y="7161007"/>
                  <a:pt x="4167453" y="7162800"/>
                </a:cubicBezTo>
                <a:cubicBezTo>
                  <a:pt x="4115527" y="7164593"/>
                  <a:pt x="3963565" y="7135549"/>
                  <a:pt x="3821656" y="7162800"/>
                </a:cubicBezTo>
                <a:cubicBezTo>
                  <a:pt x="3679747" y="7190051"/>
                  <a:pt x="3513632" y="7140476"/>
                  <a:pt x="3350656" y="7162800"/>
                </a:cubicBezTo>
                <a:cubicBezTo>
                  <a:pt x="3187680" y="7185124"/>
                  <a:pt x="3193713" y="7155392"/>
                  <a:pt x="3130062" y="7162800"/>
                </a:cubicBezTo>
                <a:cubicBezTo>
                  <a:pt x="3066411" y="7170208"/>
                  <a:pt x="2886914" y="7128166"/>
                  <a:pt x="2784264" y="7162800"/>
                </a:cubicBezTo>
                <a:cubicBezTo>
                  <a:pt x="2681614" y="7197434"/>
                  <a:pt x="2553292" y="7159105"/>
                  <a:pt x="2438467" y="7162800"/>
                </a:cubicBezTo>
                <a:cubicBezTo>
                  <a:pt x="2323642" y="7166495"/>
                  <a:pt x="2047383" y="7139729"/>
                  <a:pt x="1842265" y="7162800"/>
                </a:cubicBezTo>
                <a:cubicBezTo>
                  <a:pt x="1637147" y="7185871"/>
                  <a:pt x="1542554" y="7141099"/>
                  <a:pt x="1246063" y="7162800"/>
                </a:cubicBezTo>
                <a:cubicBezTo>
                  <a:pt x="949572" y="7184501"/>
                  <a:pt x="858716" y="7137807"/>
                  <a:pt x="524658" y="7162800"/>
                </a:cubicBezTo>
                <a:cubicBezTo>
                  <a:pt x="190600" y="7187793"/>
                  <a:pt x="172974" y="7122300"/>
                  <a:pt x="0" y="7162800"/>
                </a:cubicBezTo>
                <a:cubicBezTo>
                  <a:pt x="-50031" y="6942733"/>
                  <a:pt x="36482" y="6864773"/>
                  <a:pt x="0" y="6637528"/>
                </a:cubicBezTo>
                <a:cubicBezTo>
                  <a:pt x="-36482" y="6410283"/>
                  <a:pt x="53239" y="6203011"/>
                  <a:pt x="0" y="5897372"/>
                </a:cubicBezTo>
                <a:cubicBezTo>
                  <a:pt x="-53239" y="5591733"/>
                  <a:pt x="51905" y="5558836"/>
                  <a:pt x="0" y="5372100"/>
                </a:cubicBezTo>
                <a:cubicBezTo>
                  <a:pt x="-51905" y="5185364"/>
                  <a:pt x="21303" y="5173148"/>
                  <a:pt x="0" y="4990084"/>
                </a:cubicBezTo>
                <a:cubicBezTo>
                  <a:pt x="-21303" y="4807020"/>
                  <a:pt x="932" y="4705240"/>
                  <a:pt x="0" y="4464812"/>
                </a:cubicBezTo>
                <a:cubicBezTo>
                  <a:pt x="-932" y="4224384"/>
                  <a:pt x="32132" y="4071255"/>
                  <a:pt x="0" y="3724656"/>
                </a:cubicBezTo>
                <a:cubicBezTo>
                  <a:pt x="-32132" y="3378057"/>
                  <a:pt x="66885" y="3328545"/>
                  <a:pt x="0" y="2984500"/>
                </a:cubicBezTo>
                <a:cubicBezTo>
                  <a:pt x="-66885" y="2640455"/>
                  <a:pt x="44094" y="2750014"/>
                  <a:pt x="0" y="2602484"/>
                </a:cubicBezTo>
                <a:cubicBezTo>
                  <a:pt x="-44094" y="2454954"/>
                  <a:pt x="2100" y="2221802"/>
                  <a:pt x="0" y="1862328"/>
                </a:cubicBezTo>
                <a:cubicBezTo>
                  <a:pt x="-2100" y="1502854"/>
                  <a:pt x="40382" y="1427948"/>
                  <a:pt x="0" y="1265428"/>
                </a:cubicBezTo>
                <a:cubicBezTo>
                  <a:pt x="-40382" y="1102908"/>
                  <a:pt x="3019" y="916863"/>
                  <a:pt x="0" y="740156"/>
                </a:cubicBezTo>
                <a:cubicBezTo>
                  <a:pt x="-3019" y="563449"/>
                  <a:pt x="57571" y="218919"/>
                  <a:pt x="0" y="0"/>
                </a:cubicBezTo>
                <a:close/>
              </a:path>
              <a:path w="12520246" h="7162800" stroke="0" extrusionOk="0">
                <a:moveTo>
                  <a:pt x="0" y="0"/>
                </a:moveTo>
                <a:cubicBezTo>
                  <a:pt x="47597" y="-23424"/>
                  <a:pt x="110468" y="25455"/>
                  <a:pt x="220595" y="0"/>
                </a:cubicBezTo>
                <a:cubicBezTo>
                  <a:pt x="330722" y="-25455"/>
                  <a:pt x="420990" y="2982"/>
                  <a:pt x="566392" y="0"/>
                </a:cubicBezTo>
                <a:cubicBezTo>
                  <a:pt x="711794" y="-2982"/>
                  <a:pt x="818791" y="36857"/>
                  <a:pt x="912189" y="0"/>
                </a:cubicBezTo>
                <a:cubicBezTo>
                  <a:pt x="1005587" y="-36857"/>
                  <a:pt x="1127791" y="31482"/>
                  <a:pt x="1257987" y="0"/>
                </a:cubicBezTo>
                <a:cubicBezTo>
                  <a:pt x="1388183" y="-31482"/>
                  <a:pt x="1395852" y="17556"/>
                  <a:pt x="1478581" y="0"/>
                </a:cubicBezTo>
                <a:cubicBezTo>
                  <a:pt x="1561310" y="-17556"/>
                  <a:pt x="1830538" y="47544"/>
                  <a:pt x="1949581" y="0"/>
                </a:cubicBezTo>
                <a:cubicBezTo>
                  <a:pt x="2068624" y="-47544"/>
                  <a:pt x="2091951" y="7586"/>
                  <a:pt x="2170176" y="0"/>
                </a:cubicBezTo>
                <a:cubicBezTo>
                  <a:pt x="2248401" y="-7586"/>
                  <a:pt x="2366805" y="10192"/>
                  <a:pt x="2515973" y="0"/>
                </a:cubicBezTo>
                <a:cubicBezTo>
                  <a:pt x="2665141" y="-10192"/>
                  <a:pt x="2658729" y="20768"/>
                  <a:pt x="2736568" y="0"/>
                </a:cubicBezTo>
                <a:cubicBezTo>
                  <a:pt x="2814408" y="-20768"/>
                  <a:pt x="2864423" y="3122"/>
                  <a:pt x="2957163" y="0"/>
                </a:cubicBezTo>
                <a:cubicBezTo>
                  <a:pt x="3049904" y="-3122"/>
                  <a:pt x="3210899" y="6260"/>
                  <a:pt x="3428163" y="0"/>
                </a:cubicBezTo>
                <a:cubicBezTo>
                  <a:pt x="3645427" y="-6260"/>
                  <a:pt x="4089968" y="17143"/>
                  <a:pt x="4274770" y="0"/>
                </a:cubicBezTo>
                <a:cubicBezTo>
                  <a:pt x="4459572" y="-17143"/>
                  <a:pt x="4512611" y="33195"/>
                  <a:pt x="4620567" y="0"/>
                </a:cubicBezTo>
                <a:cubicBezTo>
                  <a:pt x="4728523" y="-33195"/>
                  <a:pt x="4939874" y="462"/>
                  <a:pt x="5091567" y="0"/>
                </a:cubicBezTo>
                <a:cubicBezTo>
                  <a:pt x="5243260" y="-462"/>
                  <a:pt x="5356133" y="24494"/>
                  <a:pt x="5437364" y="0"/>
                </a:cubicBezTo>
                <a:cubicBezTo>
                  <a:pt x="5518595" y="-24494"/>
                  <a:pt x="5567280" y="16738"/>
                  <a:pt x="5657959" y="0"/>
                </a:cubicBezTo>
                <a:cubicBezTo>
                  <a:pt x="5748639" y="-16738"/>
                  <a:pt x="6110922" y="66054"/>
                  <a:pt x="6254161" y="0"/>
                </a:cubicBezTo>
                <a:cubicBezTo>
                  <a:pt x="6397400" y="-66054"/>
                  <a:pt x="6417520" y="11745"/>
                  <a:pt x="6474756" y="0"/>
                </a:cubicBezTo>
                <a:cubicBezTo>
                  <a:pt x="6531993" y="-11745"/>
                  <a:pt x="6822802" y="29599"/>
                  <a:pt x="6945756" y="0"/>
                </a:cubicBezTo>
                <a:cubicBezTo>
                  <a:pt x="7068710" y="-29599"/>
                  <a:pt x="7219446" y="51833"/>
                  <a:pt x="7416755" y="0"/>
                </a:cubicBezTo>
                <a:cubicBezTo>
                  <a:pt x="7614064" y="-51833"/>
                  <a:pt x="7748779" y="31027"/>
                  <a:pt x="8012957" y="0"/>
                </a:cubicBezTo>
                <a:cubicBezTo>
                  <a:pt x="8277135" y="-31027"/>
                  <a:pt x="8532768" y="73470"/>
                  <a:pt x="8859565" y="0"/>
                </a:cubicBezTo>
                <a:cubicBezTo>
                  <a:pt x="9186362" y="-73470"/>
                  <a:pt x="9074776" y="36048"/>
                  <a:pt x="9205362" y="0"/>
                </a:cubicBezTo>
                <a:cubicBezTo>
                  <a:pt x="9335948" y="-36048"/>
                  <a:pt x="9698550" y="72856"/>
                  <a:pt x="9926766" y="0"/>
                </a:cubicBezTo>
                <a:cubicBezTo>
                  <a:pt x="10154982" y="-72856"/>
                  <a:pt x="10484069" y="78595"/>
                  <a:pt x="10773374" y="0"/>
                </a:cubicBezTo>
                <a:cubicBezTo>
                  <a:pt x="11062679" y="-78595"/>
                  <a:pt x="11002960" y="19889"/>
                  <a:pt x="11119171" y="0"/>
                </a:cubicBezTo>
                <a:cubicBezTo>
                  <a:pt x="11235382" y="-19889"/>
                  <a:pt x="11296506" y="16701"/>
                  <a:pt x="11464968" y="0"/>
                </a:cubicBezTo>
                <a:cubicBezTo>
                  <a:pt x="11633430" y="-16701"/>
                  <a:pt x="12126847" y="37561"/>
                  <a:pt x="12520246" y="0"/>
                </a:cubicBezTo>
                <a:cubicBezTo>
                  <a:pt x="12546770" y="93179"/>
                  <a:pt x="12484716" y="226011"/>
                  <a:pt x="12520246" y="382016"/>
                </a:cubicBezTo>
                <a:cubicBezTo>
                  <a:pt x="12555776" y="538021"/>
                  <a:pt x="12509809" y="876079"/>
                  <a:pt x="12520246" y="1050544"/>
                </a:cubicBezTo>
                <a:cubicBezTo>
                  <a:pt x="12530683" y="1225009"/>
                  <a:pt x="12501340" y="1320127"/>
                  <a:pt x="12520246" y="1504188"/>
                </a:cubicBezTo>
                <a:cubicBezTo>
                  <a:pt x="12539152" y="1688249"/>
                  <a:pt x="12500331" y="1913065"/>
                  <a:pt x="12520246" y="2172716"/>
                </a:cubicBezTo>
                <a:cubicBezTo>
                  <a:pt x="12540161" y="2432367"/>
                  <a:pt x="12482237" y="2456419"/>
                  <a:pt x="12520246" y="2626360"/>
                </a:cubicBezTo>
                <a:cubicBezTo>
                  <a:pt x="12558255" y="2796301"/>
                  <a:pt x="12495425" y="2848287"/>
                  <a:pt x="12520246" y="3008376"/>
                </a:cubicBezTo>
                <a:cubicBezTo>
                  <a:pt x="12545067" y="3168465"/>
                  <a:pt x="12491117" y="3265368"/>
                  <a:pt x="12520246" y="3462020"/>
                </a:cubicBezTo>
                <a:cubicBezTo>
                  <a:pt x="12549375" y="3658672"/>
                  <a:pt x="12451860" y="3985578"/>
                  <a:pt x="12520246" y="4130548"/>
                </a:cubicBezTo>
                <a:cubicBezTo>
                  <a:pt x="12588632" y="4275518"/>
                  <a:pt x="12461776" y="4500790"/>
                  <a:pt x="12520246" y="4727448"/>
                </a:cubicBezTo>
                <a:cubicBezTo>
                  <a:pt x="12578716" y="4954106"/>
                  <a:pt x="12480160" y="5013980"/>
                  <a:pt x="12520246" y="5109464"/>
                </a:cubicBezTo>
                <a:cubicBezTo>
                  <a:pt x="12560332" y="5204948"/>
                  <a:pt x="12515804" y="5309910"/>
                  <a:pt x="12520246" y="5491480"/>
                </a:cubicBezTo>
                <a:cubicBezTo>
                  <a:pt x="12524688" y="5673050"/>
                  <a:pt x="12462696" y="5849795"/>
                  <a:pt x="12520246" y="6016752"/>
                </a:cubicBezTo>
                <a:cubicBezTo>
                  <a:pt x="12577796" y="6183709"/>
                  <a:pt x="12501212" y="6781349"/>
                  <a:pt x="12520246" y="7162800"/>
                </a:cubicBezTo>
                <a:cubicBezTo>
                  <a:pt x="12160273" y="7198098"/>
                  <a:pt x="12143110" y="7091480"/>
                  <a:pt x="11798841" y="7162800"/>
                </a:cubicBezTo>
                <a:cubicBezTo>
                  <a:pt x="11454572" y="7234120"/>
                  <a:pt x="11540488" y="7129818"/>
                  <a:pt x="11453044" y="7162800"/>
                </a:cubicBezTo>
                <a:cubicBezTo>
                  <a:pt x="11365600" y="7195782"/>
                  <a:pt x="11295425" y="7153773"/>
                  <a:pt x="11232449" y="7162800"/>
                </a:cubicBezTo>
                <a:cubicBezTo>
                  <a:pt x="11169474" y="7171827"/>
                  <a:pt x="10975595" y="7123586"/>
                  <a:pt x="10761450" y="7162800"/>
                </a:cubicBezTo>
                <a:cubicBezTo>
                  <a:pt x="10547305" y="7202014"/>
                  <a:pt x="10436724" y="7130419"/>
                  <a:pt x="10290450" y="7162800"/>
                </a:cubicBezTo>
                <a:cubicBezTo>
                  <a:pt x="10144176" y="7195181"/>
                  <a:pt x="9769080" y="7092974"/>
                  <a:pt x="9569045" y="7162800"/>
                </a:cubicBezTo>
                <a:cubicBezTo>
                  <a:pt x="9369010" y="7232626"/>
                  <a:pt x="8914227" y="7085837"/>
                  <a:pt x="8722438" y="7162800"/>
                </a:cubicBezTo>
                <a:cubicBezTo>
                  <a:pt x="8530649" y="7239763"/>
                  <a:pt x="8285409" y="7083301"/>
                  <a:pt x="7875831" y="7162800"/>
                </a:cubicBezTo>
                <a:cubicBezTo>
                  <a:pt x="7466253" y="7242299"/>
                  <a:pt x="7605454" y="7140035"/>
                  <a:pt x="7404831" y="7162800"/>
                </a:cubicBezTo>
                <a:cubicBezTo>
                  <a:pt x="7204208" y="7185565"/>
                  <a:pt x="7028260" y="7132794"/>
                  <a:pt x="6933831" y="7162800"/>
                </a:cubicBezTo>
                <a:cubicBezTo>
                  <a:pt x="6839402" y="7192806"/>
                  <a:pt x="6371112" y="7143939"/>
                  <a:pt x="6087224" y="7162800"/>
                </a:cubicBezTo>
                <a:cubicBezTo>
                  <a:pt x="5803336" y="7181661"/>
                  <a:pt x="5844694" y="7160223"/>
                  <a:pt x="5741427" y="7162800"/>
                </a:cubicBezTo>
                <a:cubicBezTo>
                  <a:pt x="5638160" y="7165377"/>
                  <a:pt x="5484955" y="7131684"/>
                  <a:pt x="5395630" y="7162800"/>
                </a:cubicBezTo>
                <a:cubicBezTo>
                  <a:pt x="5306305" y="7193916"/>
                  <a:pt x="5145027" y="7135096"/>
                  <a:pt x="5049833" y="7162800"/>
                </a:cubicBezTo>
                <a:cubicBezTo>
                  <a:pt x="4954639" y="7190504"/>
                  <a:pt x="4515642" y="7102733"/>
                  <a:pt x="4328428" y="7162800"/>
                </a:cubicBezTo>
                <a:cubicBezTo>
                  <a:pt x="4141215" y="7222867"/>
                  <a:pt x="4165944" y="7158307"/>
                  <a:pt x="4107833" y="7162800"/>
                </a:cubicBezTo>
                <a:cubicBezTo>
                  <a:pt x="4049723" y="7167293"/>
                  <a:pt x="3598372" y="7091837"/>
                  <a:pt x="3261226" y="7162800"/>
                </a:cubicBezTo>
                <a:cubicBezTo>
                  <a:pt x="2924080" y="7233763"/>
                  <a:pt x="2700827" y="7134612"/>
                  <a:pt x="2414619" y="7162800"/>
                </a:cubicBezTo>
                <a:cubicBezTo>
                  <a:pt x="2128411" y="7190988"/>
                  <a:pt x="1910474" y="7114060"/>
                  <a:pt x="1693214" y="7162800"/>
                </a:cubicBezTo>
                <a:cubicBezTo>
                  <a:pt x="1475954" y="7211540"/>
                  <a:pt x="1198768" y="7098577"/>
                  <a:pt x="971810" y="7162800"/>
                </a:cubicBezTo>
                <a:cubicBezTo>
                  <a:pt x="744852" y="7227023"/>
                  <a:pt x="403762" y="7147484"/>
                  <a:pt x="0" y="7162800"/>
                </a:cubicBezTo>
                <a:cubicBezTo>
                  <a:pt x="-63081" y="6998622"/>
                  <a:pt x="68569" y="6720898"/>
                  <a:pt x="0" y="6565900"/>
                </a:cubicBezTo>
                <a:cubicBezTo>
                  <a:pt x="-68569" y="6410902"/>
                  <a:pt x="7976" y="6165288"/>
                  <a:pt x="0" y="6040628"/>
                </a:cubicBezTo>
                <a:cubicBezTo>
                  <a:pt x="-7976" y="5915968"/>
                  <a:pt x="18217" y="5567756"/>
                  <a:pt x="0" y="5443728"/>
                </a:cubicBezTo>
                <a:cubicBezTo>
                  <a:pt x="-18217" y="5319700"/>
                  <a:pt x="46438" y="5013834"/>
                  <a:pt x="0" y="4775200"/>
                </a:cubicBezTo>
                <a:cubicBezTo>
                  <a:pt x="-46438" y="4536566"/>
                  <a:pt x="30691" y="4494351"/>
                  <a:pt x="0" y="4393184"/>
                </a:cubicBezTo>
                <a:cubicBezTo>
                  <a:pt x="-30691" y="4292017"/>
                  <a:pt x="1334" y="4187579"/>
                  <a:pt x="0" y="4011168"/>
                </a:cubicBezTo>
                <a:cubicBezTo>
                  <a:pt x="-1334" y="3834757"/>
                  <a:pt x="74144" y="3495054"/>
                  <a:pt x="0" y="3271012"/>
                </a:cubicBezTo>
                <a:cubicBezTo>
                  <a:pt x="-74144" y="3046970"/>
                  <a:pt x="7443" y="2957739"/>
                  <a:pt x="0" y="2674112"/>
                </a:cubicBezTo>
                <a:cubicBezTo>
                  <a:pt x="-7443" y="2390485"/>
                  <a:pt x="38403" y="2445741"/>
                  <a:pt x="0" y="2220468"/>
                </a:cubicBezTo>
                <a:cubicBezTo>
                  <a:pt x="-38403" y="1995195"/>
                  <a:pt x="7388" y="1934171"/>
                  <a:pt x="0" y="1766824"/>
                </a:cubicBezTo>
                <a:cubicBezTo>
                  <a:pt x="-7388" y="1599477"/>
                  <a:pt x="29995" y="1246969"/>
                  <a:pt x="0" y="1026668"/>
                </a:cubicBezTo>
                <a:cubicBezTo>
                  <a:pt x="-29995" y="806367"/>
                  <a:pt x="12781" y="744208"/>
                  <a:pt x="0" y="573024"/>
                </a:cubicBezTo>
                <a:cubicBezTo>
                  <a:pt x="-12781" y="401840"/>
                  <a:pt x="23340" y="116178"/>
                  <a:pt x="0" y="0"/>
                </a:cubicBezTo>
                <a:close/>
              </a:path>
            </a:pathLst>
          </a:custGeom>
          <a:solidFill>
            <a:schemeClr val="bg1">
              <a:lumMod val="65000"/>
            </a:schemeClr>
          </a:solidFill>
          <a:ln>
            <a:noFill/>
            <a:extLst>
              <a:ext uri="{C807C97D-BFC1-408E-A445-0C87EB9F89A2}">
                <ask:lineSketchStyleProps xmlns:ask="http://schemas.microsoft.com/office/drawing/2018/sketchyshapes" sd="1821100384">
                  <a:prstGeom prst="rect">
                    <a:avLst/>
                  </a:prstGeom>
                  <ask:type>
                    <ask:lineSketchScribble/>
                  </ask:type>
                </ask:lineSketchStyleProps>
              </a:ext>
            </a:extLst>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sz="2800" i="1" dirty="0">
              <a:solidFill>
                <a:schemeClr val="tx1">
                  <a:lumMod val="95000"/>
                  <a:lumOff val="5000"/>
                </a:schemeClr>
              </a:solidFill>
              <a:latin typeface="Axon "/>
            </a:endParaRPr>
          </a:p>
        </p:txBody>
      </p:sp>
      <p:sp>
        <p:nvSpPr>
          <p:cNvPr id="5" name="TextBox 4">
            <a:extLst>
              <a:ext uri="{FF2B5EF4-FFF2-40B4-BE49-F238E27FC236}">
                <a16:creationId xmlns:a16="http://schemas.microsoft.com/office/drawing/2014/main" id="{342CC00D-4EFD-4180-0EC5-981C918D5017}"/>
              </a:ext>
            </a:extLst>
          </p:cNvPr>
          <p:cNvSpPr txBox="1"/>
          <p:nvPr/>
        </p:nvSpPr>
        <p:spPr>
          <a:xfrm>
            <a:off x="2872863" y="343876"/>
            <a:ext cx="6446274" cy="646331"/>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solidFill>
              <a:srgbClr val="FF0000"/>
            </a:solidFill>
          </a:ln>
          <a:effectLst>
            <a:glow rad="101600">
              <a:srgbClr val="FF0000">
                <a:alpha val="60000"/>
              </a:srgbClr>
            </a:glow>
          </a:effectLst>
        </p:spPr>
        <p:style>
          <a:lnRef idx="0">
            <a:scrgbClr r="0" g="0" b="0"/>
          </a:lnRef>
          <a:fillRef idx="0">
            <a:scrgbClr r="0" g="0" b="0"/>
          </a:fillRef>
          <a:effectRef idx="0">
            <a:scrgbClr r="0" g="0" b="0"/>
          </a:effectRef>
          <a:fontRef idx="minor">
            <a:schemeClr val="lt1"/>
          </a:fontRef>
        </p:style>
        <p:txBody>
          <a:bodyPr wrap="square" rtlCol="0" anchor="ctr">
            <a:spAutoFit/>
          </a:bodyPr>
          <a:lstStyle/>
          <a:p>
            <a:pPr algn="ctr"/>
            <a:r>
              <a:rPr lang="en-IN" sz="3600" spc="300" dirty="0">
                <a:latin typeface="Aharoni" panose="02010803020104030203" pitchFamily="2" charset="-79"/>
                <a:cs typeface="Aharoni" panose="02010803020104030203" pitchFamily="2" charset="-79"/>
              </a:rPr>
              <a:t>System Architecture</a:t>
            </a:r>
          </a:p>
        </p:txBody>
      </p:sp>
      <p:pic>
        <p:nvPicPr>
          <p:cNvPr id="7" name="Picture 6">
            <a:extLst>
              <a:ext uri="{FF2B5EF4-FFF2-40B4-BE49-F238E27FC236}">
                <a16:creationId xmlns:a16="http://schemas.microsoft.com/office/drawing/2014/main" id="{495734D4-1201-3636-BB0D-46EE19A3A796}"/>
              </a:ext>
            </a:extLst>
          </p:cNvPr>
          <p:cNvPicPr>
            <a:picLocks noChangeAspect="1"/>
          </p:cNvPicPr>
          <p:nvPr/>
        </p:nvPicPr>
        <p:blipFill>
          <a:blip r:embed="rId2">
            <a:extLst>
              <a:ext uri="{28A0092B-C50C-407E-A947-70E740481C1C}">
                <a14:useLocalDpi xmlns:a14="http://schemas.microsoft.com/office/drawing/2010/main" val="0"/>
              </a:ext>
            </a:extLst>
          </a:blip>
          <a:srcRect l="3305" t="8386" r="3588" b="8173"/>
          <a:stretch/>
        </p:blipFill>
        <p:spPr>
          <a:xfrm>
            <a:off x="747252" y="1614125"/>
            <a:ext cx="10864645" cy="4570366"/>
          </a:xfrm>
          <a:prstGeom prst="rect">
            <a:avLst/>
          </a:prstGeom>
          <a:ln>
            <a:solidFill>
              <a:schemeClr val="tx1"/>
            </a:solidFill>
          </a:ln>
        </p:spPr>
      </p:pic>
    </p:spTree>
    <p:extLst>
      <p:ext uri="{BB962C8B-B14F-4D97-AF65-F5344CB8AC3E}">
        <p14:creationId xmlns:p14="http://schemas.microsoft.com/office/powerpoint/2010/main" val="1782971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19A976-A8A1-C1B6-0FEA-ED0F6711183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E0D9799E-728E-68B8-CCBB-AA479304CBBD}"/>
              </a:ext>
            </a:extLst>
          </p:cNvPr>
          <p:cNvSpPr/>
          <p:nvPr/>
        </p:nvSpPr>
        <p:spPr>
          <a:xfrm>
            <a:off x="-140677" y="-93785"/>
            <a:ext cx="12520246" cy="7162800"/>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sz="2800" i="1" dirty="0">
              <a:solidFill>
                <a:schemeClr val="tx1">
                  <a:lumMod val="95000"/>
                  <a:lumOff val="5000"/>
                </a:schemeClr>
              </a:solidFill>
              <a:latin typeface="Axon "/>
            </a:endParaRPr>
          </a:p>
        </p:txBody>
      </p:sp>
      <p:sp>
        <p:nvSpPr>
          <p:cNvPr id="5" name="TextBox 4">
            <a:extLst>
              <a:ext uri="{FF2B5EF4-FFF2-40B4-BE49-F238E27FC236}">
                <a16:creationId xmlns:a16="http://schemas.microsoft.com/office/drawing/2014/main" id="{D572361D-C238-9E67-9202-E48DB080B4C9}"/>
              </a:ext>
            </a:extLst>
          </p:cNvPr>
          <p:cNvSpPr txBox="1"/>
          <p:nvPr/>
        </p:nvSpPr>
        <p:spPr>
          <a:xfrm>
            <a:off x="4055240" y="283992"/>
            <a:ext cx="4125199" cy="646331"/>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solidFill>
              <a:srgbClr val="FF0000"/>
            </a:solidFill>
          </a:ln>
          <a:effectLst>
            <a:glow rad="101600">
              <a:srgbClr val="FF0000">
                <a:alpha val="60000"/>
              </a:srgbClr>
            </a:glow>
          </a:effectLst>
        </p:spPr>
        <p:style>
          <a:lnRef idx="0">
            <a:scrgbClr r="0" g="0" b="0"/>
          </a:lnRef>
          <a:fillRef idx="0">
            <a:scrgbClr r="0" g="0" b="0"/>
          </a:fillRef>
          <a:effectRef idx="0">
            <a:scrgbClr r="0" g="0" b="0"/>
          </a:effectRef>
          <a:fontRef idx="minor">
            <a:schemeClr val="lt1"/>
          </a:fontRef>
        </p:style>
        <p:txBody>
          <a:bodyPr wrap="square" rtlCol="0" anchor="ctr">
            <a:spAutoFit/>
          </a:bodyPr>
          <a:lstStyle/>
          <a:p>
            <a:pPr lvl="1"/>
            <a:r>
              <a:rPr lang="en-IN" sz="3600" spc="300" dirty="0">
                <a:latin typeface="Aharoni" panose="02010803020104030203" pitchFamily="2" charset="-79"/>
                <a:cs typeface="Aharoni" panose="02010803020104030203" pitchFamily="2" charset="-79"/>
              </a:rPr>
              <a:t>Code Snippet</a:t>
            </a:r>
          </a:p>
        </p:txBody>
      </p:sp>
      <p:sp>
        <p:nvSpPr>
          <p:cNvPr id="7" name="TextBox 6">
            <a:extLst>
              <a:ext uri="{FF2B5EF4-FFF2-40B4-BE49-F238E27FC236}">
                <a16:creationId xmlns:a16="http://schemas.microsoft.com/office/drawing/2014/main" id="{53CB1B84-E70F-76AE-EEE3-C16B9C9B4DBB}"/>
              </a:ext>
            </a:extLst>
          </p:cNvPr>
          <p:cNvSpPr txBox="1"/>
          <p:nvPr/>
        </p:nvSpPr>
        <p:spPr>
          <a:xfrm>
            <a:off x="-728406" y="1369655"/>
            <a:ext cx="5526548" cy="523220"/>
          </a:xfrm>
          <a:prstGeom prst="rect">
            <a:avLst/>
          </a:prstGeom>
          <a:noFill/>
        </p:spPr>
        <p:txBody>
          <a:bodyPr wrap="square" rtlCol="0">
            <a:spAutoFit/>
          </a:bodyPr>
          <a:lstStyle/>
          <a:p>
            <a:pPr marL="1371600" lvl="2" indent="-457200">
              <a:buFont typeface="Wingdings" panose="05000000000000000000" pitchFamily="2" charset="2"/>
              <a:buChar char="v"/>
            </a:pPr>
            <a:r>
              <a:rPr lang="en-US" sz="2800" i="1" u="sng" dirty="0">
                <a:solidFill>
                  <a:schemeClr val="tx1">
                    <a:lumMod val="95000"/>
                    <a:lumOff val="5000"/>
                  </a:schemeClr>
                </a:solidFill>
                <a:latin typeface="Axon "/>
              </a:rPr>
              <a:t>Import Required Libraries </a:t>
            </a:r>
            <a:r>
              <a:rPr lang="en-US" sz="2800" i="1" dirty="0">
                <a:solidFill>
                  <a:schemeClr val="tx1">
                    <a:lumMod val="95000"/>
                    <a:lumOff val="5000"/>
                  </a:schemeClr>
                </a:solidFill>
                <a:latin typeface="Axon "/>
              </a:rPr>
              <a:t>:- </a:t>
            </a:r>
            <a:endParaRPr lang="en-IN" sz="2800" i="1" dirty="0">
              <a:solidFill>
                <a:schemeClr val="tx1">
                  <a:lumMod val="95000"/>
                  <a:lumOff val="5000"/>
                </a:schemeClr>
              </a:solidFill>
              <a:latin typeface="Axon "/>
            </a:endParaRPr>
          </a:p>
        </p:txBody>
      </p:sp>
      <p:pic>
        <p:nvPicPr>
          <p:cNvPr id="3" name="Picture 2">
            <a:extLst>
              <a:ext uri="{FF2B5EF4-FFF2-40B4-BE49-F238E27FC236}">
                <a16:creationId xmlns:a16="http://schemas.microsoft.com/office/drawing/2014/main" id="{09D4E7DF-34D2-6FC1-25BF-FC0CF3653A74}"/>
              </a:ext>
            </a:extLst>
          </p:cNvPr>
          <p:cNvPicPr>
            <a:picLocks noChangeAspect="1"/>
          </p:cNvPicPr>
          <p:nvPr/>
        </p:nvPicPr>
        <p:blipFill>
          <a:blip r:embed="rId2"/>
          <a:srcRect l="6398" t="19288" r="31439" b="4057"/>
          <a:stretch/>
        </p:blipFill>
        <p:spPr>
          <a:xfrm>
            <a:off x="1504335" y="2094272"/>
            <a:ext cx="6980904" cy="2035276"/>
          </a:xfrm>
          <a:prstGeom prst="rect">
            <a:avLst/>
          </a:prstGeom>
          <a:ln>
            <a:solidFill>
              <a:schemeClr val="tx1"/>
            </a:solidFill>
          </a:ln>
        </p:spPr>
      </p:pic>
      <p:sp>
        <p:nvSpPr>
          <p:cNvPr id="8" name="TextBox 7">
            <a:extLst>
              <a:ext uri="{FF2B5EF4-FFF2-40B4-BE49-F238E27FC236}">
                <a16:creationId xmlns:a16="http://schemas.microsoft.com/office/drawing/2014/main" id="{089612C6-43EF-5A68-E54E-D6B4DF380959}"/>
              </a:ext>
            </a:extLst>
          </p:cNvPr>
          <p:cNvSpPr txBox="1"/>
          <p:nvPr/>
        </p:nvSpPr>
        <p:spPr>
          <a:xfrm>
            <a:off x="4798142" y="4448932"/>
            <a:ext cx="9596285" cy="1938992"/>
          </a:xfrm>
          <a:prstGeom prst="rect">
            <a:avLst/>
          </a:prstGeom>
          <a:noFill/>
        </p:spPr>
        <p:txBody>
          <a:bodyPr wrap="square" rtlCol="0">
            <a:spAutoFit/>
          </a:bodyPr>
          <a:lstStyle/>
          <a:p>
            <a:pPr algn="l"/>
            <a:r>
              <a:rPr lang="en-IN" sz="2000" b="0" i="1" dirty="0">
                <a:effectLst/>
                <a:latin typeface="Axon"/>
              </a:rPr>
              <a:t>These libraries are critical for:</a:t>
            </a:r>
          </a:p>
          <a:p>
            <a:pPr algn="l"/>
            <a:endParaRPr lang="en-IN" sz="2000" b="0" i="1" dirty="0">
              <a:effectLst/>
              <a:latin typeface="Axon"/>
            </a:endParaRPr>
          </a:p>
          <a:p>
            <a:pPr lvl="1">
              <a:buFont typeface="Arial" panose="020B0604020202020204" pitchFamily="34" charset="0"/>
              <a:buChar char="•"/>
            </a:pPr>
            <a:r>
              <a:rPr lang="en-IN" sz="2000" b="0" i="1" dirty="0">
                <a:effectLst/>
                <a:latin typeface="Axon"/>
              </a:rPr>
              <a:t> Handling and preparing the dataset (pandas and </a:t>
            </a:r>
            <a:r>
              <a:rPr lang="en-IN" sz="2000" b="0" i="1" dirty="0" err="1">
                <a:effectLst/>
                <a:latin typeface="Axon"/>
              </a:rPr>
              <a:t>LabelEncoder</a:t>
            </a:r>
            <a:r>
              <a:rPr lang="en-IN" sz="2000" b="0" i="1" dirty="0">
                <a:effectLst/>
                <a:latin typeface="Axon"/>
              </a:rPr>
              <a:t>).</a:t>
            </a:r>
          </a:p>
          <a:p>
            <a:pPr lvl="1">
              <a:buFont typeface="Arial" panose="020B0604020202020204" pitchFamily="34" charset="0"/>
              <a:buChar char="•"/>
            </a:pPr>
            <a:r>
              <a:rPr lang="en-IN" sz="2000" b="0" i="1" dirty="0">
                <a:effectLst/>
                <a:latin typeface="Axon"/>
              </a:rPr>
              <a:t> Building and training the model (</a:t>
            </a:r>
            <a:r>
              <a:rPr lang="en-IN" sz="2000" b="0" i="1" dirty="0" err="1">
                <a:effectLst/>
                <a:latin typeface="Axon"/>
              </a:rPr>
              <a:t>RandomForestClassifier</a:t>
            </a:r>
            <a:r>
              <a:rPr lang="en-IN" sz="2000" b="0" i="1" dirty="0">
                <a:effectLst/>
                <a:latin typeface="Axon"/>
              </a:rPr>
              <a:t>).</a:t>
            </a:r>
          </a:p>
          <a:p>
            <a:pPr lvl="1">
              <a:buFont typeface="Arial" panose="020B0604020202020204" pitchFamily="34" charset="0"/>
              <a:buChar char="•"/>
            </a:pPr>
            <a:r>
              <a:rPr lang="en-IN" sz="2000" b="0" i="1" dirty="0">
                <a:effectLst/>
                <a:latin typeface="Axon"/>
              </a:rPr>
              <a:t> Splitting data efficiently (</a:t>
            </a:r>
            <a:r>
              <a:rPr lang="en-IN" sz="2000" b="0" i="1" dirty="0" err="1">
                <a:effectLst/>
                <a:latin typeface="Axon"/>
              </a:rPr>
              <a:t>train_test_split</a:t>
            </a:r>
            <a:r>
              <a:rPr lang="en-IN" sz="2000" b="0" i="1" dirty="0">
                <a:effectLst/>
                <a:latin typeface="Axon"/>
              </a:rPr>
              <a:t>).</a:t>
            </a:r>
          </a:p>
          <a:p>
            <a:pPr lvl="1">
              <a:buFont typeface="Arial" panose="020B0604020202020204" pitchFamily="34" charset="0"/>
              <a:buChar char="•"/>
            </a:pPr>
            <a:r>
              <a:rPr lang="en-IN" sz="2000" b="0" i="1" dirty="0">
                <a:effectLst/>
                <a:latin typeface="Axon"/>
              </a:rPr>
              <a:t> Generating detailed performance metrics (</a:t>
            </a:r>
            <a:r>
              <a:rPr lang="en-IN" sz="2000" b="0" i="1" dirty="0" err="1">
                <a:effectLst/>
                <a:latin typeface="Axon"/>
              </a:rPr>
              <a:t>classification_report</a:t>
            </a:r>
            <a:r>
              <a:rPr lang="en-IN" sz="2000" b="0" i="1" dirty="0">
                <a:effectLst/>
                <a:latin typeface="Axon"/>
              </a:rPr>
              <a:t>).</a:t>
            </a:r>
          </a:p>
        </p:txBody>
      </p:sp>
    </p:spTree>
    <p:extLst>
      <p:ext uri="{BB962C8B-B14F-4D97-AF65-F5344CB8AC3E}">
        <p14:creationId xmlns:p14="http://schemas.microsoft.com/office/powerpoint/2010/main" val="4464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7C31B3-E5FB-39B4-0B2B-6D0FA5E7D47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72F8E0A-06AD-6D40-414A-0CE24F63E366}"/>
              </a:ext>
            </a:extLst>
          </p:cNvPr>
          <p:cNvSpPr/>
          <p:nvPr/>
        </p:nvSpPr>
        <p:spPr>
          <a:xfrm>
            <a:off x="-164123" y="-152400"/>
            <a:ext cx="12520246" cy="7162800"/>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2800" i="1" dirty="0">
              <a:solidFill>
                <a:schemeClr val="tx1">
                  <a:lumMod val="95000"/>
                  <a:lumOff val="5000"/>
                </a:schemeClr>
              </a:solidFill>
              <a:latin typeface="Axon "/>
            </a:endParaRPr>
          </a:p>
          <a:p>
            <a:endParaRPr lang="en-IN" sz="2800" i="1" dirty="0">
              <a:solidFill>
                <a:schemeClr val="tx1">
                  <a:lumMod val="95000"/>
                  <a:lumOff val="5000"/>
                </a:schemeClr>
              </a:solidFill>
              <a:latin typeface="Axon "/>
            </a:endParaRPr>
          </a:p>
        </p:txBody>
      </p:sp>
      <p:sp>
        <p:nvSpPr>
          <p:cNvPr id="7" name="TextBox 6">
            <a:extLst>
              <a:ext uri="{FF2B5EF4-FFF2-40B4-BE49-F238E27FC236}">
                <a16:creationId xmlns:a16="http://schemas.microsoft.com/office/drawing/2014/main" id="{93525F40-2C78-6F2D-4FFF-849962F921A4}"/>
              </a:ext>
            </a:extLst>
          </p:cNvPr>
          <p:cNvSpPr txBox="1"/>
          <p:nvPr/>
        </p:nvSpPr>
        <p:spPr>
          <a:xfrm>
            <a:off x="-659580" y="249847"/>
            <a:ext cx="5526548" cy="523220"/>
          </a:xfrm>
          <a:prstGeom prst="rect">
            <a:avLst/>
          </a:prstGeom>
          <a:noFill/>
        </p:spPr>
        <p:txBody>
          <a:bodyPr wrap="square" rtlCol="0">
            <a:spAutoFit/>
          </a:bodyPr>
          <a:lstStyle/>
          <a:p>
            <a:pPr marL="1371600" lvl="2" indent="-457200">
              <a:buFont typeface="Wingdings" panose="05000000000000000000" pitchFamily="2" charset="2"/>
              <a:buChar char="v"/>
            </a:pPr>
            <a:r>
              <a:rPr lang="en-US" sz="2800" i="1" u="sng" dirty="0">
                <a:solidFill>
                  <a:schemeClr val="tx1">
                    <a:lumMod val="95000"/>
                    <a:lumOff val="5000"/>
                  </a:schemeClr>
                </a:solidFill>
                <a:latin typeface="Axon "/>
              </a:rPr>
              <a:t>Data Loading</a:t>
            </a:r>
            <a:r>
              <a:rPr lang="en-US" sz="2800" i="1" dirty="0">
                <a:solidFill>
                  <a:schemeClr val="tx1">
                    <a:lumMod val="95000"/>
                    <a:lumOff val="5000"/>
                  </a:schemeClr>
                </a:solidFill>
                <a:latin typeface="Axon "/>
              </a:rPr>
              <a:t>:- </a:t>
            </a:r>
            <a:endParaRPr lang="en-IN" sz="2800" i="1" dirty="0">
              <a:solidFill>
                <a:schemeClr val="tx1">
                  <a:lumMod val="95000"/>
                  <a:lumOff val="5000"/>
                </a:schemeClr>
              </a:solidFill>
              <a:latin typeface="Axon "/>
            </a:endParaRPr>
          </a:p>
        </p:txBody>
      </p:sp>
      <p:pic>
        <p:nvPicPr>
          <p:cNvPr id="6" name="Picture 5">
            <a:extLst>
              <a:ext uri="{FF2B5EF4-FFF2-40B4-BE49-F238E27FC236}">
                <a16:creationId xmlns:a16="http://schemas.microsoft.com/office/drawing/2014/main" id="{179B5E30-04D0-C9A3-21EF-3FFB8C22FAC0}"/>
              </a:ext>
            </a:extLst>
          </p:cNvPr>
          <p:cNvPicPr>
            <a:picLocks noChangeAspect="1"/>
          </p:cNvPicPr>
          <p:nvPr/>
        </p:nvPicPr>
        <p:blipFill>
          <a:blip r:embed="rId2"/>
          <a:srcRect l="1254" t="11785" b="12882"/>
          <a:stretch/>
        </p:blipFill>
        <p:spPr>
          <a:xfrm>
            <a:off x="1278195" y="1228255"/>
            <a:ext cx="8278762" cy="1376474"/>
          </a:xfrm>
          <a:prstGeom prst="rect">
            <a:avLst/>
          </a:prstGeom>
          <a:ln>
            <a:solidFill>
              <a:schemeClr val="tx1"/>
            </a:solidFill>
          </a:ln>
        </p:spPr>
      </p:pic>
      <p:sp>
        <p:nvSpPr>
          <p:cNvPr id="12" name="TextBox 11">
            <a:extLst>
              <a:ext uri="{FF2B5EF4-FFF2-40B4-BE49-F238E27FC236}">
                <a16:creationId xmlns:a16="http://schemas.microsoft.com/office/drawing/2014/main" id="{76D38BCF-214D-5A73-C34C-0C3FD5B3162B}"/>
              </a:ext>
            </a:extLst>
          </p:cNvPr>
          <p:cNvSpPr txBox="1"/>
          <p:nvPr/>
        </p:nvSpPr>
        <p:spPr>
          <a:xfrm>
            <a:off x="599767" y="3059917"/>
            <a:ext cx="11316929" cy="3139321"/>
          </a:xfrm>
          <a:prstGeom prst="rect">
            <a:avLst/>
          </a:prstGeom>
          <a:noFill/>
        </p:spPr>
        <p:txBody>
          <a:bodyPr wrap="square" rtlCol="0">
            <a:spAutoFit/>
          </a:bodyPr>
          <a:lstStyle/>
          <a:p>
            <a:pPr marL="800100" lvl="1" indent="-342900" eaLnBrk="0" fontAlgn="base" hangingPunct="0">
              <a:spcBef>
                <a:spcPct val="0"/>
              </a:spcBef>
              <a:spcAft>
                <a:spcPct val="0"/>
              </a:spcAft>
              <a:buFont typeface="Arial" panose="020B0604020202020204" pitchFamily="34" charset="0"/>
              <a:buChar char="•"/>
            </a:pPr>
            <a:r>
              <a:rPr lang="en-US" sz="2000" i="1" spc="200" dirty="0">
                <a:solidFill>
                  <a:schemeClr val="tx1">
                    <a:lumMod val="95000"/>
                    <a:lumOff val="5000"/>
                  </a:schemeClr>
                </a:solidFill>
                <a:latin typeface="Axon"/>
              </a:rPr>
              <a:t>The cricket player dataset contains </a:t>
            </a:r>
            <a:r>
              <a:rPr lang="en-US" sz="2000" b="1" i="1" spc="200" dirty="0">
                <a:solidFill>
                  <a:schemeClr val="tx1">
                    <a:lumMod val="95000"/>
                    <a:lumOff val="5000"/>
                  </a:schemeClr>
                </a:solidFill>
                <a:latin typeface="Axon"/>
              </a:rPr>
              <a:t>17,389 records(rows) </a:t>
            </a:r>
            <a:r>
              <a:rPr lang="en-US" sz="2000" i="1" spc="200" dirty="0">
                <a:solidFill>
                  <a:schemeClr val="tx1">
                    <a:lumMod val="95000"/>
                    <a:lumOff val="5000"/>
                  </a:schemeClr>
                </a:solidFill>
                <a:latin typeface="Axon"/>
              </a:rPr>
              <a:t>and </a:t>
            </a:r>
            <a:r>
              <a:rPr lang="en-US" sz="2000" b="1" i="1" spc="200" dirty="0">
                <a:solidFill>
                  <a:schemeClr val="tx1">
                    <a:lumMod val="95000"/>
                    <a:lumOff val="5000"/>
                  </a:schemeClr>
                </a:solidFill>
                <a:latin typeface="Axon"/>
              </a:rPr>
              <a:t>17 columns</a:t>
            </a:r>
            <a:r>
              <a:rPr lang="en-US" sz="2000" i="1" spc="200" dirty="0">
                <a:solidFill>
                  <a:schemeClr val="tx1">
                    <a:lumMod val="95000"/>
                    <a:lumOff val="5000"/>
                  </a:schemeClr>
                </a:solidFill>
                <a:latin typeface="Axon"/>
              </a:rPr>
              <a:t>, capturing detailed information about players. </a:t>
            </a:r>
          </a:p>
          <a:p>
            <a:pPr marL="800100" lvl="1" indent="-342900" eaLnBrk="0" fontAlgn="base" hangingPunct="0">
              <a:spcBef>
                <a:spcPct val="0"/>
              </a:spcBef>
              <a:spcAft>
                <a:spcPct val="0"/>
              </a:spcAft>
              <a:buFont typeface="Arial" panose="020B0604020202020204" pitchFamily="34" charset="0"/>
              <a:buChar char="•"/>
            </a:pPr>
            <a:r>
              <a:rPr lang="en-US" sz="2000" i="1" spc="200" dirty="0">
                <a:solidFill>
                  <a:schemeClr val="tx1">
                    <a:lumMod val="95000"/>
                    <a:lumOff val="5000"/>
                  </a:schemeClr>
                </a:solidFill>
                <a:latin typeface="Axon"/>
              </a:rPr>
              <a:t>Key features include personal details like name, date of birth,   gender, as well as performance metrics such as runs scored, batting average, strike rate, best score, wickets taken, bowling average,  strike rate, and best bowling figures. </a:t>
            </a:r>
          </a:p>
          <a:p>
            <a:pPr marL="800100" lvl="1" indent="-342900" eaLnBrk="0" fontAlgn="base" hangingPunct="0">
              <a:spcBef>
                <a:spcPct val="0"/>
              </a:spcBef>
              <a:spcAft>
                <a:spcPct val="0"/>
              </a:spcAft>
              <a:buFont typeface="Arial" panose="020B0604020202020204" pitchFamily="34" charset="0"/>
              <a:buChar char="•"/>
            </a:pPr>
            <a:r>
              <a:rPr lang="en-US" sz="2000" i="1" spc="300" dirty="0">
                <a:solidFill>
                  <a:schemeClr val="tx1">
                    <a:lumMod val="95000"/>
                    <a:lumOff val="5000"/>
                  </a:schemeClr>
                </a:solidFill>
                <a:latin typeface="Axon"/>
              </a:rPr>
              <a:t>The dataset is a mix of </a:t>
            </a:r>
            <a:r>
              <a:rPr lang="en-US" sz="2000" b="1" i="1" spc="300" dirty="0">
                <a:solidFill>
                  <a:schemeClr val="tx1">
                    <a:lumMod val="95000"/>
                    <a:lumOff val="5000"/>
                  </a:schemeClr>
                </a:solidFill>
                <a:latin typeface="Axon"/>
              </a:rPr>
              <a:t>categorical</a:t>
            </a:r>
            <a:r>
              <a:rPr lang="en-US" sz="2000" i="1" spc="300" dirty="0">
                <a:solidFill>
                  <a:schemeClr val="tx1">
                    <a:lumMod val="95000"/>
                    <a:lumOff val="5000"/>
                  </a:schemeClr>
                </a:solidFill>
                <a:latin typeface="Axon"/>
              </a:rPr>
              <a:t> and </a:t>
            </a:r>
            <a:r>
              <a:rPr lang="en-US" sz="2000" b="1" i="1" spc="300" dirty="0">
                <a:solidFill>
                  <a:schemeClr val="tx1">
                    <a:lumMod val="95000"/>
                    <a:lumOff val="5000"/>
                  </a:schemeClr>
                </a:solidFill>
                <a:latin typeface="Axon"/>
              </a:rPr>
              <a:t>numerical data </a:t>
            </a:r>
            <a:r>
              <a:rPr lang="en-US" sz="2000" i="1" spc="300" dirty="0">
                <a:solidFill>
                  <a:schemeClr val="tx1">
                    <a:lumMod val="95000"/>
                    <a:lumOff val="5000"/>
                  </a:schemeClr>
                </a:solidFill>
                <a:latin typeface="Axon"/>
              </a:rPr>
              <a:t>, Numerical fields like    </a:t>
            </a:r>
            <a:r>
              <a:rPr lang="en-US" sz="2000" b="1" i="1" spc="300" dirty="0">
                <a:solidFill>
                  <a:schemeClr val="tx1">
                    <a:lumMod val="95000"/>
                    <a:lumOff val="5000"/>
                  </a:schemeClr>
                </a:solidFill>
                <a:latin typeface="Axon"/>
              </a:rPr>
              <a:t>runs</a:t>
            </a:r>
            <a:r>
              <a:rPr lang="en-US" sz="2000" i="1" spc="300" dirty="0">
                <a:solidFill>
                  <a:schemeClr val="tx1">
                    <a:lumMod val="95000"/>
                    <a:lumOff val="5000"/>
                  </a:schemeClr>
                </a:solidFill>
                <a:latin typeface="Axon"/>
              </a:rPr>
              <a:t> and </a:t>
            </a:r>
            <a:r>
              <a:rPr lang="en-US" sz="2000" b="1" i="1" spc="300" dirty="0">
                <a:solidFill>
                  <a:schemeClr val="tx1">
                    <a:lumMod val="95000"/>
                    <a:lumOff val="5000"/>
                  </a:schemeClr>
                </a:solidFill>
                <a:latin typeface="Axon"/>
              </a:rPr>
              <a:t>wickets</a:t>
            </a:r>
            <a:r>
              <a:rPr lang="en-US" sz="2000" i="1" spc="300" dirty="0">
                <a:solidFill>
                  <a:schemeClr val="tx1">
                    <a:lumMod val="95000"/>
                    <a:lumOff val="5000"/>
                  </a:schemeClr>
                </a:solidFill>
                <a:latin typeface="Axon"/>
              </a:rPr>
              <a:t> offer quantifiable metrics for player performances , while categorical fields such as </a:t>
            </a:r>
            <a:r>
              <a:rPr lang="en-US" sz="2000" b="1" i="1" spc="300" dirty="0">
                <a:solidFill>
                  <a:schemeClr val="tx1">
                    <a:lumMod val="95000"/>
                    <a:lumOff val="5000"/>
                  </a:schemeClr>
                </a:solidFill>
                <a:latin typeface="Axon"/>
              </a:rPr>
              <a:t>gender</a:t>
            </a:r>
            <a:r>
              <a:rPr lang="en-US" sz="2000" i="1" spc="300" dirty="0">
                <a:solidFill>
                  <a:schemeClr val="tx1">
                    <a:lumMod val="95000"/>
                    <a:lumOff val="5000"/>
                  </a:schemeClr>
                </a:solidFill>
                <a:latin typeface="Axon"/>
              </a:rPr>
              <a:t> and </a:t>
            </a:r>
            <a:r>
              <a:rPr lang="en-US" sz="2000" b="1" i="1" spc="300" dirty="0">
                <a:solidFill>
                  <a:schemeClr val="tx1">
                    <a:lumMod val="95000"/>
                    <a:lumOff val="5000"/>
                  </a:schemeClr>
                </a:solidFill>
                <a:latin typeface="Axon"/>
              </a:rPr>
              <a:t>batting style</a:t>
            </a:r>
            <a:r>
              <a:rPr lang="en-US" sz="2000" i="1" spc="300" dirty="0">
                <a:solidFill>
                  <a:schemeClr val="tx1">
                    <a:lumMod val="95000"/>
                    <a:lumOff val="5000"/>
                  </a:schemeClr>
                </a:solidFill>
                <a:latin typeface="Axon"/>
              </a:rPr>
              <a:t> classify players into distinct groups. </a:t>
            </a:r>
          </a:p>
          <a:p>
            <a:endParaRPr lang="en-IN" dirty="0"/>
          </a:p>
        </p:txBody>
      </p:sp>
    </p:spTree>
    <p:extLst>
      <p:ext uri="{BB962C8B-B14F-4D97-AF65-F5344CB8AC3E}">
        <p14:creationId xmlns:p14="http://schemas.microsoft.com/office/powerpoint/2010/main" val="2614943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64BEAA-6F03-BF20-2B3C-8DB4F26E374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22B9543-498D-FC80-60DE-488C769310A6}"/>
              </a:ext>
            </a:extLst>
          </p:cNvPr>
          <p:cNvSpPr/>
          <p:nvPr/>
        </p:nvSpPr>
        <p:spPr>
          <a:xfrm>
            <a:off x="-140677" y="-93785"/>
            <a:ext cx="12520246" cy="7162800"/>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sz="2800" i="1" dirty="0">
              <a:solidFill>
                <a:schemeClr val="tx1">
                  <a:lumMod val="95000"/>
                  <a:lumOff val="5000"/>
                </a:schemeClr>
              </a:solidFill>
              <a:latin typeface="Axon "/>
            </a:endParaRPr>
          </a:p>
        </p:txBody>
      </p:sp>
      <p:sp>
        <p:nvSpPr>
          <p:cNvPr id="7" name="TextBox 6">
            <a:extLst>
              <a:ext uri="{FF2B5EF4-FFF2-40B4-BE49-F238E27FC236}">
                <a16:creationId xmlns:a16="http://schemas.microsoft.com/office/drawing/2014/main" id="{62D7DCA3-5562-202E-AE5C-6F006C9BA396}"/>
              </a:ext>
            </a:extLst>
          </p:cNvPr>
          <p:cNvSpPr txBox="1"/>
          <p:nvPr/>
        </p:nvSpPr>
        <p:spPr>
          <a:xfrm>
            <a:off x="-777567" y="249847"/>
            <a:ext cx="5526548" cy="523220"/>
          </a:xfrm>
          <a:prstGeom prst="rect">
            <a:avLst/>
          </a:prstGeom>
          <a:noFill/>
        </p:spPr>
        <p:txBody>
          <a:bodyPr wrap="square" rtlCol="0">
            <a:spAutoFit/>
          </a:bodyPr>
          <a:lstStyle/>
          <a:p>
            <a:pPr marL="1371600" lvl="2" indent="-457200">
              <a:buFont typeface="Wingdings" panose="05000000000000000000" pitchFamily="2" charset="2"/>
              <a:buChar char="v"/>
            </a:pPr>
            <a:r>
              <a:rPr lang="en-US" sz="2800" i="1" u="sng" dirty="0">
                <a:solidFill>
                  <a:schemeClr val="tx1">
                    <a:lumMod val="95000"/>
                    <a:lumOff val="5000"/>
                  </a:schemeClr>
                </a:solidFill>
                <a:latin typeface="Axon "/>
              </a:rPr>
              <a:t>Data Preprocessing</a:t>
            </a:r>
            <a:r>
              <a:rPr lang="en-US" sz="2800" i="1" dirty="0">
                <a:solidFill>
                  <a:schemeClr val="tx1">
                    <a:lumMod val="95000"/>
                    <a:lumOff val="5000"/>
                  </a:schemeClr>
                </a:solidFill>
                <a:latin typeface="Axon "/>
              </a:rPr>
              <a:t>:- </a:t>
            </a:r>
            <a:endParaRPr lang="en-IN" sz="2800" i="1" dirty="0">
              <a:solidFill>
                <a:schemeClr val="tx1">
                  <a:lumMod val="95000"/>
                  <a:lumOff val="5000"/>
                </a:schemeClr>
              </a:solidFill>
              <a:latin typeface="Axon "/>
            </a:endParaRPr>
          </a:p>
        </p:txBody>
      </p:sp>
      <p:pic>
        <p:nvPicPr>
          <p:cNvPr id="3" name="Picture 2">
            <a:extLst>
              <a:ext uri="{FF2B5EF4-FFF2-40B4-BE49-F238E27FC236}">
                <a16:creationId xmlns:a16="http://schemas.microsoft.com/office/drawing/2014/main" id="{6080AF98-FBC0-0834-615C-15455830F611}"/>
              </a:ext>
            </a:extLst>
          </p:cNvPr>
          <p:cNvPicPr>
            <a:picLocks noChangeAspect="1"/>
          </p:cNvPicPr>
          <p:nvPr/>
        </p:nvPicPr>
        <p:blipFill>
          <a:blip r:embed="rId2"/>
          <a:srcRect l="911" t="13082" r="2198" b="13052"/>
          <a:stretch/>
        </p:blipFill>
        <p:spPr>
          <a:xfrm>
            <a:off x="1671485" y="1268361"/>
            <a:ext cx="8785122" cy="1563329"/>
          </a:xfrm>
          <a:prstGeom prst="rect">
            <a:avLst/>
          </a:prstGeom>
          <a:ln>
            <a:solidFill>
              <a:schemeClr val="tx1"/>
            </a:solidFill>
          </a:ln>
        </p:spPr>
      </p:pic>
      <p:sp>
        <p:nvSpPr>
          <p:cNvPr id="9" name="Rectangle 2">
            <a:extLst>
              <a:ext uri="{FF2B5EF4-FFF2-40B4-BE49-F238E27FC236}">
                <a16:creationId xmlns:a16="http://schemas.microsoft.com/office/drawing/2014/main" id="{8D7C21E7-CA38-AA30-C858-1541DB76A649}"/>
              </a:ext>
            </a:extLst>
          </p:cNvPr>
          <p:cNvSpPr>
            <a:spLocks noChangeArrowheads="1"/>
          </p:cNvSpPr>
          <p:nvPr/>
        </p:nvSpPr>
        <p:spPr bwMode="auto">
          <a:xfrm>
            <a:off x="328246" y="3579533"/>
            <a:ext cx="11779044"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1" u="none" strike="noStrike" cap="none" normalizeH="0" baseline="0" dirty="0" err="1">
                <a:ln>
                  <a:noFill/>
                </a:ln>
                <a:solidFill>
                  <a:schemeClr val="tx1"/>
                </a:solidFill>
                <a:effectLst/>
                <a:latin typeface="Axon"/>
              </a:rPr>
              <a:t>Label_encoder</a:t>
            </a:r>
            <a:r>
              <a:rPr kumimoji="0" lang="en-US" altLang="en-US" sz="2000" b="0" i="1" u="none" strike="noStrike" cap="none" normalizeH="0" baseline="0" dirty="0">
                <a:ln>
                  <a:noFill/>
                </a:ln>
                <a:solidFill>
                  <a:schemeClr val="tx1"/>
                </a:solidFill>
                <a:effectLst/>
                <a:latin typeface="Axon"/>
              </a:rPr>
              <a:t> :- The </a:t>
            </a:r>
            <a:r>
              <a:rPr kumimoji="0" lang="en-US" altLang="en-US" sz="2000" b="0" i="1" u="none" strike="noStrike" cap="none" normalizeH="0" baseline="0" dirty="0" err="1">
                <a:ln>
                  <a:noFill/>
                </a:ln>
                <a:solidFill>
                  <a:schemeClr val="tx1"/>
                </a:solidFill>
                <a:effectLst/>
                <a:latin typeface="Axon"/>
              </a:rPr>
              <a:t>LabelEncoder</a:t>
            </a:r>
            <a:r>
              <a:rPr kumimoji="0" lang="en-US" altLang="en-US" sz="2000" b="0" i="1" u="none" strike="noStrike" cap="none" normalizeH="0" baseline="0" dirty="0">
                <a:ln>
                  <a:noFill/>
                </a:ln>
                <a:solidFill>
                  <a:schemeClr val="tx1"/>
                </a:solidFill>
                <a:effectLst/>
                <a:latin typeface="Axon"/>
              </a:rPr>
              <a:t> converts the 'role' column, which contains categorical labels 		              		(e.g., 'batsman', 'bowler', 'all-rounder, into a numeric format suitable for machine   			learning 	algorithms. Each unique label gets assigned a corresponding integer. </a:t>
            </a:r>
          </a:p>
          <a:p>
            <a:pPr marR="0" lvl="0" algn="l" defTabSz="914400" rtl="0" eaLnBrk="0" fontAlgn="base" latinLnBrk="0" hangingPunct="0">
              <a:lnSpc>
                <a:spcPct val="100000"/>
              </a:lnSpc>
              <a:spcBef>
                <a:spcPct val="0"/>
              </a:spcBef>
              <a:spcAft>
                <a:spcPct val="0"/>
              </a:spcAft>
              <a:buClrTx/>
              <a:buSzTx/>
              <a:tabLst/>
            </a:pPr>
            <a:endParaRPr kumimoji="0" lang="en-US" altLang="en-US" sz="2000" b="0" i="1" u="none" strike="noStrike" cap="none" normalizeH="0" baseline="0" dirty="0">
              <a:ln>
                <a:noFill/>
              </a:ln>
              <a:solidFill>
                <a:schemeClr val="tx1"/>
              </a:solidFill>
              <a:effectLst/>
              <a:latin typeface="Axon"/>
            </a:endParaRPr>
          </a:p>
          <a:p>
            <a:pPr marL="342900" indent="-342900">
              <a:buFont typeface="Arial" panose="020B0604020202020204" pitchFamily="34" charset="0"/>
              <a:buChar char="•"/>
            </a:pPr>
            <a:r>
              <a:rPr lang="en-US" altLang="en-US" sz="2000" i="1" dirty="0" err="1">
                <a:latin typeface="Axon"/>
              </a:rPr>
              <a:t>train_test_split</a:t>
            </a:r>
            <a:r>
              <a:rPr lang="en-US" altLang="en-US" sz="2000" i="1" dirty="0">
                <a:latin typeface="Axon"/>
              </a:rPr>
              <a:t> :- </a:t>
            </a:r>
            <a:r>
              <a:rPr lang="en-US" sz="2000" i="1" dirty="0">
                <a:latin typeface="Axon"/>
              </a:rPr>
              <a:t>This code splits the dataset (X for features and y for target) into training and testing sets, 			with 80% of the data used for training (</a:t>
            </a:r>
            <a:r>
              <a:rPr lang="en-US" sz="2000" i="1" dirty="0" err="1">
                <a:latin typeface="Axon"/>
              </a:rPr>
              <a:t>X_train</a:t>
            </a:r>
            <a:r>
              <a:rPr lang="en-US" sz="2000" i="1" dirty="0">
                <a:latin typeface="Axon"/>
              </a:rPr>
              <a:t>, </a:t>
            </a:r>
            <a:r>
              <a:rPr lang="en-US" sz="2000" i="1" dirty="0" err="1">
                <a:latin typeface="Axon"/>
              </a:rPr>
              <a:t>y_train</a:t>
            </a:r>
            <a:r>
              <a:rPr lang="en-US" sz="2000" i="1" dirty="0">
                <a:latin typeface="Axon"/>
              </a:rPr>
              <a:t>) and 20% reserved for testing 			(</a:t>
            </a:r>
            <a:r>
              <a:rPr lang="en-US" sz="2000" i="1" dirty="0" err="1">
                <a:latin typeface="Axon"/>
              </a:rPr>
              <a:t>X_test,y_test</a:t>
            </a:r>
            <a:r>
              <a:rPr lang="en-US" sz="2000" i="1" dirty="0">
                <a:latin typeface="Axon"/>
              </a:rPr>
              <a:t>). The </a:t>
            </a:r>
            <a:r>
              <a:rPr lang="en-US" sz="2000" i="1" dirty="0" err="1">
                <a:latin typeface="Axon"/>
              </a:rPr>
              <a:t>random_state</a:t>
            </a:r>
            <a:r>
              <a:rPr lang="en-US" sz="2000" i="1" dirty="0">
                <a:latin typeface="Axon"/>
              </a:rPr>
              <a:t>=42 ensures reproducibility of the split.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1" u="none" strike="noStrike" cap="none" normalizeH="0" baseline="0" dirty="0">
              <a:ln>
                <a:noFill/>
              </a:ln>
              <a:solidFill>
                <a:schemeClr val="tx1"/>
              </a:solidFill>
              <a:effectLst/>
              <a:latin typeface="Axon"/>
            </a:endParaRPr>
          </a:p>
        </p:txBody>
      </p:sp>
    </p:spTree>
    <p:extLst>
      <p:ext uri="{BB962C8B-B14F-4D97-AF65-F5344CB8AC3E}">
        <p14:creationId xmlns:p14="http://schemas.microsoft.com/office/powerpoint/2010/main" val="2046626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9E72CE-FD52-24A9-8BBB-4558D4B9287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CAF583C-4F10-8B0E-E50F-BAE2614DE44A}"/>
              </a:ext>
            </a:extLst>
          </p:cNvPr>
          <p:cNvSpPr/>
          <p:nvPr/>
        </p:nvSpPr>
        <p:spPr>
          <a:xfrm>
            <a:off x="-140677" y="-93785"/>
            <a:ext cx="12520246" cy="7162800"/>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2800" i="1" dirty="0">
              <a:solidFill>
                <a:schemeClr val="tx1">
                  <a:lumMod val="95000"/>
                  <a:lumOff val="5000"/>
                </a:schemeClr>
              </a:solidFill>
              <a:latin typeface="Axon "/>
            </a:endParaRPr>
          </a:p>
          <a:p>
            <a:endParaRPr lang="en-US" sz="2800" i="1" dirty="0">
              <a:solidFill>
                <a:schemeClr val="tx1">
                  <a:lumMod val="95000"/>
                  <a:lumOff val="5000"/>
                </a:schemeClr>
              </a:solidFill>
              <a:latin typeface="Axon "/>
            </a:endParaRPr>
          </a:p>
          <a:p>
            <a:endParaRPr lang="en-IN" sz="2800" i="1" dirty="0">
              <a:solidFill>
                <a:schemeClr val="tx1">
                  <a:lumMod val="95000"/>
                  <a:lumOff val="5000"/>
                </a:schemeClr>
              </a:solidFill>
              <a:latin typeface="Axon "/>
            </a:endParaRPr>
          </a:p>
          <a:p>
            <a:endParaRPr lang="en-IN" sz="2800" i="1" dirty="0">
              <a:solidFill>
                <a:schemeClr val="tx1">
                  <a:lumMod val="95000"/>
                  <a:lumOff val="5000"/>
                </a:schemeClr>
              </a:solidFill>
              <a:latin typeface="Axon "/>
            </a:endParaRPr>
          </a:p>
        </p:txBody>
      </p:sp>
      <p:sp>
        <p:nvSpPr>
          <p:cNvPr id="7" name="TextBox 6">
            <a:extLst>
              <a:ext uri="{FF2B5EF4-FFF2-40B4-BE49-F238E27FC236}">
                <a16:creationId xmlns:a16="http://schemas.microsoft.com/office/drawing/2014/main" id="{9221D931-F271-4D01-19ED-F8EBCAE233E0}"/>
              </a:ext>
            </a:extLst>
          </p:cNvPr>
          <p:cNvSpPr txBox="1"/>
          <p:nvPr/>
        </p:nvSpPr>
        <p:spPr>
          <a:xfrm>
            <a:off x="-777567" y="249847"/>
            <a:ext cx="5526548" cy="523220"/>
          </a:xfrm>
          <a:prstGeom prst="rect">
            <a:avLst/>
          </a:prstGeom>
          <a:noFill/>
        </p:spPr>
        <p:txBody>
          <a:bodyPr wrap="square" rtlCol="0">
            <a:spAutoFit/>
          </a:bodyPr>
          <a:lstStyle/>
          <a:p>
            <a:pPr marL="1371600" lvl="2" indent="-457200">
              <a:buFont typeface="Wingdings" panose="05000000000000000000" pitchFamily="2" charset="2"/>
              <a:buChar char="v"/>
            </a:pPr>
            <a:r>
              <a:rPr lang="en-US" sz="2800" i="1" u="sng" dirty="0">
                <a:solidFill>
                  <a:schemeClr val="tx1">
                    <a:lumMod val="95000"/>
                    <a:lumOff val="5000"/>
                  </a:schemeClr>
                </a:solidFill>
                <a:latin typeface="Axon "/>
              </a:rPr>
              <a:t>Model Training</a:t>
            </a:r>
            <a:r>
              <a:rPr lang="en-US" sz="2800" i="1" dirty="0">
                <a:solidFill>
                  <a:schemeClr val="tx1">
                    <a:lumMod val="95000"/>
                    <a:lumOff val="5000"/>
                  </a:schemeClr>
                </a:solidFill>
                <a:latin typeface="Axon "/>
              </a:rPr>
              <a:t>:- </a:t>
            </a:r>
            <a:endParaRPr lang="en-IN" sz="2800" i="1" dirty="0">
              <a:solidFill>
                <a:schemeClr val="tx1">
                  <a:lumMod val="95000"/>
                  <a:lumOff val="5000"/>
                </a:schemeClr>
              </a:solidFill>
              <a:latin typeface="Axon "/>
            </a:endParaRPr>
          </a:p>
        </p:txBody>
      </p:sp>
      <p:pic>
        <p:nvPicPr>
          <p:cNvPr id="5" name="Picture 4">
            <a:extLst>
              <a:ext uri="{FF2B5EF4-FFF2-40B4-BE49-F238E27FC236}">
                <a16:creationId xmlns:a16="http://schemas.microsoft.com/office/drawing/2014/main" id="{FBC957CD-6038-5A32-4EDA-2E9EBBA9C8E2}"/>
              </a:ext>
            </a:extLst>
          </p:cNvPr>
          <p:cNvPicPr>
            <a:picLocks noChangeAspect="1"/>
          </p:cNvPicPr>
          <p:nvPr/>
        </p:nvPicPr>
        <p:blipFill>
          <a:blip r:embed="rId2"/>
          <a:srcRect l="2973" t="29036" r="7265" b="12192"/>
          <a:stretch/>
        </p:blipFill>
        <p:spPr>
          <a:xfrm>
            <a:off x="2290917" y="1238865"/>
            <a:ext cx="5614219" cy="1263450"/>
          </a:xfrm>
          <a:prstGeom prst="rect">
            <a:avLst/>
          </a:prstGeom>
          <a:ln>
            <a:solidFill>
              <a:schemeClr val="tx1"/>
            </a:solidFill>
          </a:ln>
        </p:spPr>
      </p:pic>
      <p:sp>
        <p:nvSpPr>
          <p:cNvPr id="10" name="TextBox 9">
            <a:extLst>
              <a:ext uri="{FF2B5EF4-FFF2-40B4-BE49-F238E27FC236}">
                <a16:creationId xmlns:a16="http://schemas.microsoft.com/office/drawing/2014/main" id="{6EA7668F-C64E-D7A9-C8B2-711E355969C5}"/>
              </a:ext>
            </a:extLst>
          </p:cNvPr>
          <p:cNvSpPr txBox="1"/>
          <p:nvPr/>
        </p:nvSpPr>
        <p:spPr>
          <a:xfrm>
            <a:off x="405013" y="3379477"/>
            <a:ext cx="11381973" cy="2554545"/>
          </a:xfrm>
          <a:prstGeom prst="rect">
            <a:avLst/>
          </a:prstGeom>
          <a:noFill/>
        </p:spPr>
        <p:txBody>
          <a:bodyPr wrap="square" rtlCol="0">
            <a:spAutoFit/>
          </a:bodyPr>
          <a:lstStyle/>
          <a:p>
            <a:pPr marL="342900" indent="-342900">
              <a:buFont typeface="Arial" panose="020B0604020202020204" pitchFamily="34" charset="0"/>
              <a:buChar char="•"/>
            </a:pPr>
            <a:r>
              <a:rPr lang="en-US" sz="2000" i="1" dirty="0">
                <a:latin typeface="Axon"/>
              </a:rPr>
              <a:t>The chosen model, Random Forest Classifier, is a powerful ensemble learning technique that combines multiple decision trees to enhance classification accuracy and reduce overfitting. By setting `</a:t>
            </a:r>
            <a:r>
              <a:rPr lang="en-US" sz="2000" i="1" dirty="0" err="1">
                <a:latin typeface="Axon"/>
              </a:rPr>
              <a:t>random_state</a:t>
            </a:r>
            <a:r>
              <a:rPr lang="en-US" sz="2000" i="1" dirty="0">
                <a:latin typeface="Axon"/>
              </a:rPr>
              <a:t>=42`, the randomness in model initialization is controlled, ensuring that the results are reproducible in subsequent runs.</a:t>
            </a:r>
          </a:p>
          <a:p>
            <a:pPr marL="342900" indent="-342900">
              <a:buFont typeface="Arial" panose="020B0604020202020204" pitchFamily="34" charset="0"/>
              <a:buChar char="•"/>
            </a:pPr>
            <a:endParaRPr lang="en-US" sz="2000" i="1" dirty="0">
              <a:latin typeface="Axon"/>
            </a:endParaRPr>
          </a:p>
          <a:p>
            <a:pPr marL="342900" indent="-342900">
              <a:buFont typeface="Arial" panose="020B0604020202020204" pitchFamily="34" charset="0"/>
              <a:buChar char="•"/>
            </a:pPr>
            <a:r>
              <a:rPr lang="en-US" sz="2000" i="1" dirty="0">
                <a:latin typeface="Axon"/>
              </a:rPr>
              <a:t>This approach is particularly suitable for player role classification because Random Forest can handle both numerical and categorical data efficiently. Additionally, it provides insights into feature importance, which helps highlight the most influential metrics for accurate role determination.</a:t>
            </a:r>
            <a:endParaRPr lang="en-IN" sz="2000" i="1" dirty="0">
              <a:latin typeface="Axon"/>
            </a:endParaRPr>
          </a:p>
        </p:txBody>
      </p:sp>
    </p:spTree>
    <p:extLst>
      <p:ext uri="{BB962C8B-B14F-4D97-AF65-F5344CB8AC3E}">
        <p14:creationId xmlns:p14="http://schemas.microsoft.com/office/powerpoint/2010/main" val="2100357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EEEE03-4CBE-6D4F-1E5B-5875057FD7B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A95913F-84DC-16C9-D5A4-F87855A662E4}"/>
              </a:ext>
            </a:extLst>
          </p:cNvPr>
          <p:cNvSpPr/>
          <p:nvPr/>
        </p:nvSpPr>
        <p:spPr>
          <a:xfrm>
            <a:off x="-140677" y="-93785"/>
            <a:ext cx="12520246" cy="7162800"/>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2800" i="1" dirty="0">
              <a:solidFill>
                <a:schemeClr val="tx1">
                  <a:lumMod val="95000"/>
                  <a:lumOff val="5000"/>
                </a:schemeClr>
              </a:solidFill>
              <a:latin typeface="Axon "/>
            </a:endParaRPr>
          </a:p>
          <a:p>
            <a:endParaRPr lang="en-US" sz="2800" i="1" dirty="0">
              <a:solidFill>
                <a:schemeClr val="tx1">
                  <a:lumMod val="95000"/>
                  <a:lumOff val="5000"/>
                </a:schemeClr>
              </a:solidFill>
              <a:latin typeface="Axon "/>
            </a:endParaRPr>
          </a:p>
          <a:p>
            <a:endParaRPr lang="en-IN" sz="2800" i="1" dirty="0">
              <a:solidFill>
                <a:schemeClr val="tx1">
                  <a:lumMod val="95000"/>
                  <a:lumOff val="5000"/>
                </a:schemeClr>
              </a:solidFill>
              <a:latin typeface="Axon "/>
            </a:endParaRPr>
          </a:p>
          <a:p>
            <a:endParaRPr lang="en-IN" sz="2800" i="1" dirty="0">
              <a:solidFill>
                <a:schemeClr val="tx1">
                  <a:lumMod val="95000"/>
                  <a:lumOff val="5000"/>
                </a:schemeClr>
              </a:solidFill>
              <a:latin typeface="Axon "/>
            </a:endParaRPr>
          </a:p>
        </p:txBody>
      </p:sp>
      <p:sp>
        <p:nvSpPr>
          <p:cNvPr id="7" name="TextBox 6">
            <a:extLst>
              <a:ext uri="{FF2B5EF4-FFF2-40B4-BE49-F238E27FC236}">
                <a16:creationId xmlns:a16="http://schemas.microsoft.com/office/drawing/2014/main" id="{8C21C9C3-2D8E-2E71-F32D-A60C658AB87F}"/>
              </a:ext>
            </a:extLst>
          </p:cNvPr>
          <p:cNvSpPr txBox="1"/>
          <p:nvPr/>
        </p:nvSpPr>
        <p:spPr>
          <a:xfrm>
            <a:off x="-777567" y="249847"/>
            <a:ext cx="5526548" cy="523220"/>
          </a:xfrm>
          <a:prstGeom prst="rect">
            <a:avLst/>
          </a:prstGeom>
          <a:noFill/>
        </p:spPr>
        <p:txBody>
          <a:bodyPr wrap="square" rtlCol="0">
            <a:spAutoFit/>
          </a:bodyPr>
          <a:lstStyle/>
          <a:p>
            <a:pPr marL="1371600" lvl="2" indent="-457200">
              <a:buFont typeface="Wingdings" panose="05000000000000000000" pitchFamily="2" charset="2"/>
              <a:buChar char="v"/>
            </a:pPr>
            <a:r>
              <a:rPr lang="en-US" sz="2800" i="1" u="sng" dirty="0">
                <a:solidFill>
                  <a:schemeClr val="tx1">
                    <a:lumMod val="95000"/>
                    <a:lumOff val="5000"/>
                  </a:schemeClr>
                </a:solidFill>
                <a:latin typeface="Axon "/>
              </a:rPr>
              <a:t>Model </a:t>
            </a:r>
            <a:r>
              <a:rPr lang="en-US" sz="2800" i="1" u="sng" dirty="0" err="1">
                <a:solidFill>
                  <a:schemeClr val="tx1">
                    <a:lumMod val="95000"/>
                    <a:lumOff val="5000"/>
                  </a:schemeClr>
                </a:solidFill>
                <a:latin typeface="Axon "/>
              </a:rPr>
              <a:t>Evalution</a:t>
            </a:r>
            <a:r>
              <a:rPr lang="en-US" sz="2800" i="1" dirty="0">
                <a:solidFill>
                  <a:schemeClr val="tx1">
                    <a:lumMod val="95000"/>
                    <a:lumOff val="5000"/>
                  </a:schemeClr>
                </a:solidFill>
                <a:latin typeface="Axon "/>
              </a:rPr>
              <a:t>:- </a:t>
            </a:r>
            <a:endParaRPr lang="en-IN" sz="2800" i="1" dirty="0">
              <a:solidFill>
                <a:schemeClr val="tx1">
                  <a:lumMod val="95000"/>
                  <a:lumOff val="5000"/>
                </a:schemeClr>
              </a:solidFill>
              <a:latin typeface="Axon "/>
            </a:endParaRPr>
          </a:p>
        </p:txBody>
      </p:sp>
      <p:sp>
        <p:nvSpPr>
          <p:cNvPr id="10" name="TextBox 9">
            <a:extLst>
              <a:ext uri="{FF2B5EF4-FFF2-40B4-BE49-F238E27FC236}">
                <a16:creationId xmlns:a16="http://schemas.microsoft.com/office/drawing/2014/main" id="{503143A8-741E-491A-439A-DE56ABD0B9EB}"/>
              </a:ext>
            </a:extLst>
          </p:cNvPr>
          <p:cNvSpPr txBox="1"/>
          <p:nvPr/>
        </p:nvSpPr>
        <p:spPr>
          <a:xfrm>
            <a:off x="428459" y="3153335"/>
            <a:ext cx="11381973" cy="3170099"/>
          </a:xfrm>
          <a:prstGeom prst="rect">
            <a:avLst/>
          </a:prstGeom>
          <a:noFill/>
        </p:spPr>
        <p:txBody>
          <a:bodyPr wrap="square" rtlCol="0">
            <a:spAutoFit/>
          </a:bodyPr>
          <a:lstStyle/>
          <a:p>
            <a:pPr marL="342900" indent="-342900">
              <a:buFont typeface="Arial" panose="020B0604020202020204" pitchFamily="34" charset="0"/>
              <a:buChar char="•"/>
            </a:pPr>
            <a:r>
              <a:rPr lang="en-US" sz="2000" i="1" dirty="0">
                <a:latin typeface="Axon"/>
              </a:rPr>
              <a:t>.predict :- The predict() method is used to classify the test dataset (`</a:t>
            </a:r>
            <a:r>
              <a:rPr lang="en-US" sz="2000" i="1" dirty="0" err="1">
                <a:latin typeface="Axon"/>
              </a:rPr>
              <a:t>X_test</a:t>
            </a:r>
            <a:r>
              <a:rPr lang="en-US" sz="2000" i="1" dirty="0">
                <a:latin typeface="Axon"/>
              </a:rPr>
              <a:t>`) based on patterns learned 		        during training. The output, </a:t>
            </a:r>
            <a:r>
              <a:rPr lang="en-US" sz="2000" i="1" dirty="0" err="1">
                <a:latin typeface="Axon"/>
              </a:rPr>
              <a:t>y_pred</a:t>
            </a:r>
            <a:r>
              <a:rPr lang="en-US" sz="2000" i="1" dirty="0">
                <a:latin typeface="Axon"/>
              </a:rPr>
              <a:t> contains the predicted roles for each player in the test 		        set.</a:t>
            </a:r>
          </a:p>
          <a:p>
            <a:pPr marL="342900" indent="-342900">
              <a:buFont typeface="Arial" panose="020B0604020202020204" pitchFamily="34" charset="0"/>
              <a:buChar char="•"/>
            </a:pPr>
            <a:r>
              <a:rPr lang="en-US" sz="2000" i="1" dirty="0" err="1">
                <a:latin typeface="Axon"/>
              </a:rPr>
              <a:t>classification_report</a:t>
            </a:r>
            <a:r>
              <a:rPr lang="en-US" sz="2000" i="1" dirty="0">
                <a:latin typeface="Axon"/>
              </a:rPr>
              <a:t> :- This generates a detailed evaluation report, including metrics like precision, recall, 		                F1-score, and support for each class (e.g., batsman, bowler, all-rounder). These           			metrics help assess how well the model differentiates between roles.</a:t>
            </a:r>
          </a:p>
          <a:p>
            <a:pPr marL="342900" indent="-342900">
              <a:buFont typeface="Arial" panose="020B0604020202020204" pitchFamily="34" charset="0"/>
              <a:buChar char="•"/>
            </a:pPr>
            <a:r>
              <a:rPr lang="en-US" sz="2000" i="1" dirty="0" err="1">
                <a:latin typeface="Axon"/>
              </a:rPr>
              <a:t>accuracy_score</a:t>
            </a:r>
            <a:r>
              <a:rPr lang="en-US" sz="2000" i="1" dirty="0">
                <a:latin typeface="Axon"/>
              </a:rPr>
              <a:t> :- This computes the overall accuracy, which is the proportion of correctly classified 			       instances out of the total test samples. It provides a high-level measure of the model’s  		       performance.</a:t>
            </a:r>
          </a:p>
          <a:p>
            <a:pPr marL="342900" indent="-342900">
              <a:buFont typeface="Arial" panose="020B0604020202020204" pitchFamily="34" charset="0"/>
              <a:buChar char="•"/>
            </a:pPr>
            <a:endParaRPr lang="en-IN" sz="2000" i="1" dirty="0">
              <a:latin typeface="Axon"/>
            </a:endParaRPr>
          </a:p>
        </p:txBody>
      </p:sp>
      <p:pic>
        <p:nvPicPr>
          <p:cNvPr id="3" name="Picture 2">
            <a:extLst>
              <a:ext uri="{FF2B5EF4-FFF2-40B4-BE49-F238E27FC236}">
                <a16:creationId xmlns:a16="http://schemas.microsoft.com/office/drawing/2014/main" id="{044B164B-174D-D942-F9AF-D7C5A4AD544D}"/>
              </a:ext>
            </a:extLst>
          </p:cNvPr>
          <p:cNvPicPr>
            <a:picLocks noChangeAspect="1"/>
          </p:cNvPicPr>
          <p:nvPr/>
        </p:nvPicPr>
        <p:blipFill>
          <a:blip r:embed="rId2"/>
          <a:srcRect t="7970" r="13230" b="8727"/>
          <a:stretch/>
        </p:blipFill>
        <p:spPr>
          <a:xfrm>
            <a:off x="1687419" y="1115885"/>
            <a:ext cx="6493020" cy="1440502"/>
          </a:xfrm>
          <a:prstGeom prst="rect">
            <a:avLst/>
          </a:prstGeom>
          <a:ln>
            <a:solidFill>
              <a:schemeClr val="tx1"/>
            </a:solidFill>
          </a:ln>
        </p:spPr>
      </p:pic>
    </p:spTree>
    <p:extLst>
      <p:ext uri="{BB962C8B-B14F-4D97-AF65-F5344CB8AC3E}">
        <p14:creationId xmlns:p14="http://schemas.microsoft.com/office/powerpoint/2010/main" val="3891499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1CDB02-9C65-1CFB-C0A9-F5E487A62F99}"/>
              </a:ext>
            </a:extLst>
          </p:cNvPr>
          <p:cNvSpPr/>
          <p:nvPr/>
        </p:nvSpPr>
        <p:spPr>
          <a:xfrm>
            <a:off x="-78658" y="-78658"/>
            <a:ext cx="12368981" cy="7049729"/>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800" dirty="0">
              <a:solidFill>
                <a:schemeClr val="tx1"/>
              </a:solidFill>
            </a:endParaRPr>
          </a:p>
        </p:txBody>
      </p:sp>
      <p:sp>
        <p:nvSpPr>
          <p:cNvPr id="3" name="TextBox 2">
            <a:extLst>
              <a:ext uri="{FF2B5EF4-FFF2-40B4-BE49-F238E27FC236}">
                <a16:creationId xmlns:a16="http://schemas.microsoft.com/office/drawing/2014/main" id="{5AFDF222-AA4B-2C9E-FCBC-B9D0A0B0053B}"/>
              </a:ext>
            </a:extLst>
          </p:cNvPr>
          <p:cNvSpPr txBox="1"/>
          <p:nvPr/>
        </p:nvSpPr>
        <p:spPr>
          <a:xfrm>
            <a:off x="1763662" y="90613"/>
            <a:ext cx="8664676" cy="1508105"/>
          </a:xfrm>
          <a:prstGeom prst="rect">
            <a:avLst/>
          </a:prstGeom>
          <a:noFill/>
        </p:spPr>
        <p:txBody>
          <a:bodyPr wrap="square" rtlCol="0">
            <a:spAutoFit/>
          </a:bodyPr>
          <a:lstStyle/>
          <a:p>
            <a:pPr algn="ctr"/>
            <a:r>
              <a:rPr lang="en-US" sz="2000" dirty="0">
                <a:latin typeface="Axon"/>
                <a:cs typeface="Aharoni" panose="02010803020104030203" pitchFamily="2" charset="-79"/>
              </a:rPr>
              <a:t>B V </a:t>
            </a:r>
            <a:r>
              <a:rPr lang="en-US" sz="2000" dirty="0" err="1">
                <a:latin typeface="Axon"/>
                <a:cs typeface="Aharoni" panose="02010803020104030203" pitchFamily="2" charset="-79"/>
              </a:rPr>
              <a:t>V</a:t>
            </a:r>
            <a:r>
              <a:rPr lang="en-US" sz="2000" dirty="0">
                <a:latin typeface="Axon"/>
                <a:cs typeface="Aharoni" panose="02010803020104030203" pitchFamily="2" charset="-79"/>
              </a:rPr>
              <a:t> Sangha’s</a:t>
            </a:r>
          </a:p>
          <a:p>
            <a:pPr algn="ctr"/>
            <a:r>
              <a:rPr lang="en-US" sz="3600" dirty="0">
                <a:latin typeface="Axon"/>
                <a:cs typeface="Aharoni" panose="02010803020104030203" pitchFamily="2" charset="-79"/>
              </a:rPr>
              <a:t>BASAVESHWAR ENGINEERING COLLEGE</a:t>
            </a:r>
          </a:p>
          <a:p>
            <a:pPr algn="ctr"/>
            <a:r>
              <a:rPr lang="en-US" sz="3600" dirty="0" err="1">
                <a:latin typeface="Axon"/>
                <a:cs typeface="Aharoni" panose="02010803020104030203" pitchFamily="2" charset="-79"/>
              </a:rPr>
              <a:t>Bagalkote</a:t>
            </a:r>
            <a:r>
              <a:rPr lang="en-US" sz="3600" dirty="0">
                <a:latin typeface="Axon"/>
                <a:cs typeface="Aharoni" panose="02010803020104030203" pitchFamily="2" charset="-79"/>
              </a:rPr>
              <a:t> ,587102 </a:t>
            </a:r>
            <a:endParaRPr lang="en-IN" sz="3600" dirty="0">
              <a:latin typeface="Axon"/>
              <a:cs typeface="Aharoni" panose="02010803020104030203" pitchFamily="2" charset="-79"/>
            </a:endParaRPr>
          </a:p>
        </p:txBody>
      </p:sp>
      <p:sp>
        <p:nvSpPr>
          <p:cNvPr id="8" name="TextBox 7">
            <a:extLst>
              <a:ext uri="{FF2B5EF4-FFF2-40B4-BE49-F238E27FC236}">
                <a16:creationId xmlns:a16="http://schemas.microsoft.com/office/drawing/2014/main" id="{E5090AC5-EBE4-A38F-00E2-A942CFD7BE5A}"/>
              </a:ext>
            </a:extLst>
          </p:cNvPr>
          <p:cNvSpPr txBox="1"/>
          <p:nvPr/>
        </p:nvSpPr>
        <p:spPr>
          <a:xfrm>
            <a:off x="266218" y="1767989"/>
            <a:ext cx="11829325" cy="5016758"/>
          </a:xfrm>
          <a:prstGeom prst="rect">
            <a:avLst/>
          </a:prstGeom>
          <a:noFill/>
        </p:spPr>
        <p:txBody>
          <a:bodyPr wrap="square" rtlCol="0">
            <a:spAutoFit/>
          </a:bodyPr>
          <a:lstStyle/>
          <a:p>
            <a:pPr algn="ctr"/>
            <a:r>
              <a:rPr lang="en-US" sz="2400" b="1" dirty="0">
                <a:solidFill>
                  <a:schemeClr val="tx1"/>
                </a:solidFill>
                <a:latin typeface="Axon"/>
              </a:rPr>
              <a:t>Department of ARTIFICIAL INTELLIGENCE AND MACHINE LEARNING</a:t>
            </a:r>
          </a:p>
          <a:p>
            <a:pPr algn="ctr"/>
            <a:endParaRPr lang="en-US" sz="2400" b="1" dirty="0">
              <a:latin typeface="Axon"/>
            </a:endParaRPr>
          </a:p>
          <a:p>
            <a:pPr algn="ctr"/>
            <a:r>
              <a:rPr lang="en-US" sz="2800" b="1" i="1" u="sng" dirty="0">
                <a:solidFill>
                  <a:srgbClr val="C00000"/>
                </a:solidFill>
                <a:effectLst>
                  <a:outerShdw blurRad="38100" dist="38100" dir="2700000" algn="tl">
                    <a:srgbClr val="000000">
                      <a:alpha val="43137"/>
                    </a:srgbClr>
                  </a:outerShdw>
                </a:effectLst>
                <a:latin typeface="Axon"/>
              </a:rPr>
              <a:t>Project Demo on :-</a:t>
            </a:r>
            <a:endParaRPr lang="en-US" sz="2800" b="1" i="1" dirty="0">
              <a:solidFill>
                <a:srgbClr val="C00000"/>
              </a:solidFill>
              <a:effectLst>
                <a:outerShdw blurRad="38100" dist="38100" dir="2700000" algn="tl">
                  <a:srgbClr val="000000">
                    <a:alpha val="43137"/>
                  </a:srgbClr>
                </a:outerShdw>
              </a:effectLst>
              <a:latin typeface="Axon"/>
            </a:endParaRPr>
          </a:p>
          <a:p>
            <a:pPr algn="ctr"/>
            <a:r>
              <a:rPr lang="en-US" sz="2800" b="1" i="1" dirty="0">
                <a:solidFill>
                  <a:srgbClr val="C00000"/>
                </a:solidFill>
                <a:effectLst>
                  <a:outerShdw blurRad="38100" dist="38100" dir="2700000" algn="tl">
                    <a:srgbClr val="000000">
                      <a:alpha val="43137"/>
                    </a:srgbClr>
                  </a:outerShdw>
                </a:effectLst>
                <a:latin typeface="Axon"/>
              </a:rPr>
              <a:t>Player Role Classification in Cricket using ML models.</a:t>
            </a:r>
          </a:p>
          <a:p>
            <a:pPr algn="ctr"/>
            <a:endParaRPr lang="en-US" b="1" i="1" dirty="0">
              <a:solidFill>
                <a:srgbClr val="C00000"/>
              </a:solidFill>
              <a:latin typeface="Axon"/>
            </a:endParaRPr>
          </a:p>
          <a:p>
            <a:pPr lvl="1" algn="ctr"/>
            <a:r>
              <a:rPr lang="en-US" sz="2800" b="1" i="1" u="sng" dirty="0">
                <a:solidFill>
                  <a:schemeClr val="accent6">
                    <a:lumMod val="50000"/>
                  </a:schemeClr>
                </a:solidFill>
                <a:latin typeface="Axon"/>
              </a:rPr>
              <a:t>Team Members</a:t>
            </a:r>
            <a:r>
              <a:rPr lang="en-US" sz="2800" b="1" i="1" dirty="0">
                <a:solidFill>
                  <a:schemeClr val="accent6">
                    <a:lumMod val="50000"/>
                  </a:schemeClr>
                </a:solidFill>
                <a:latin typeface="Axon"/>
              </a:rPr>
              <a:t> :-</a:t>
            </a:r>
          </a:p>
          <a:p>
            <a:pPr marL="3657600" lvl="7" indent="-457200" algn="just">
              <a:buFont typeface="Wingdings" panose="05000000000000000000" pitchFamily="2" charset="2"/>
              <a:buChar char="§"/>
            </a:pPr>
            <a:r>
              <a:rPr lang="en-US" sz="2800" b="1" i="1" dirty="0">
                <a:solidFill>
                  <a:schemeClr val="tx1">
                    <a:lumMod val="95000"/>
                    <a:lumOff val="5000"/>
                  </a:schemeClr>
                </a:solidFill>
                <a:effectLst>
                  <a:outerShdw blurRad="38100" dist="38100" dir="2700000" algn="tl">
                    <a:srgbClr val="000000">
                      <a:alpha val="43137"/>
                    </a:srgbClr>
                  </a:outerShdw>
                </a:effectLst>
                <a:latin typeface="Axon"/>
              </a:rPr>
              <a:t>Keerti Nandi (2BA22AI013)</a:t>
            </a:r>
          </a:p>
          <a:p>
            <a:pPr marL="3657600" lvl="7" indent="-457200" algn="just">
              <a:buFont typeface="Wingdings" panose="05000000000000000000" pitchFamily="2" charset="2"/>
              <a:buChar char="§"/>
            </a:pPr>
            <a:r>
              <a:rPr lang="en-US" sz="2800" b="1" i="1" dirty="0">
                <a:solidFill>
                  <a:schemeClr val="tx1">
                    <a:lumMod val="95000"/>
                    <a:lumOff val="5000"/>
                  </a:schemeClr>
                </a:solidFill>
                <a:effectLst>
                  <a:outerShdw blurRad="38100" dist="38100" dir="2700000" algn="tl">
                    <a:srgbClr val="000000">
                      <a:alpha val="43137"/>
                    </a:srgbClr>
                  </a:outerShdw>
                </a:effectLst>
                <a:latin typeface="Axon"/>
              </a:rPr>
              <a:t>Ibrahim </a:t>
            </a:r>
            <a:r>
              <a:rPr lang="en-US" sz="2800" b="1" i="1" dirty="0" err="1">
                <a:solidFill>
                  <a:schemeClr val="tx1">
                    <a:lumMod val="95000"/>
                    <a:lumOff val="5000"/>
                  </a:schemeClr>
                </a:solidFill>
                <a:effectLst>
                  <a:outerShdw blurRad="38100" dist="38100" dir="2700000" algn="tl">
                    <a:srgbClr val="000000">
                      <a:alpha val="43137"/>
                    </a:srgbClr>
                  </a:outerShdw>
                </a:effectLst>
                <a:latin typeface="Axon"/>
              </a:rPr>
              <a:t>Indikar</a:t>
            </a:r>
            <a:r>
              <a:rPr lang="en-US" sz="2800" b="1" i="1" dirty="0">
                <a:solidFill>
                  <a:schemeClr val="tx1">
                    <a:lumMod val="95000"/>
                    <a:lumOff val="5000"/>
                  </a:schemeClr>
                </a:solidFill>
                <a:effectLst>
                  <a:outerShdw blurRad="38100" dist="38100" dir="2700000" algn="tl">
                    <a:srgbClr val="000000">
                      <a:alpha val="43137"/>
                    </a:srgbClr>
                  </a:outerShdw>
                </a:effectLst>
                <a:latin typeface="Axon"/>
              </a:rPr>
              <a:t> (2BA22AI010)</a:t>
            </a:r>
          </a:p>
          <a:p>
            <a:pPr marL="3657600" lvl="7" indent="-457200" algn="just">
              <a:buFont typeface="Wingdings" panose="05000000000000000000" pitchFamily="2" charset="2"/>
              <a:buChar char="§"/>
            </a:pPr>
            <a:r>
              <a:rPr lang="en-US" sz="2800" b="1" i="1" dirty="0">
                <a:solidFill>
                  <a:schemeClr val="tx1">
                    <a:lumMod val="95000"/>
                    <a:lumOff val="5000"/>
                  </a:schemeClr>
                </a:solidFill>
                <a:effectLst>
                  <a:outerShdw blurRad="38100" dist="38100" dir="2700000" algn="tl">
                    <a:srgbClr val="000000">
                      <a:alpha val="43137"/>
                    </a:srgbClr>
                  </a:outerShdw>
                </a:effectLst>
                <a:latin typeface="Axon"/>
              </a:rPr>
              <a:t>Prashant R H (2BA22AI025)</a:t>
            </a:r>
          </a:p>
          <a:p>
            <a:pPr marL="3657600" lvl="7" indent="-457200" algn="just">
              <a:buFont typeface="Wingdings" panose="05000000000000000000" pitchFamily="2" charset="2"/>
              <a:buChar char="§"/>
            </a:pPr>
            <a:r>
              <a:rPr lang="en-US" sz="2800" b="1" i="1" dirty="0">
                <a:solidFill>
                  <a:schemeClr val="tx1">
                    <a:lumMod val="95000"/>
                    <a:lumOff val="5000"/>
                  </a:schemeClr>
                </a:solidFill>
                <a:effectLst>
                  <a:outerShdw blurRad="38100" dist="38100" dir="2700000" algn="tl">
                    <a:srgbClr val="000000">
                      <a:alpha val="43137"/>
                    </a:srgbClr>
                  </a:outerShdw>
                </a:effectLst>
                <a:latin typeface="Axon"/>
              </a:rPr>
              <a:t>Vivek S Hosur (2BA22AI052)</a:t>
            </a:r>
          </a:p>
          <a:p>
            <a:pPr lvl="6" algn="just"/>
            <a:endParaRPr lang="en-IN" sz="2000" b="1" i="1" dirty="0">
              <a:solidFill>
                <a:schemeClr val="tx1">
                  <a:lumMod val="95000"/>
                  <a:lumOff val="5000"/>
                </a:schemeClr>
              </a:solidFill>
              <a:effectLst>
                <a:outerShdw blurRad="38100" dist="38100" dir="2700000" algn="tl">
                  <a:srgbClr val="000000">
                    <a:alpha val="43137"/>
                  </a:srgbClr>
                </a:outerShdw>
              </a:effectLst>
              <a:latin typeface="Axon"/>
            </a:endParaRPr>
          </a:p>
          <a:p>
            <a:r>
              <a:rPr lang="en-IN" dirty="0"/>
              <a:t>      Project Guide                                                       Project Coordinator                                                         Head of Department</a:t>
            </a:r>
          </a:p>
          <a:p>
            <a:r>
              <a:rPr lang="en-IN" sz="2000" dirty="0"/>
              <a:t>(</a:t>
            </a:r>
            <a:r>
              <a:rPr lang="en-IN" sz="2000" dirty="0" err="1"/>
              <a:t>Dr.</a:t>
            </a:r>
            <a:r>
              <a:rPr lang="en-IN" sz="2000" dirty="0"/>
              <a:t> Bharati Reshmi )                                       (Prof. Lakshmi </a:t>
            </a:r>
            <a:r>
              <a:rPr lang="en-IN" sz="2000" dirty="0" err="1"/>
              <a:t>Kolur</a:t>
            </a:r>
            <a:r>
              <a:rPr lang="en-IN" sz="2000" dirty="0"/>
              <a:t>)                                                (</a:t>
            </a:r>
            <a:r>
              <a:rPr lang="en-IN" sz="2000" dirty="0" err="1"/>
              <a:t>Dr.</a:t>
            </a:r>
            <a:r>
              <a:rPr lang="en-IN" sz="2000" dirty="0"/>
              <a:t> Anil </a:t>
            </a:r>
            <a:r>
              <a:rPr lang="en-IN" sz="2000" dirty="0" err="1"/>
              <a:t>Devangavi</a:t>
            </a:r>
            <a:r>
              <a:rPr lang="en-IN" sz="2000" dirty="0"/>
              <a:t>)</a:t>
            </a:r>
          </a:p>
        </p:txBody>
      </p:sp>
      <p:pic>
        <p:nvPicPr>
          <p:cNvPr id="5" name="Picture 4">
            <a:extLst>
              <a:ext uri="{FF2B5EF4-FFF2-40B4-BE49-F238E27FC236}">
                <a16:creationId xmlns:a16="http://schemas.microsoft.com/office/drawing/2014/main" id="{1AE7516F-CEDB-72FF-9B98-4D8CAC3DD5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423" y="-78658"/>
            <a:ext cx="1815031" cy="1931283"/>
          </a:xfrm>
          <a:prstGeom prst="rect">
            <a:avLst/>
          </a:prstGeom>
        </p:spPr>
      </p:pic>
    </p:spTree>
    <p:extLst>
      <p:ext uri="{BB962C8B-B14F-4D97-AF65-F5344CB8AC3E}">
        <p14:creationId xmlns:p14="http://schemas.microsoft.com/office/powerpoint/2010/main" val="32514440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DD7821-C3D0-FD49-AD51-F360CEDAD14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049494B-5197-8F95-90B1-E1231E43C6A7}"/>
              </a:ext>
            </a:extLst>
          </p:cNvPr>
          <p:cNvSpPr/>
          <p:nvPr/>
        </p:nvSpPr>
        <p:spPr>
          <a:xfrm>
            <a:off x="-140677" y="-93785"/>
            <a:ext cx="12520246" cy="7162800"/>
          </a:xfrm>
          <a:custGeom>
            <a:avLst/>
            <a:gdLst>
              <a:gd name="connsiteX0" fmla="*/ 0 w 12520246"/>
              <a:gd name="connsiteY0" fmla="*/ 0 h 7162800"/>
              <a:gd name="connsiteX1" fmla="*/ 721405 w 12520246"/>
              <a:gd name="connsiteY1" fmla="*/ 0 h 7162800"/>
              <a:gd name="connsiteX2" fmla="*/ 1192404 w 12520246"/>
              <a:gd name="connsiteY2" fmla="*/ 0 h 7162800"/>
              <a:gd name="connsiteX3" fmla="*/ 2039011 w 12520246"/>
              <a:gd name="connsiteY3" fmla="*/ 0 h 7162800"/>
              <a:gd name="connsiteX4" fmla="*/ 2259606 w 12520246"/>
              <a:gd name="connsiteY4" fmla="*/ 0 h 7162800"/>
              <a:gd name="connsiteX5" fmla="*/ 3106213 w 12520246"/>
              <a:gd name="connsiteY5" fmla="*/ 0 h 7162800"/>
              <a:gd name="connsiteX6" fmla="*/ 3577213 w 12520246"/>
              <a:gd name="connsiteY6" fmla="*/ 0 h 7162800"/>
              <a:gd name="connsiteX7" fmla="*/ 4423820 w 12520246"/>
              <a:gd name="connsiteY7" fmla="*/ 0 h 7162800"/>
              <a:gd name="connsiteX8" fmla="*/ 5020022 w 12520246"/>
              <a:gd name="connsiteY8" fmla="*/ 0 h 7162800"/>
              <a:gd name="connsiteX9" fmla="*/ 5491022 w 12520246"/>
              <a:gd name="connsiteY9" fmla="*/ 0 h 7162800"/>
              <a:gd name="connsiteX10" fmla="*/ 5836819 w 12520246"/>
              <a:gd name="connsiteY10" fmla="*/ 0 h 7162800"/>
              <a:gd name="connsiteX11" fmla="*/ 6182617 w 12520246"/>
              <a:gd name="connsiteY11" fmla="*/ 0 h 7162800"/>
              <a:gd name="connsiteX12" fmla="*/ 6653616 w 12520246"/>
              <a:gd name="connsiteY12" fmla="*/ 0 h 7162800"/>
              <a:gd name="connsiteX13" fmla="*/ 7249819 w 12520246"/>
              <a:gd name="connsiteY13" fmla="*/ 0 h 7162800"/>
              <a:gd name="connsiteX14" fmla="*/ 8096426 w 12520246"/>
              <a:gd name="connsiteY14" fmla="*/ 0 h 7162800"/>
              <a:gd name="connsiteX15" fmla="*/ 8817830 w 12520246"/>
              <a:gd name="connsiteY15" fmla="*/ 0 h 7162800"/>
              <a:gd name="connsiteX16" fmla="*/ 9038425 w 12520246"/>
              <a:gd name="connsiteY16" fmla="*/ 0 h 7162800"/>
              <a:gd name="connsiteX17" fmla="*/ 9885032 w 12520246"/>
              <a:gd name="connsiteY17" fmla="*/ 0 h 7162800"/>
              <a:gd name="connsiteX18" fmla="*/ 10606437 w 12520246"/>
              <a:gd name="connsiteY18" fmla="*/ 0 h 7162800"/>
              <a:gd name="connsiteX19" fmla="*/ 10952234 w 12520246"/>
              <a:gd name="connsiteY19" fmla="*/ 0 h 7162800"/>
              <a:gd name="connsiteX20" fmla="*/ 11172829 w 12520246"/>
              <a:gd name="connsiteY20" fmla="*/ 0 h 7162800"/>
              <a:gd name="connsiteX21" fmla="*/ 11393424 w 12520246"/>
              <a:gd name="connsiteY21" fmla="*/ 0 h 7162800"/>
              <a:gd name="connsiteX22" fmla="*/ 11614019 w 12520246"/>
              <a:gd name="connsiteY22" fmla="*/ 0 h 7162800"/>
              <a:gd name="connsiteX23" fmla="*/ 12520246 w 12520246"/>
              <a:gd name="connsiteY23" fmla="*/ 0 h 7162800"/>
              <a:gd name="connsiteX24" fmla="*/ 12520246 w 12520246"/>
              <a:gd name="connsiteY24" fmla="*/ 525272 h 7162800"/>
              <a:gd name="connsiteX25" fmla="*/ 12520246 w 12520246"/>
              <a:gd name="connsiteY25" fmla="*/ 1122172 h 7162800"/>
              <a:gd name="connsiteX26" fmla="*/ 12520246 w 12520246"/>
              <a:gd name="connsiteY26" fmla="*/ 1790700 h 7162800"/>
              <a:gd name="connsiteX27" fmla="*/ 12520246 w 12520246"/>
              <a:gd name="connsiteY27" fmla="*/ 2459228 h 7162800"/>
              <a:gd name="connsiteX28" fmla="*/ 12520246 w 12520246"/>
              <a:gd name="connsiteY28" fmla="*/ 2912872 h 7162800"/>
              <a:gd name="connsiteX29" fmla="*/ 12520246 w 12520246"/>
              <a:gd name="connsiteY29" fmla="*/ 3438144 h 7162800"/>
              <a:gd name="connsiteX30" fmla="*/ 12520246 w 12520246"/>
              <a:gd name="connsiteY30" fmla="*/ 4035044 h 7162800"/>
              <a:gd name="connsiteX31" fmla="*/ 12520246 w 12520246"/>
              <a:gd name="connsiteY31" fmla="*/ 4560316 h 7162800"/>
              <a:gd name="connsiteX32" fmla="*/ 12520246 w 12520246"/>
              <a:gd name="connsiteY32" fmla="*/ 5157216 h 7162800"/>
              <a:gd name="connsiteX33" fmla="*/ 12520246 w 12520246"/>
              <a:gd name="connsiteY33" fmla="*/ 5539232 h 7162800"/>
              <a:gd name="connsiteX34" fmla="*/ 12520246 w 12520246"/>
              <a:gd name="connsiteY34" fmla="*/ 5921248 h 7162800"/>
              <a:gd name="connsiteX35" fmla="*/ 12520246 w 12520246"/>
              <a:gd name="connsiteY35" fmla="*/ 7162800 h 7162800"/>
              <a:gd name="connsiteX36" fmla="*/ 12174449 w 12520246"/>
              <a:gd name="connsiteY36" fmla="*/ 7162800 h 7162800"/>
              <a:gd name="connsiteX37" fmla="*/ 11453044 w 12520246"/>
              <a:gd name="connsiteY37" fmla="*/ 7162800 h 7162800"/>
              <a:gd name="connsiteX38" fmla="*/ 10856842 w 12520246"/>
              <a:gd name="connsiteY38" fmla="*/ 7162800 h 7162800"/>
              <a:gd name="connsiteX39" fmla="*/ 10636247 w 12520246"/>
              <a:gd name="connsiteY39" fmla="*/ 7162800 h 7162800"/>
              <a:gd name="connsiteX40" fmla="*/ 10165247 w 12520246"/>
              <a:gd name="connsiteY40" fmla="*/ 7162800 h 7162800"/>
              <a:gd name="connsiteX41" fmla="*/ 9944653 w 12520246"/>
              <a:gd name="connsiteY41" fmla="*/ 7162800 h 7162800"/>
              <a:gd name="connsiteX42" fmla="*/ 9348450 w 12520246"/>
              <a:gd name="connsiteY42" fmla="*/ 7162800 h 7162800"/>
              <a:gd name="connsiteX43" fmla="*/ 9002653 w 12520246"/>
              <a:gd name="connsiteY43" fmla="*/ 7162800 h 7162800"/>
              <a:gd name="connsiteX44" fmla="*/ 8156046 w 12520246"/>
              <a:gd name="connsiteY44" fmla="*/ 7162800 h 7162800"/>
              <a:gd name="connsiteX45" fmla="*/ 7935451 w 12520246"/>
              <a:gd name="connsiteY45" fmla="*/ 7162800 h 7162800"/>
              <a:gd name="connsiteX46" fmla="*/ 7714856 w 12520246"/>
              <a:gd name="connsiteY46" fmla="*/ 7162800 h 7162800"/>
              <a:gd name="connsiteX47" fmla="*/ 7369059 w 12520246"/>
              <a:gd name="connsiteY47" fmla="*/ 7162800 h 7162800"/>
              <a:gd name="connsiteX48" fmla="*/ 7148464 w 12520246"/>
              <a:gd name="connsiteY48" fmla="*/ 7162800 h 7162800"/>
              <a:gd name="connsiteX49" fmla="*/ 6677465 w 12520246"/>
              <a:gd name="connsiteY49" fmla="*/ 7162800 h 7162800"/>
              <a:gd name="connsiteX50" fmla="*/ 5956060 w 12520246"/>
              <a:gd name="connsiteY50" fmla="*/ 7162800 h 7162800"/>
              <a:gd name="connsiteX51" fmla="*/ 5234655 w 12520246"/>
              <a:gd name="connsiteY51" fmla="*/ 7162800 h 7162800"/>
              <a:gd name="connsiteX52" fmla="*/ 4388048 w 12520246"/>
              <a:gd name="connsiteY52" fmla="*/ 7162800 h 7162800"/>
              <a:gd name="connsiteX53" fmla="*/ 4167453 w 12520246"/>
              <a:gd name="connsiteY53" fmla="*/ 7162800 h 7162800"/>
              <a:gd name="connsiteX54" fmla="*/ 3821656 w 12520246"/>
              <a:gd name="connsiteY54" fmla="*/ 7162800 h 7162800"/>
              <a:gd name="connsiteX55" fmla="*/ 3350656 w 12520246"/>
              <a:gd name="connsiteY55" fmla="*/ 7162800 h 7162800"/>
              <a:gd name="connsiteX56" fmla="*/ 3130062 w 12520246"/>
              <a:gd name="connsiteY56" fmla="*/ 7162800 h 7162800"/>
              <a:gd name="connsiteX57" fmla="*/ 2784264 w 12520246"/>
              <a:gd name="connsiteY57" fmla="*/ 7162800 h 7162800"/>
              <a:gd name="connsiteX58" fmla="*/ 2438467 w 12520246"/>
              <a:gd name="connsiteY58" fmla="*/ 7162800 h 7162800"/>
              <a:gd name="connsiteX59" fmla="*/ 1842265 w 12520246"/>
              <a:gd name="connsiteY59" fmla="*/ 7162800 h 7162800"/>
              <a:gd name="connsiteX60" fmla="*/ 1246063 w 12520246"/>
              <a:gd name="connsiteY60" fmla="*/ 7162800 h 7162800"/>
              <a:gd name="connsiteX61" fmla="*/ 524658 w 12520246"/>
              <a:gd name="connsiteY61" fmla="*/ 7162800 h 7162800"/>
              <a:gd name="connsiteX62" fmla="*/ 0 w 12520246"/>
              <a:gd name="connsiteY62" fmla="*/ 7162800 h 7162800"/>
              <a:gd name="connsiteX63" fmla="*/ 0 w 12520246"/>
              <a:gd name="connsiteY63" fmla="*/ 6637528 h 7162800"/>
              <a:gd name="connsiteX64" fmla="*/ 0 w 12520246"/>
              <a:gd name="connsiteY64" fmla="*/ 5897372 h 7162800"/>
              <a:gd name="connsiteX65" fmla="*/ 0 w 12520246"/>
              <a:gd name="connsiteY65" fmla="*/ 5372100 h 7162800"/>
              <a:gd name="connsiteX66" fmla="*/ 0 w 12520246"/>
              <a:gd name="connsiteY66" fmla="*/ 4990084 h 7162800"/>
              <a:gd name="connsiteX67" fmla="*/ 0 w 12520246"/>
              <a:gd name="connsiteY67" fmla="*/ 4464812 h 7162800"/>
              <a:gd name="connsiteX68" fmla="*/ 0 w 12520246"/>
              <a:gd name="connsiteY68" fmla="*/ 3724656 h 7162800"/>
              <a:gd name="connsiteX69" fmla="*/ 0 w 12520246"/>
              <a:gd name="connsiteY69" fmla="*/ 2984500 h 7162800"/>
              <a:gd name="connsiteX70" fmla="*/ 0 w 12520246"/>
              <a:gd name="connsiteY70" fmla="*/ 2602484 h 7162800"/>
              <a:gd name="connsiteX71" fmla="*/ 0 w 12520246"/>
              <a:gd name="connsiteY71" fmla="*/ 1862328 h 7162800"/>
              <a:gd name="connsiteX72" fmla="*/ 0 w 12520246"/>
              <a:gd name="connsiteY72" fmla="*/ 1265428 h 7162800"/>
              <a:gd name="connsiteX73" fmla="*/ 0 w 12520246"/>
              <a:gd name="connsiteY73" fmla="*/ 740156 h 7162800"/>
              <a:gd name="connsiteX74" fmla="*/ 0 w 12520246"/>
              <a:gd name="connsiteY74" fmla="*/ 0 h 716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12520246" h="7162800" fill="none" extrusionOk="0">
                <a:moveTo>
                  <a:pt x="0" y="0"/>
                </a:moveTo>
                <a:cubicBezTo>
                  <a:pt x="293210" y="-5795"/>
                  <a:pt x="388726" y="22344"/>
                  <a:pt x="721405" y="0"/>
                </a:cubicBezTo>
                <a:cubicBezTo>
                  <a:pt x="1054084" y="-22344"/>
                  <a:pt x="988071" y="45015"/>
                  <a:pt x="1192404" y="0"/>
                </a:cubicBezTo>
                <a:cubicBezTo>
                  <a:pt x="1396737" y="-45015"/>
                  <a:pt x="1629129" y="79888"/>
                  <a:pt x="2039011" y="0"/>
                </a:cubicBezTo>
                <a:cubicBezTo>
                  <a:pt x="2448893" y="-79888"/>
                  <a:pt x="2168105" y="24824"/>
                  <a:pt x="2259606" y="0"/>
                </a:cubicBezTo>
                <a:cubicBezTo>
                  <a:pt x="2351108" y="-24824"/>
                  <a:pt x="2803780" y="51207"/>
                  <a:pt x="3106213" y="0"/>
                </a:cubicBezTo>
                <a:cubicBezTo>
                  <a:pt x="3408646" y="-51207"/>
                  <a:pt x="3406146" y="46373"/>
                  <a:pt x="3577213" y="0"/>
                </a:cubicBezTo>
                <a:cubicBezTo>
                  <a:pt x="3748280" y="-46373"/>
                  <a:pt x="4113912" y="72813"/>
                  <a:pt x="4423820" y="0"/>
                </a:cubicBezTo>
                <a:cubicBezTo>
                  <a:pt x="4733728" y="-72813"/>
                  <a:pt x="4775919" y="11233"/>
                  <a:pt x="5020022" y="0"/>
                </a:cubicBezTo>
                <a:cubicBezTo>
                  <a:pt x="5264125" y="-11233"/>
                  <a:pt x="5279474" y="51415"/>
                  <a:pt x="5491022" y="0"/>
                </a:cubicBezTo>
                <a:cubicBezTo>
                  <a:pt x="5702570" y="-51415"/>
                  <a:pt x="5736996" y="9946"/>
                  <a:pt x="5836819" y="0"/>
                </a:cubicBezTo>
                <a:cubicBezTo>
                  <a:pt x="5936642" y="-9946"/>
                  <a:pt x="6071823" y="6384"/>
                  <a:pt x="6182617" y="0"/>
                </a:cubicBezTo>
                <a:cubicBezTo>
                  <a:pt x="6293411" y="-6384"/>
                  <a:pt x="6426215" y="35533"/>
                  <a:pt x="6653616" y="0"/>
                </a:cubicBezTo>
                <a:cubicBezTo>
                  <a:pt x="6881017" y="-35533"/>
                  <a:pt x="6990862" y="35776"/>
                  <a:pt x="7249819" y="0"/>
                </a:cubicBezTo>
                <a:cubicBezTo>
                  <a:pt x="7508776" y="-35776"/>
                  <a:pt x="7815833" y="37852"/>
                  <a:pt x="8096426" y="0"/>
                </a:cubicBezTo>
                <a:cubicBezTo>
                  <a:pt x="8377019" y="-37852"/>
                  <a:pt x="8646490" y="83375"/>
                  <a:pt x="8817830" y="0"/>
                </a:cubicBezTo>
                <a:cubicBezTo>
                  <a:pt x="8989170" y="-83375"/>
                  <a:pt x="8987630" y="8891"/>
                  <a:pt x="9038425" y="0"/>
                </a:cubicBezTo>
                <a:cubicBezTo>
                  <a:pt x="9089221" y="-8891"/>
                  <a:pt x="9472889" y="90467"/>
                  <a:pt x="9885032" y="0"/>
                </a:cubicBezTo>
                <a:cubicBezTo>
                  <a:pt x="10297175" y="-90467"/>
                  <a:pt x="10399099" y="67968"/>
                  <a:pt x="10606437" y="0"/>
                </a:cubicBezTo>
                <a:cubicBezTo>
                  <a:pt x="10813775" y="-67968"/>
                  <a:pt x="10878811" y="40382"/>
                  <a:pt x="10952234" y="0"/>
                </a:cubicBezTo>
                <a:cubicBezTo>
                  <a:pt x="11025657" y="-40382"/>
                  <a:pt x="11096596" y="12794"/>
                  <a:pt x="11172829" y="0"/>
                </a:cubicBezTo>
                <a:cubicBezTo>
                  <a:pt x="11249062" y="-12794"/>
                  <a:pt x="11321788" y="25312"/>
                  <a:pt x="11393424" y="0"/>
                </a:cubicBezTo>
                <a:cubicBezTo>
                  <a:pt x="11465061" y="-25312"/>
                  <a:pt x="11542831" y="19042"/>
                  <a:pt x="11614019" y="0"/>
                </a:cubicBezTo>
                <a:cubicBezTo>
                  <a:pt x="11685208" y="-19042"/>
                  <a:pt x="12085278" y="99406"/>
                  <a:pt x="12520246" y="0"/>
                </a:cubicBezTo>
                <a:cubicBezTo>
                  <a:pt x="12546952" y="223045"/>
                  <a:pt x="12478656" y="373440"/>
                  <a:pt x="12520246" y="525272"/>
                </a:cubicBezTo>
                <a:cubicBezTo>
                  <a:pt x="12561836" y="677104"/>
                  <a:pt x="12498819" y="891309"/>
                  <a:pt x="12520246" y="1122172"/>
                </a:cubicBezTo>
                <a:cubicBezTo>
                  <a:pt x="12541673" y="1353035"/>
                  <a:pt x="12482134" y="1617939"/>
                  <a:pt x="12520246" y="1790700"/>
                </a:cubicBezTo>
                <a:cubicBezTo>
                  <a:pt x="12558358" y="1963461"/>
                  <a:pt x="12485083" y="2145995"/>
                  <a:pt x="12520246" y="2459228"/>
                </a:cubicBezTo>
                <a:cubicBezTo>
                  <a:pt x="12555409" y="2772461"/>
                  <a:pt x="12497702" y="2735912"/>
                  <a:pt x="12520246" y="2912872"/>
                </a:cubicBezTo>
                <a:cubicBezTo>
                  <a:pt x="12542790" y="3089832"/>
                  <a:pt x="12469243" y="3200813"/>
                  <a:pt x="12520246" y="3438144"/>
                </a:cubicBezTo>
                <a:cubicBezTo>
                  <a:pt x="12571249" y="3675475"/>
                  <a:pt x="12512512" y="3786182"/>
                  <a:pt x="12520246" y="4035044"/>
                </a:cubicBezTo>
                <a:cubicBezTo>
                  <a:pt x="12527980" y="4283906"/>
                  <a:pt x="12457939" y="4389620"/>
                  <a:pt x="12520246" y="4560316"/>
                </a:cubicBezTo>
                <a:cubicBezTo>
                  <a:pt x="12582553" y="4731012"/>
                  <a:pt x="12492188" y="4927158"/>
                  <a:pt x="12520246" y="5157216"/>
                </a:cubicBezTo>
                <a:cubicBezTo>
                  <a:pt x="12548304" y="5387274"/>
                  <a:pt x="12518145" y="5415621"/>
                  <a:pt x="12520246" y="5539232"/>
                </a:cubicBezTo>
                <a:cubicBezTo>
                  <a:pt x="12522347" y="5662843"/>
                  <a:pt x="12512323" y="5739008"/>
                  <a:pt x="12520246" y="5921248"/>
                </a:cubicBezTo>
                <a:cubicBezTo>
                  <a:pt x="12528169" y="6103488"/>
                  <a:pt x="12504773" y="6692343"/>
                  <a:pt x="12520246" y="7162800"/>
                </a:cubicBezTo>
                <a:cubicBezTo>
                  <a:pt x="12392350" y="7175094"/>
                  <a:pt x="12262506" y="7124747"/>
                  <a:pt x="12174449" y="7162800"/>
                </a:cubicBezTo>
                <a:cubicBezTo>
                  <a:pt x="12086392" y="7200853"/>
                  <a:pt x="11721771" y="7148574"/>
                  <a:pt x="11453044" y="7162800"/>
                </a:cubicBezTo>
                <a:cubicBezTo>
                  <a:pt x="11184318" y="7177026"/>
                  <a:pt x="11008217" y="7135856"/>
                  <a:pt x="10856842" y="7162800"/>
                </a:cubicBezTo>
                <a:cubicBezTo>
                  <a:pt x="10705467" y="7189744"/>
                  <a:pt x="10688597" y="7138816"/>
                  <a:pt x="10636247" y="7162800"/>
                </a:cubicBezTo>
                <a:cubicBezTo>
                  <a:pt x="10583898" y="7186784"/>
                  <a:pt x="10345569" y="7156105"/>
                  <a:pt x="10165247" y="7162800"/>
                </a:cubicBezTo>
                <a:cubicBezTo>
                  <a:pt x="9984925" y="7169495"/>
                  <a:pt x="10026831" y="7154806"/>
                  <a:pt x="9944653" y="7162800"/>
                </a:cubicBezTo>
                <a:cubicBezTo>
                  <a:pt x="9862475" y="7170794"/>
                  <a:pt x="9638172" y="7147289"/>
                  <a:pt x="9348450" y="7162800"/>
                </a:cubicBezTo>
                <a:cubicBezTo>
                  <a:pt x="9058728" y="7178311"/>
                  <a:pt x="9084844" y="7153107"/>
                  <a:pt x="9002653" y="7162800"/>
                </a:cubicBezTo>
                <a:cubicBezTo>
                  <a:pt x="8920462" y="7172493"/>
                  <a:pt x="8332506" y="7123061"/>
                  <a:pt x="8156046" y="7162800"/>
                </a:cubicBezTo>
                <a:cubicBezTo>
                  <a:pt x="7979586" y="7202539"/>
                  <a:pt x="8016067" y="7155907"/>
                  <a:pt x="7935451" y="7162800"/>
                </a:cubicBezTo>
                <a:cubicBezTo>
                  <a:pt x="7854835" y="7169693"/>
                  <a:pt x="7794484" y="7160569"/>
                  <a:pt x="7714856" y="7162800"/>
                </a:cubicBezTo>
                <a:cubicBezTo>
                  <a:pt x="7635229" y="7165031"/>
                  <a:pt x="7532598" y="7161739"/>
                  <a:pt x="7369059" y="7162800"/>
                </a:cubicBezTo>
                <a:cubicBezTo>
                  <a:pt x="7205520" y="7163861"/>
                  <a:pt x="7245194" y="7144975"/>
                  <a:pt x="7148464" y="7162800"/>
                </a:cubicBezTo>
                <a:cubicBezTo>
                  <a:pt x="7051734" y="7180625"/>
                  <a:pt x="6853828" y="7135815"/>
                  <a:pt x="6677465" y="7162800"/>
                </a:cubicBezTo>
                <a:cubicBezTo>
                  <a:pt x="6501102" y="7189785"/>
                  <a:pt x="6306404" y="7088601"/>
                  <a:pt x="5956060" y="7162800"/>
                </a:cubicBezTo>
                <a:cubicBezTo>
                  <a:pt x="5605717" y="7236999"/>
                  <a:pt x="5502052" y="7087654"/>
                  <a:pt x="5234655" y="7162800"/>
                </a:cubicBezTo>
                <a:cubicBezTo>
                  <a:pt x="4967258" y="7237946"/>
                  <a:pt x="4683375" y="7090648"/>
                  <a:pt x="4388048" y="7162800"/>
                </a:cubicBezTo>
                <a:cubicBezTo>
                  <a:pt x="4092721" y="7234952"/>
                  <a:pt x="4219380" y="7161007"/>
                  <a:pt x="4167453" y="7162800"/>
                </a:cubicBezTo>
                <a:cubicBezTo>
                  <a:pt x="4115527" y="7164593"/>
                  <a:pt x="3963565" y="7135549"/>
                  <a:pt x="3821656" y="7162800"/>
                </a:cubicBezTo>
                <a:cubicBezTo>
                  <a:pt x="3679747" y="7190051"/>
                  <a:pt x="3513632" y="7140476"/>
                  <a:pt x="3350656" y="7162800"/>
                </a:cubicBezTo>
                <a:cubicBezTo>
                  <a:pt x="3187680" y="7185124"/>
                  <a:pt x="3193713" y="7155392"/>
                  <a:pt x="3130062" y="7162800"/>
                </a:cubicBezTo>
                <a:cubicBezTo>
                  <a:pt x="3066411" y="7170208"/>
                  <a:pt x="2886914" y="7128166"/>
                  <a:pt x="2784264" y="7162800"/>
                </a:cubicBezTo>
                <a:cubicBezTo>
                  <a:pt x="2681614" y="7197434"/>
                  <a:pt x="2553292" y="7159105"/>
                  <a:pt x="2438467" y="7162800"/>
                </a:cubicBezTo>
                <a:cubicBezTo>
                  <a:pt x="2323642" y="7166495"/>
                  <a:pt x="2047383" y="7139729"/>
                  <a:pt x="1842265" y="7162800"/>
                </a:cubicBezTo>
                <a:cubicBezTo>
                  <a:pt x="1637147" y="7185871"/>
                  <a:pt x="1542554" y="7141099"/>
                  <a:pt x="1246063" y="7162800"/>
                </a:cubicBezTo>
                <a:cubicBezTo>
                  <a:pt x="949572" y="7184501"/>
                  <a:pt x="858716" y="7137807"/>
                  <a:pt x="524658" y="7162800"/>
                </a:cubicBezTo>
                <a:cubicBezTo>
                  <a:pt x="190600" y="7187793"/>
                  <a:pt x="172974" y="7122300"/>
                  <a:pt x="0" y="7162800"/>
                </a:cubicBezTo>
                <a:cubicBezTo>
                  <a:pt x="-50031" y="6942733"/>
                  <a:pt x="36482" y="6864773"/>
                  <a:pt x="0" y="6637528"/>
                </a:cubicBezTo>
                <a:cubicBezTo>
                  <a:pt x="-36482" y="6410283"/>
                  <a:pt x="53239" y="6203011"/>
                  <a:pt x="0" y="5897372"/>
                </a:cubicBezTo>
                <a:cubicBezTo>
                  <a:pt x="-53239" y="5591733"/>
                  <a:pt x="51905" y="5558836"/>
                  <a:pt x="0" y="5372100"/>
                </a:cubicBezTo>
                <a:cubicBezTo>
                  <a:pt x="-51905" y="5185364"/>
                  <a:pt x="21303" y="5173148"/>
                  <a:pt x="0" y="4990084"/>
                </a:cubicBezTo>
                <a:cubicBezTo>
                  <a:pt x="-21303" y="4807020"/>
                  <a:pt x="932" y="4705240"/>
                  <a:pt x="0" y="4464812"/>
                </a:cubicBezTo>
                <a:cubicBezTo>
                  <a:pt x="-932" y="4224384"/>
                  <a:pt x="32132" y="4071255"/>
                  <a:pt x="0" y="3724656"/>
                </a:cubicBezTo>
                <a:cubicBezTo>
                  <a:pt x="-32132" y="3378057"/>
                  <a:pt x="66885" y="3328545"/>
                  <a:pt x="0" y="2984500"/>
                </a:cubicBezTo>
                <a:cubicBezTo>
                  <a:pt x="-66885" y="2640455"/>
                  <a:pt x="44094" y="2750014"/>
                  <a:pt x="0" y="2602484"/>
                </a:cubicBezTo>
                <a:cubicBezTo>
                  <a:pt x="-44094" y="2454954"/>
                  <a:pt x="2100" y="2221802"/>
                  <a:pt x="0" y="1862328"/>
                </a:cubicBezTo>
                <a:cubicBezTo>
                  <a:pt x="-2100" y="1502854"/>
                  <a:pt x="40382" y="1427948"/>
                  <a:pt x="0" y="1265428"/>
                </a:cubicBezTo>
                <a:cubicBezTo>
                  <a:pt x="-40382" y="1102908"/>
                  <a:pt x="3019" y="916863"/>
                  <a:pt x="0" y="740156"/>
                </a:cubicBezTo>
                <a:cubicBezTo>
                  <a:pt x="-3019" y="563449"/>
                  <a:pt x="57571" y="218919"/>
                  <a:pt x="0" y="0"/>
                </a:cubicBezTo>
                <a:close/>
              </a:path>
              <a:path w="12520246" h="7162800" stroke="0" extrusionOk="0">
                <a:moveTo>
                  <a:pt x="0" y="0"/>
                </a:moveTo>
                <a:cubicBezTo>
                  <a:pt x="47597" y="-23424"/>
                  <a:pt x="110468" y="25455"/>
                  <a:pt x="220595" y="0"/>
                </a:cubicBezTo>
                <a:cubicBezTo>
                  <a:pt x="330722" y="-25455"/>
                  <a:pt x="420990" y="2982"/>
                  <a:pt x="566392" y="0"/>
                </a:cubicBezTo>
                <a:cubicBezTo>
                  <a:pt x="711794" y="-2982"/>
                  <a:pt x="818791" y="36857"/>
                  <a:pt x="912189" y="0"/>
                </a:cubicBezTo>
                <a:cubicBezTo>
                  <a:pt x="1005587" y="-36857"/>
                  <a:pt x="1127791" y="31482"/>
                  <a:pt x="1257987" y="0"/>
                </a:cubicBezTo>
                <a:cubicBezTo>
                  <a:pt x="1388183" y="-31482"/>
                  <a:pt x="1395852" y="17556"/>
                  <a:pt x="1478581" y="0"/>
                </a:cubicBezTo>
                <a:cubicBezTo>
                  <a:pt x="1561310" y="-17556"/>
                  <a:pt x="1830538" y="47544"/>
                  <a:pt x="1949581" y="0"/>
                </a:cubicBezTo>
                <a:cubicBezTo>
                  <a:pt x="2068624" y="-47544"/>
                  <a:pt x="2091951" y="7586"/>
                  <a:pt x="2170176" y="0"/>
                </a:cubicBezTo>
                <a:cubicBezTo>
                  <a:pt x="2248401" y="-7586"/>
                  <a:pt x="2366805" y="10192"/>
                  <a:pt x="2515973" y="0"/>
                </a:cubicBezTo>
                <a:cubicBezTo>
                  <a:pt x="2665141" y="-10192"/>
                  <a:pt x="2658729" y="20768"/>
                  <a:pt x="2736568" y="0"/>
                </a:cubicBezTo>
                <a:cubicBezTo>
                  <a:pt x="2814408" y="-20768"/>
                  <a:pt x="2864423" y="3122"/>
                  <a:pt x="2957163" y="0"/>
                </a:cubicBezTo>
                <a:cubicBezTo>
                  <a:pt x="3049904" y="-3122"/>
                  <a:pt x="3210899" y="6260"/>
                  <a:pt x="3428163" y="0"/>
                </a:cubicBezTo>
                <a:cubicBezTo>
                  <a:pt x="3645427" y="-6260"/>
                  <a:pt x="4089968" y="17143"/>
                  <a:pt x="4274770" y="0"/>
                </a:cubicBezTo>
                <a:cubicBezTo>
                  <a:pt x="4459572" y="-17143"/>
                  <a:pt x="4512611" y="33195"/>
                  <a:pt x="4620567" y="0"/>
                </a:cubicBezTo>
                <a:cubicBezTo>
                  <a:pt x="4728523" y="-33195"/>
                  <a:pt x="4939874" y="462"/>
                  <a:pt x="5091567" y="0"/>
                </a:cubicBezTo>
                <a:cubicBezTo>
                  <a:pt x="5243260" y="-462"/>
                  <a:pt x="5356133" y="24494"/>
                  <a:pt x="5437364" y="0"/>
                </a:cubicBezTo>
                <a:cubicBezTo>
                  <a:pt x="5518595" y="-24494"/>
                  <a:pt x="5567280" y="16738"/>
                  <a:pt x="5657959" y="0"/>
                </a:cubicBezTo>
                <a:cubicBezTo>
                  <a:pt x="5748639" y="-16738"/>
                  <a:pt x="6110922" y="66054"/>
                  <a:pt x="6254161" y="0"/>
                </a:cubicBezTo>
                <a:cubicBezTo>
                  <a:pt x="6397400" y="-66054"/>
                  <a:pt x="6417520" y="11745"/>
                  <a:pt x="6474756" y="0"/>
                </a:cubicBezTo>
                <a:cubicBezTo>
                  <a:pt x="6531993" y="-11745"/>
                  <a:pt x="6822802" y="29599"/>
                  <a:pt x="6945756" y="0"/>
                </a:cubicBezTo>
                <a:cubicBezTo>
                  <a:pt x="7068710" y="-29599"/>
                  <a:pt x="7219446" y="51833"/>
                  <a:pt x="7416755" y="0"/>
                </a:cubicBezTo>
                <a:cubicBezTo>
                  <a:pt x="7614064" y="-51833"/>
                  <a:pt x="7748779" y="31027"/>
                  <a:pt x="8012957" y="0"/>
                </a:cubicBezTo>
                <a:cubicBezTo>
                  <a:pt x="8277135" y="-31027"/>
                  <a:pt x="8532768" y="73470"/>
                  <a:pt x="8859565" y="0"/>
                </a:cubicBezTo>
                <a:cubicBezTo>
                  <a:pt x="9186362" y="-73470"/>
                  <a:pt x="9074776" y="36048"/>
                  <a:pt x="9205362" y="0"/>
                </a:cubicBezTo>
                <a:cubicBezTo>
                  <a:pt x="9335948" y="-36048"/>
                  <a:pt x="9698550" y="72856"/>
                  <a:pt x="9926766" y="0"/>
                </a:cubicBezTo>
                <a:cubicBezTo>
                  <a:pt x="10154982" y="-72856"/>
                  <a:pt x="10484069" y="78595"/>
                  <a:pt x="10773374" y="0"/>
                </a:cubicBezTo>
                <a:cubicBezTo>
                  <a:pt x="11062679" y="-78595"/>
                  <a:pt x="11002960" y="19889"/>
                  <a:pt x="11119171" y="0"/>
                </a:cubicBezTo>
                <a:cubicBezTo>
                  <a:pt x="11235382" y="-19889"/>
                  <a:pt x="11296506" y="16701"/>
                  <a:pt x="11464968" y="0"/>
                </a:cubicBezTo>
                <a:cubicBezTo>
                  <a:pt x="11633430" y="-16701"/>
                  <a:pt x="12126847" y="37561"/>
                  <a:pt x="12520246" y="0"/>
                </a:cubicBezTo>
                <a:cubicBezTo>
                  <a:pt x="12546770" y="93179"/>
                  <a:pt x="12484716" y="226011"/>
                  <a:pt x="12520246" y="382016"/>
                </a:cubicBezTo>
                <a:cubicBezTo>
                  <a:pt x="12555776" y="538021"/>
                  <a:pt x="12509809" y="876079"/>
                  <a:pt x="12520246" y="1050544"/>
                </a:cubicBezTo>
                <a:cubicBezTo>
                  <a:pt x="12530683" y="1225009"/>
                  <a:pt x="12501340" y="1320127"/>
                  <a:pt x="12520246" y="1504188"/>
                </a:cubicBezTo>
                <a:cubicBezTo>
                  <a:pt x="12539152" y="1688249"/>
                  <a:pt x="12500331" y="1913065"/>
                  <a:pt x="12520246" y="2172716"/>
                </a:cubicBezTo>
                <a:cubicBezTo>
                  <a:pt x="12540161" y="2432367"/>
                  <a:pt x="12482237" y="2456419"/>
                  <a:pt x="12520246" y="2626360"/>
                </a:cubicBezTo>
                <a:cubicBezTo>
                  <a:pt x="12558255" y="2796301"/>
                  <a:pt x="12495425" y="2848287"/>
                  <a:pt x="12520246" y="3008376"/>
                </a:cubicBezTo>
                <a:cubicBezTo>
                  <a:pt x="12545067" y="3168465"/>
                  <a:pt x="12491117" y="3265368"/>
                  <a:pt x="12520246" y="3462020"/>
                </a:cubicBezTo>
                <a:cubicBezTo>
                  <a:pt x="12549375" y="3658672"/>
                  <a:pt x="12451860" y="3985578"/>
                  <a:pt x="12520246" y="4130548"/>
                </a:cubicBezTo>
                <a:cubicBezTo>
                  <a:pt x="12588632" y="4275518"/>
                  <a:pt x="12461776" y="4500790"/>
                  <a:pt x="12520246" y="4727448"/>
                </a:cubicBezTo>
                <a:cubicBezTo>
                  <a:pt x="12578716" y="4954106"/>
                  <a:pt x="12480160" y="5013980"/>
                  <a:pt x="12520246" y="5109464"/>
                </a:cubicBezTo>
                <a:cubicBezTo>
                  <a:pt x="12560332" y="5204948"/>
                  <a:pt x="12515804" y="5309910"/>
                  <a:pt x="12520246" y="5491480"/>
                </a:cubicBezTo>
                <a:cubicBezTo>
                  <a:pt x="12524688" y="5673050"/>
                  <a:pt x="12462696" y="5849795"/>
                  <a:pt x="12520246" y="6016752"/>
                </a:cubicBezTo>
                <a:cubicBezTo>
                  <a:pt x="12577796" y="6183709"/>
                  <a:pt x="12501212" y="6781349"/>
                  <a:pt x="12520246" y="7162800"/>
                </a:cubicBezTo>
                <a:cubicBezTo>
                  <a:pt x="12160273" y="7198098"/>
                  <a:pt x="12143110" y="7091480"/>
                  <a:pt x="11798841" y="7162800"/>
                </a:cubicBezTo>
                <a:cubicBezTo>
                  <a:pt x="11454572" y="7234120"/>
                  <a:pt x="11540488" y="7129818"/>
                  <a:pt x="11453044" y="7162800"/>
                </a:cubicBezTo>
                <a:cubicBezTo>
                  <a:pt x="11365600" y="7195782"/>
                  <a:pt x="11295425" y="7153773"/>
                  <a:pt x="11232449" y="7162800"/>
                </a:cubicBezTo>
                <a:cubicBezTo>
                  <a:pt x="11169474" y="7171827"/>
                  <a:pt x="10975595" y="7123586"/>
                  <a:pt x="10761450" y="7162800"/>
                </a:cubicBezTo>
                <a:cubicBezTo>
                  <a:pt x="10547305" y="7202014"/>
                  <a:pt x="10436724" y="7130419"/>
                  <a:pt x="10290450" y="7162800"/>
                </a:cubicBezTo>
                <a:cubicBezTo>
                  <a:pt x="10144176" y="7195181"/>
                  <a:pt x="9769080" y="7092974"/>
                  <a:pt x="9569045" y="7162800"/>
                </a:cubicBezTo>
                <a:cubicBezTo>
                  <a:pt x="9369010" y="7232626"/>
                  <a:pt x="8914227" y="7085837"/>
                  <a:pt x="8722438" y="7162800"/>
                </a:cubicBezTo>
                <a:cubicBezTo>
                  <a:pt x="8530649" y="7239763"/>
                  <a:pt x="8285409" y="7083301"/>
                  <a:pt x="7875831" y="7162800"/>
                </a:cubicBezTo>
                <a:cubicBezTo>
                  <a:pt x="7466253" y="7242299"/>
                  <a:pt x="7605454" y="7140035"/>
                  <a:pt x="7404831" y="7162800"/>
                </a:cubicBezTo>
                <a:cubicBezTo>
                  <a:pt x="7204208" y="7185565"/>
                  <a:pt x="7028260" y="7132794"/>
                  <a:pt x="6933831" y="7162800"/>
                </a:cubicBezTo>
                <a:cubicBezTo>
                  <a:pt x="6839402" y="7192806"/>
                  <a:pt x="6371112" y="7143939"/>
                  <a:pt x="6087224" y="7162800"/>
                </a:cubicBezTo>
                <a:cubicBezTo>
                  <a:pt x="5803336" y="7181661"/>
                  <a:pt x="5844694" y="7160223"/>
                  <a:pt x="5741427" y="7162800"/>
                </a:cubicBezTo>
                <a:cubicBezTo>
                  <a:pt x="5638160" y="7165377"/>
                  <a:pt x="5484955" y="7131684"/>
                  <a:pt x="5395630" y="7162800"/>
                </a:cubicBezTo>
                <a:cubicBezTo>
                  <a:pt x="5306305" y="7193916"/>
                  <a:pt x="5145027" y="7135096"/>
                  <a:pt x="5049833" y="7162800"/>
                </a:cubicBezTo>
                <a:cubicBezTo>
                  <a:pt x="4954639" y="7190504"/>
                  <a:pt x="4515642" y="7102733"/>
                  <a:pt x="4328428" y="7162800"/>
                </a:cubicBezTo>
                <a:cubicBezTo>
                  <a:pt x="4141215" y="7222867"/>
                  <a:pt x="4165944" y="7158307"/>
                  <a:pt x="4107833" y="7162800"/>
                </a:cubicBezTo>
                <a:cubicBezTo>
                  <a:pt x="4049723" y="7167293"/>
                  <a:pt x="3598372" y="7091837"/>
                  <a:pt x="3261226" y="7162800"/>
                </a:cubicBezTo>
                <a:cubicBezTo>
                  <a:pt x="2924080" y="7233763"/>
                  <a:pt x="2700827" y="7134612"/>
                  <a:pt x="2414619" y="7162800"/>
                </a:cubicBezTo>
                <a:cubicBezTo>
                  <a:pt x="2128411" y="7190988"/>
                  <a:pt x="1910474" y="7114060"/>
                  <a:pt x="1693214" y="7162800"/>
                </a:cubicBezTo>
                <a:cubicBezTo>
                  <a:pt x="1475954" y="7211540"/>
                  <a:pt x="1198768" y="7098577"/>
                  <a:pt x="971810" y="7162800"/>
                </a:cubicBezTo>
                <a:cubicBezTo>
                  <a:pt x="744852" y="7227023"/>
                  <a:pt x="403762" y="7147484"/>
                  <a:pt x="0" y="7162800"/>
                </a:cubicBezTo>
                <a:cubicBezTo>
                  <a:pt x="-63081" y="6998622"/>
                  <a:pt x="68569" y="6720898"/>
                  <a:pt x="0" y="6565900"/>
                </a:cubicBezTo>
                <a:cubicBezTo>
                  <a:pt x="-68569" y="6410902"/>
                  <a:pt x="7976" y="6165288"/>
                  <a:pt x="0" y="6040628"/>
                </a:cubicBezTo>
                <a:cubicBezTo>
                  <a:pt x="-7976" y="5915968"/>
                  <a:pt x="18217" y="5567756"/>
                  <a:pt x="0" y="5443728"/>
                </a:cubicBezTo>
                <a:cubicBezTo>
                  <a:pt x="-18217" y="5319700"/>
                  <a:pt x="46438" y="5013834"/>
                  <a:pt x="0" y="4775200"/>
                </a:cubicBezTo>
                <a:cubicBezTo>
                  <a:pt x="-46438" y="4536566"/>
                  <a:pt x="30691" y="4494351"/>
                  <a:pt x="0" y="4393184"/>
                </a:cubicBezTo>
                <a:cubicBezTo>
                  <a:pt x="-30691" y="4292017"/>
                  <a:pt x="1334" y="4187579"/>
                  <a:pt x="0" y="4011168"/>
                </a:cubicBezTo>
                <a:cubicBezTo>
                  <a:pt x="-1334" y="3834757"/>
                  <a:pt x="74144" y="3495054"/>
                  <a:pt x="0" y="3271012"/>
                </a:cubicBezTo>
                <a:cubicBezTo>
                  <a:pt x="-74144" y="3046970"/>
                  <a:pt x="7443" y="2957739"/>
                  <a:pt x="0" y="2674112"/>
                </a:cubicBezTo>
                <a:cubicBezTo>
                  <a:pt x="-7443" y="2390485"/>
                  <a:pt x="38403" y="2445741"/>
                  <a:pt x="0" y="2220468"/>
                </a:cubicBezTo>
                <a:cubicBezTo>
                  <a:pt x="-38403" y="1995195"/>
                  <a:pt x="7388" y="1934171"/>
                  <a:pt x="0" y="1766824"/>
                </a:cubicBezTo>
                <a:cubicBezTo>
                  <a:pt x="-7388" y="1599477"/>
                  <a:pt x="29995" y="1246969"/>
                  <a:pt x="0" y="1026668"/>
                </a:cubicBezTo>
                <a:cubicBezTo>
                  <a:pt x="-29995" y="806367"/>
                  <a:pt x="12781" y="744208"/>
                  <a:pt x="0" y="573024"/>
                </a:cubicBezTo>
                <a:cubicBezTo>
                  <a:pt x="-12781" y="401840"/>
                  <a:pt x="23340" y="116178"/>
                  <a:pt x="0" y="0"/>
                </a:cubicBezTo>
                <a:close/>
              </a:path>
            </a:pathLst>
          </a:custGeom>
          <a:solidFill>
            <a:schemeClr val="bg1">
              <a:lumMod val="65000"/>
            </a:schemeClr>
          </a:solidFill>
          <a:ln>
            <a:noFill/>
            <a:extLst>
              <a:ext uri="{C807C97D-BFC1-408E-A445-0C87EB9F89A2}">
                <ask:lineSketchStyleProps xmlns:ask="http://schemas.microsoft.com/office/drawing/2018/sketchyshapes" sd="1821100384">
                  <a:prstGeom prst="rect">
                    <a:avLst/>
                  </a:prstGeom>
                  <ask:type>
                    <ask:lineSketchScribble/>
                  </ask:type>
                </ask:lineSketchStyleProps>
              </a:ext>
            </a:extLst>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sz="2800" i="1" dirty="0">
              <a:solidFill>
                <a:schemeClr val="tx1">
                  <a:lumMod val="95000"/>
                  <a:lumOff val="5000"/>
                </a:schemeClr>
              </a:solidFill>
              <a:latin typeface="Axon "/>
            </a:endParaRPr>
          </a:p>
        </p:txBody>
      </p:sp>
      <p:pic>
        <p:nvPicPr>
          <p:cNvPr id="3" name="Picture 2">
            <a:extLst>
              <a:ext uri="{FF2B5EF4-FFF2-40B4-BE49-F238E27FC236}">
                <a16:creationId xmlns:a16="http://schemas.microsoft.com/office/drawing/2014/main" id="{1A40331E-C830-1251-7A40-61D6B7BA05D4}"/>
              </a:ext>
            </a:extLst>
          </p:cNvPr>
          <p:cNvPicPr>
            <a:picLocks noChangeAspect="1"/>
          </p:cNvPicPr>
          <p:nvPr/>
        </p:nvPicPr>
        <p:blipFill>
          <a:blip r:embed="rId2"/>
          <a:stretch>
            <a:fillRect/>
          </a:stretch>
        </p:blipFill>
        <p:spPr>
          <a:xfrm>
            <a:off x="2240619" y="542688"/>
            <a:ext cx="7561006" cy="3437953"/>
          </a:xfrm>
          <a:prstGeom prst="rect">
            <a:avLst/>
          </a:prstGeom>
          <a:ln>
            <a:solidFill>
              <a:schemeClr val="tx1"/>
            </a:solidFill>
          </a:ln>
        </p:spPr>
      </p:pic>
      <p:sp>
        <p:nvSpPr>
          <p:cNvPr id="6" name="TextBox 5">
            <a:extLst>
              <a:ext uri="{FF2B5EF4-FFF2-40B4-BE49-F238E27FC236}">
                <a16:creationId xmlns:a16="http://schemas.microsoft.com/office/drawing/2014/main" id="{37568CB7-952C-3A60-C853-12E8CA72F40B}"/>
              </a:ext>
            </a:extLst>
          </p:cNvPr>
          <p:cNvSpPr txBox="1"/>
          <p:nvPr/>
        </p:nvSpPr>
        <p:spPr>
          <a:xfrm>
            <a:off x="151264" y="4323046"/>
            <a:ext cx="11739717" cy="2246769"/>
          </a:xfrm>
          <a:prstGeom prst="rect">
            <a:avLst/>
          </a:prstGeom>
          <a:noFill/>
        </p:spPr>
        <p:txBody>
          <a:bodyPr wrap="square" rtlCol="0">
            <a:spAutoFit/>
          </a:bodyPr>
          <a:lstStyle/>
          <a:p>
            <a:pPr marL="342900" indent="-342900">
              <a:buFont typeface="Arial" panose="020B0604020202020204" pitchFamily="34" charset="0"/>
              <a:buChar char="•"/>
            </a:pPr>
            <a:r>
              <a:rPr lang="en-US" sz="2000" i="1" dirty="0">
                <a:latin typeface="Axon"/>
              </a:rPr>
              <a:t>The model exhibits perfect accuracy and balanced performance across all classes. This suggests excellent     performance on the dataset. </a:t>
            </a:r>
          </a:p>
          <a:p>
            <a:pPr marL="342900" indent="-342900">
              <a:buFont typeface="Arial" panose="020B0604020202020204" pitchFamily="34" charset="0"/>
              <a:buChar char="•"/>
            </a:pPr>
            <a:r>
              <a:rPr lang="en-US" sz="2000" dirty="0"/>
              <a:t>The support column indicates the number of samples for each class (e.g., 108 for class 0, 1982 for class 1). The "macro avg" represents the unweighted mean across all classes, while "weighted avg" takes into account the support of each class. These averages also reflect perfect scores, emphasizing that the model performed uniformly well across all classes. While the results are excellent, such high accuracy might suggest overfitting, especially if evaluated on training data instead of unseen data.</a:t>
            </a:r>
            <a:endParaRPr lang="en-IN" sz="2000" i="1" dirty="0">
              <a:latin typeface="Axon"/>
            </a:endParaRPr>
          </a:p>
        </p:txBody>
      </p:sp>
    </p:spTree>
    <p:extLst>
      <p:ext uri="{BB962C8B-B14F-4D97-AF65-F5344CB8AC3E}">
        <p14:creationId xmlns:p14="http://schemas.microsoft.com/office/powerpoint/2010/main" val="3550370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4AA682-713F-7857-F16D-30A0EE88D97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E8241BE-09E1-93C0-2A1C-D86DBED80A9F}"/>
              </a:ext>
            </a:extLst>
          </p:cNvPr>
          <p:cNvSpPr/>
          <p:nvPr/>
        </p:nvSpPr>
        <p:spPr>
          <a:xfrm>
            <a:off x="-140677" y="-93785"/>
            <a:ext cx="12520246" cy="7162800"/>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2800" i="1" dirty="0">
              <a:solidFill>
                <a:schemeClr val="tx1">
                  <a:lumMod val="95000"/>
                  <a:lumOff val="5000"/>
                </a:schemeClr>
              </a:solidFill>
              <a:latin typeface="Axon "/>
            </a:endParaRPr>
          </a:p>
          <a:p>
            <a:endParaRPr lang="en-US" sz="2800" i="1" dirty="0">
              <a:solidFill>
                <a:schemeClr val="tx1">
                  <a:lumMod val="95000"/>
                  <a:lumOff val="5000"/>
                </a:schemeClr>
              </a:solidFill>
              <a:latin typeface="Axon "/>
            </a:endParaRPr>
          </a:p>
          <a:p>
            <a:endParaRPr lang="en-IN" sz="2800" i="1" dirty="0">
              <a:solidFill>
                <a:schemeClr val="tx1">
                  <a:lumMod val="95000"/>
                  <a:lumOff val="5000"/>
                </a:schemeClr>
              </a:solidFill>
              <a:latin typeface="Axon "/>
            </a:endParaRPr>
          </a:p>
          <a:p>
            <a:endParaRPr lang="en-IN" sz="2800" i="1" dirty="0">
              <a:solidFill>
                <a:schemeClr val="tx1">
                  <a:lumMod val="95000"/>
                  <a:lumOff val="5000"/>
                </a:schemeClr>
              </a:solidFill>
              <a:latin typeface="Axon "/>
            </a:endParaRPr>
          </a:p>
        </p:txBody>
      </p:sp>
      <p:sp>
        <p:nvSpPr>
          <p:cNvPr id="7" name="TextBox 6">
            <a:extLst>
              <a:ext uri="{FF2B5EF4-FFF2-40B4-BE49-F238E27FC236}">
                <a16:creationId xmlns:a16="http://schemas.microsoft.com/office/drawing/2014/main" id="{0D0DE18B-2937-5A1F-7A68-1B2D7DB2D774}"/>
              </a:ext>
            </a:extLst>
          </p:cNvPr>
          <p:cNvSpPr txBox="1"/>
          <p:nvPr/>
        </p:nvSpPr>
        <p:spPr>
          <a:xfrm>
            <a:off x="-777567" y="249847"/>
            <a:ext cx="5526548" cy="523220"/>
          </a:xfrm>
          <a:prstGeom prst="rect">
            <a:avLst/>
          </a:prstGeom>
          <a:noFill/>
        </p:spPr>
        <p:txBody>
          <a:bodyPr wrap="square" rtlCol="0">
            <a:spAutoFit/>
          </a:bodyPr>
          <a:lstStyle/>
          <a:p>
            <a:pPr marL="1371600" lvl="2" indent="-457200">
              <a:buFont typeface="Wingdings" panose="05000000000000000000" pitchFamily="2" charset="2"/>
              <a:buChar char="v"/>
            </a:pPr>
            <a:r>
              <a:rPr lang="en-US" sz="2800" i="1" u="sng" dirty="0">
                <a:solidFill>
                  <a:schemeClr val="tx1">
                    <a:lumMod val="95000"/>
                    <a:lumOff val="5000"/>
                  </a:schemeClr>
                </a:solidFill>
                <a:latin typeface="Axon "/>
              </a:rPr>
              <a:t>Output</a:t>
            </a:r>
            <a:r>
              <a:rPr lang="en-US" sz="2800" i="1" dirty="0">
                <a:solidFill>
                  <a:schemeClr val="tx1">
                    <a:lumMod val="95000"/>
                    <a:lumOff val="5000"/>
                  </a:schemeClr>
                </a:solidFill>
                <a:latin typeface="Axon "/>
              </a:rPr>
              <a:t>:- </a:t>
            </a:r>
            <a:endParaRPr lang="en-IN" sz="2800" i="1" dirty="0">
              <a:solidFill>
                <a:schemeClr val="tx1">
                  <a:lumMod val="95000"/>
                  <a:lumOff val="5000"/>
                </a:schemeClr>
              </a:solidFill>
              <a:latin typeface="Axon "/>
            </a:endParaRPr>
          </a:p>
        </p:txBody>
      </p:sp>
      <p:sp>
        <p:nvSpPr>
          <p:cNvPr id="10" name="TextBox 9">
            <a:extLst>
              <a:ext uri="{FF2B5EF4-FFF2-40B4-BE49-F238E27FC236}">
                <a16:creationId xmlns:a16="http://schemas.microsoft.com/office/drawing/2014/main" id="{BA6FF0EB-8879-7A79-F7B1-355D070B363C}"/>
              </a:ext>
            </a:extLst>
          </p:cNvPr>
          <p:cNvSpPr txBox="1"/>
          <p:nvPr/>
        </p:nvSpPr>
        <p:spPr>
          <a:xfrm>
            <a:off x="428459" y="3153335"/>
            <a:ext cx="11381973" cy="1015663"/>
          </a:xfrm>
          <a:prstGeom prst="rect">
            <a:avLst/>
          </a:prstGeom>
          <a:noFill/>
        </p:spPr>
        <p:txBody>
          <a:bodyPr wrap="square" rtlCol="0">
            <a:spAutoFit/>
          </a:bodyPr>
          <a:lstStyle/>
          <a:p>
            <a:pPr marL="342900" indent="-342900">
              <a:buFont typeface="Arial" panose="020B0604020202020204" pitchFamily="34" charset="0"/>
              <a:buChar char="•"/>
            </a:pPr>
            <a:r>
              <a:rPr lang="en-US" sz="2000" i="1" dirty="0">
                <a:latin typeface="Axon"/>
              </a:rPr>
              <a:t>The </a:t>
            </a:r>
            <a:r>
              <a:rPr lang="en-US" sz="2000" i="1" dirty="0" err="1">
                <a:latin typeface="Axon"/>
              </a:rPr>
              <a:t>predict_player_role</a:t>
            </a:r>
            <a:r>
              <a:rPr lang="en-US" sz="2000" i="1" dirty="0">
                <a:latin typeface="Axon"/>
              </a:rPr>
              <a:t>() function processes the input, retrieves the relevant player data from the dataset, and uses the trained Random Forest Classifier to predict the player's role. This showcases the practical application of the machine learning model in a real-world scenario.</a:t>
            </a:r>
            <a:endParaRPr lang="en-IN" sz="2000" i="1" dirty="0">
              <a:latin typeface="Axon"/>
            </a:endParaRPr>
          </a:p>
        </p:txBody>
      </p:sp>
      <p:pic>
        <p:nvPicPr>
          <p:cNvPr id="5" name="Picture 4">
            <a:extLst>
              <a:ext uri="{FF2B5EF4-FFF2-40B4-BE49-F238E27FC236}">
                <a16:creationId xmlns:a16="http://schemas.microsoft.com/office/drawing/2014/main" id="{3F8D4B0E-CCB8-66A5-D365-1974F4B05BD0}"/>
              </a:ext>
            </a:extLst>
          </p:cNvPr>
          <p:cNvPicPr>
            <a:picLocks noChangeAspect="1"/>
          </p:cNvPicPr>
          <p:nvPr/>
        </p:nvPicPr>
        <p:blipFill>
          <a:blip r:embed="rId2"/>
          <a:srcRect l="2120" t="16345" b="10037"/>
          <a:stretch/>
        </p:blipFill>
        <p:spPr>
          <a:xfrm>
            <a:off x="2340077" y="1032387"/>
            <a:ext cx="5987846" cy="1455174"/>
          </a:xfrm>
          <a:prstGeom prst="rect">
            <a:avLst/>
          </a:prstGeom>
          <a:ln>
            <a:solidFill>
              <a:schemeClr val="tx1"/>
            </a:solidFill>
          </a:ln>
        </p:spPr>
      </p:pic>
      <p:pic>
        <p:nvPicPr>
          <p:cNvPr id="8" name="Picture 7">
            <a:extLst>
              <a:ext uri="{FF2B5EF4-FFF2-40B4-BE49-F238E27FC236}">
                <a16:creationId xmlns:a16="http://schemas.microsoft.com/office/drawing/2014/main" id="{4FD842F8-E11C-2FE8-2DAE-3D3452B54903}"/>
              </a:ext>
            </a:extLst>
          </p:cNvPr>
          <p:cNvPicPr>
            <a:picLocks noChangeAspect="1"/>
          </p:cNvPicPr>
          <p:nvPr/>
        </p:nvPicPr>
        <p:blipFill>
          <a:blip r:embed="rId3"/>
          <a:srcRect t="10161"/>
          <a:stretch/>
        </p:blipFill>
        <p:spPr>
          <a:xfrm>
            <a:off x="2674374" y="4630994"/>
            <a:ext cx="5732206" cy="1103687"/>
          </a:xfrm>
          <a:prstGeom prst="rect">
            <a:avLst/>
          </a:prstGeom>
          <a:ln>
            <a:solidFill>
              <a:schemeClr val="tx1"/>
            </a:solidFill>
          </a:ln>
        </p:spPr>
      </p:pic>
    </p:spTree>
    <p:extLst>
      <p:ext uri="{BB962C8B-B14F-4D97-AF65-F5344CB8AC3E}">
        <p14:creationId xmlns:p14="http://schemas.microsoft.com/office/powerpoint/2010/main" val="1175407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DCF202-D57E-3375-D588-C94ECEB0313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58F0569-19D5-AE50-D0BC-4A44437831F1}"/>
              </a:ext>
            </a:extLst>
          </p:cNvPr>
          <p:cNvSpPr/>
          <p:nvPr/>
        </p:nvSpPr>
        <p:spPr>
          <a:xfrm>
            <a:off x="-140677" y="-93785"/>
            <a:ext cx="12520246" cy="7162800"/>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14400" lvl="1" indent="-457200">
              <a:buFont typeface="Arial" panose="020B0604020202020204" pitchFamily="34" charset="0"/>
              <a:buChar char="•"/>
            </a:pPr>
            <a:endParaRPr lang="en-US" sz="2400" i="1" dirty="0">
              <a:solidFill>
                <a:schemeClr val="tx1">
                  <a:lumMod val="95000"/>
                  <a:lumOff val="5000"/>
                </a:schemeClr>
              </a:solidFill>
              <a:latin typeface="Axon "/>
            </a:endParaRPr>
          </a:p>
        </p:txBody>
      </p:sp>
      <p:sp>
        <p:nvSpPr>
          <p:cNvPr id="2" name="TextBox 1">
            <a:extLst>
              <a:ext uri="{FF2B5EF4-FFF2-40B4-BE49-F238E27FC236}">
                <a16:creationId xmlns:a16="http://schemas.microsoft.com/office/drawing/2014/main" id="{8DD556F1-4117-52AE-E34E-056D44FA8C6D}"/>
              </a:ext>
            </a:extLst>
          </p:cNvPr>
          <p:cNvSpPr txBox="1"/>
          <p:nvPr/>
        </p:nvSpPr>
        <p:spPr>
          <a:xfrm>
            <a:off x="4152083" y="366851"/>
            <a:ext cx="3887833" cy="646331"/>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solidFill>
              <a:srgbClr val="FF0000"/>
            </a:solidFill>
          </a:ln>
          <a:effectLst>
            <a:glow rad="101600">
              <a:srgbClr val="FF0000">
                <a:alpha val="60000"/>
              </a:srgbClr>
            </a:glow>
          </a:effectLst>
        </p:spPr>
        <p:style>
          <a:lnRef idx="0">
            <a:scrgbClr r="0" g="0" b="0"/>
          </a:lnRef>
          <a:fillRef idx="0">
            <a:scrgbClr r="0" g="0" b="0"/>
          </a:fillRef>
          <a:effectRef idx="0">
            <a:scrgbClr r="0" g="0" b="0"/>
          </a:effectRef>
          <a:fontRef idx="minor">
            <a:schemeClr val="lt1"/>
          </a:fontRef>
        </p:style>
        <p:txBody>
          <a:bodyPr wrap="square" rtlCol="0" anchor="ctr">
            <a:spAutoFit/>
          </a:bodyPr>
          <a:lstStyle/>
          <a:p>
            <a:pPr algn="ctr"/>
            <a:r>
              <a:rPr lang="en-US" sz="3600" spc="300" dirty="0">
                <a:latin typeface="Aharoni" panose="02010803020104030203" pitchFamily="2" charset="-79"/>
                <a:cs typeface="Aharoni" panose="02010803020104030203" pitchFamily="2" charset="-79"/>
              </a:rPr>
              <a:t>D</a:t>
            </a:r>
            <a:r>
              <a:rPr lang="en-IN" sz="3600" spc="300" dirty="0" err="1">
                <a:latin typeface="Aharoni" panose="02010803020104030203" pitchFamily="2" charset="-79"/>
                <a:cs typeface="Aharoni" panose="02010803020104030203" pitchFamily="2" charset="-79"/>
              </a:rPr>
              <a:t>iscussion</a:t>
            </a:r>
            <a:endParaRPr lang="en-IN" sz="3600" spc="300" dirty="0">
              <a:latin typeface="Aharoni" panose="02010803020104030203" pitchFamily="2" charset="-79"/>
              <a:cs typeface="Aharoni" panose="02010803020104030203" pitchFamily="2" charset="-79"/>
            </a:endParaRPr>
          </a:p>
        </p:txBody>
      </p:sp>
      <p:sp>
        <p:nvSpPr>
          <p:cNvPr id="3" name="TextBox 2">
            <a:extLst>
              <a:ext uri="{FF2B5EF4-FFF2-40B4-BE49-F238E27FC236}">
                <a16:creationId xmlns:a16="http://schemas.microsoft.com/office/drawing/2014/main" id="{8FA8F1A8-3E85-0729-CE5C-F4CC2556144A}"/>
              </a:ext>
            </a:extLst>
          </p:cNvPr>
          <p:cNvSpPr txBox="1"/>
          <p:nvPr/>
        </p:nvSpPr>
        <p:spPr>
          <a:xfrm>
            <a:off x="108154" y="1225689"/>
            <a:ext cx="11828206" cy="5632311"/>
          </a:xfrm>
          <a:prstGeom prst="rect">
            <a:avLst/>
          </a:prstGeom>
          <a:noFill/>
        </p:spPr>
        <p:txBody>
          <a:bodyPr wrap="square" rtlCol="0">
            <a:spAutoFit/>
          </a:bodyPr>
          <a:lstStyle/>
          <a:p>
            <a:pPr marL="800100" lvl="1" indent="-342900">
              <a:buFont typeface="Arial" panose="020B0604020202020204" pitchFamily="34" charset="0"/>
              <a:buChar char="•"/>
            </a:pPr>
            <a:r>
              <a:rPr lang="en-US" sz="2400" i="1" dirty="0">
                <a:solidFill>
                  <a:schemeClr val="tx1">
                    <a:lumMod val="95000"/>
                    <a:lumOff val="5000"/>
                  </a:schemeClr>
                </a:solidFill>
                <a:latin typeface="Axon "/>
              </a:rPr>
              <a:t>The Random Forest Classifier achieved 100% accuracy on the test dataset, demonstrating its exceptional ability to learn and classify complex patterns. The perfect metrics, including precision, recall, and F1-scores, across all roles (batsman, bowler, all-rounder, and unknown) indicate that the model is highly accurate with no false positives or false negatives.  </a:t>
            </a:r>
          </a:p>
          <a:p>
            <a:pPr marL="800100" lvl="1" indent="-342900">
              <a:buFont typeface="Arial" panose="020B0604020202020204" pitchFamily="34" charset="0"/>
              <a:buChar char="•"/>
            </a:pPr>
            <a:r>
              <a:rPr lang="en-US" sz="2400" i="1" dirty="0">
                <a:solidFill>
                  <a:schemeClr val="tx1">
                    <a:lumMod val="95000"/>
                    <a:lumOff val="5000"/>
                  </a:schemeClr>
                </a:solidFill>
                <a:latin typeface="Axon "/>
              </a:rPr>
              <a:t>Additionally, the feature importance analysis offers valuable insights into which performance metrics, such as batting average and strike rate, contribute most to role classification, enhancing the model's interpretability. </a:t>
            </a:r>
          </a:p>
          <a:p>
            <a:pPr marL="800100" lvl="1" indent="-342900">
              <a:buFont typeface="Arial" panose="020B0604020202020204" pitchFamily="34" charset="0"/>
              <a:buChar char="•"/>
            </a:pPr>
            <a:r>
              <a:rPr lang="en-US" sz="2400" i="1" dirty="0">
                <a:solidFill>
                  <a:schemeClr val="tx1">
                    <a:lumMod val="95000"/>
                    <a:lumOff val="5000"/>
                  </a:schemeClr>
                </a:solidFill>
                <a:latin typeface="Axon "/>
              </a:rPr>
              <a:t>It also enhances talent scouting by identifying players suited for specific roles and aids coaches and analysts in tracking performance trends. Looking ahead, implementing cross-validation could improve the model's generalizability across different datasets, while integrating live match data would ensure the model reflects players' evolving performance.</a:t>
            </a:r>
          </a:p>
          <a:p>
            <a:pPr marL="800100" lvl="1" indent="-342900">
              <a:buFont typeface="Arial" panose="020B0604020202020204" pitchFamily="34" charset="0"/>
              <a:buChar char="•"/>
            </a:pPr>
            <a:r>
              <a:rPr lang="en-US" sz="2400" i="1" dirty="0">
                <a:solidFill>
                  <a:schemeClr val="tx1">
                    <a:lumMod val="95000"/>
                    <a:lumOff val="5000"/>
                  </a:schemeClr>
                </a:solidFill>
                <a:latin typeface="Axon "/>
              </a:rPr>
              <a:t>Lastly, exploring advanced techniques like ensemble approaches or deep learning could help handle more complex relationships and improve classification of hybrid roles.</a:t>
            </a:r>
          </a:p>
        </p:txBody>
      </p:sp>
    </p:spTree>
    <p:extLst>
      <p:ext uri="{BB962C8B-B14F-4D97-AF65-F5344CB8AC3E}">
        <p14:creationId xmlns:p14="http://schemas.microsoft.com/office/powerpoint/2010/main" val="4005689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B48EBB-9FF3-DE93-3AA3-5D40BEDAB74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1D594A5-9542-5752-0B02-F78F1A5EB859}"/>
              </a:ext>
            </a:extLst>
          </p:cNvPr>
          <p:cNvSpPr/>
          <p:nvPr/>
        </p:nvSpPr>
        <p:spPr>
          <a:xfrm>
            <a:off x="-140677" y="-93785"/>
            <a:ext cx="12520246" cy="7162800"/>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14400" lvl="1" indent="-457200">
              <a:buFont typeface="Arial" panose="020B0604020202020204" pitchFamily="34" charset="0"/>
              <a:buChar char="•"/>
            </a:pPr>
            <a:endParaRPr lang="en-IN" sz="2800" i="1" dirty="0">
              <a:solidFill>
                <a:schemeClr val="tx1">
                  <a:lumMod val="95000"/>
                  <a:lumOff val="5000"/>
                </a:schemeClr>
              </a:solidFill>
              <a:latin typeface="Axon "/>
            </a:endParaRPr>
          </a:p>
        </p:txBody>
      </p:sp>
      <p:sp>
        <p:nvSpPr>
          <p:cNvPr id="2" name="TextBox 1">
            <a:extLst>
              <a:ext uri="{FF2B5EF4-FFF2-40B4-BE49-F238E27FC236}">
                <a16:creationId xmlns:a16="http://schemas.microsoft.com/office/drawing/2014/main" id="{B4023CC5-E494-D671-36B6-8354F7B813B5}"/>
              </a:ext>
            </a:extLst>
          </p:cNvPr>
          <p:cNvSpPr txBox="1"/>
          <p:nvPr/>
        </p:nvSpPr>
        <p:spPr>
          <a:xfrm>
            <a:off x="4302438" y="417758"/>
            <a:ext cx="3887833" cy="646331"/>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solidFill>
              <a:srgbClr val="FF0000"/>
            </a:solidFill>
          </a:ln>
          <a:effectLst>
            <a:glow rad="101600">
              <a:srgbClr val="FF0000">
                <a:alpha val="60000"/>
              </a:srgbClr>
            </a:glow>
          </a:effectLst>
        </p:spPr>
        <p:style>
          <a:lnRef idx="0">
            <a:scrgbClr r="0" g="0" b="0"/>
          </a:lnRef>
          <a:fillRef idx="0">
            <a:scrgbClr r="0" g="0" b="0"/>
          </a:fillRef>
          <a:effectRef idx="0">
            <a:scrgbClr r="0" g="0" b="0"/>
          </a:effectRef>
          <a:fontRef idx="minor">
            <a:schemeClr val="lt1"/>
          </a:fontRef>
        </p:style>
        <p:txBody>
          <a:bodyPr wrap="square" rtlCol="0" anchor="ctr">
            <a:spAutoFit/>
          </a:bodyPr>
          <a:lstStyle/>
          <a:p>
            <a:pPr algn="ctr"/>
            <a:r>
              <a:rPr lang="en-IN" sz="3600" spc="300" dirty="0">
                <a:latin typeface="Aharoni" panose="02010803020104030203" pitchFamily="2" charset="-79"/>
                <a:cs typeface="Aharoni" panose="02010803020104030203" pitchFamily="2" charset="-79"/>
              </a:rPr>
              <a:t>Conclusion</a:t>
            </a:r>
          </a:p>
        </p:txBody>
      </p:sp>
      <p:sp>
        <p:nvSpPr>
          <p:cNvPr id="3" name="TextBox 2">
            <a:extLst>
              <a:ext uri="{FF2B5EF4-FFF2-40B4-BE49-F238E27FC236}">
                <a16:creationId xmlns:a16="http://schemas.microsoft.com/office/drawing/2014/main" id="{80D58113-938A-A4BE-57CA-EEEB4D38B1E4}"/>
              </a:ext>
            </a:extLst>
          </p:cNvPr>
          <p:cNvSpPr txBox="1"/>
          <p:nvPr/>
        </p:nvSpPr>
        <p:spPr>
          <a:xfrm>
            <a:off x="156181" y="1354244"/>
            <a:ext cx="11926529" cy="5262979"/>
          </a:xfrm>
          <a:prstGeom prst="rect">
            <a:avLst/>
          </a:prstGeom>
          <a:noFill/>
        </p:spPr>
        <p:txBody>
          <a:bodyPr wrap="square" rtlCol="0">
            <a:spAutoFit/>
          </a:bodyPr>
          <a:lstStyle/>
          <a:p>
            <a:pPr marL="914400" lvl="1" indent="-457200">
              <a:buFont typeface="Arial" panose="020B0604020202020204" pitchFamily="34" charset="0"/>
              <a:buChar char="•"/>
            </a:pPr>
            <a:r>
              <a:rPr lang="en-US" sz="2800" i="1" dirty="0">
                <a:solidFill>
                  <a:schemeClr val="tx1">
                    <a:lumMod val="95000"/>
                    <a:lumOff val="5000"/>
                  </a:schemeClr>
                </a:solidFill>
                <a:latin typeface="Axon "/>
              </a:rPr>
              <a:t>In this project, we used a Random Forest Classifier to predict and classify cricket players into distinct roles (batsman, bowler, all-rounder) based on performance metrics such as batting average, bowling economy rate, and strike rate. </a:t>
            </a:r>
          </a:p>
          <a:p>
            <a:pPr marL="914400" lvl="1" indent="-457200">
              <a:buFont typeface="Arial" panose="020B0604020202020204" pitchFamily="34" charset="0"/>
              <a:buChar char="•"/>
            </a:pPr>
            <a:r>
              <a:rPr lang="en-US" sz="2800" i="1" dirty="0">
                <a:solidFill>
                  <a:schemeClr val="tx1">
                    <a:lumMod val="95000"/>
                    <a:lumOff val="5000"/>
                  </a:schemeClr>
                </a:solidFill>
                <a:latin typeface="Axon "/>
              </a:rPr>
              <a:t>The Random Forest model demonstrated high accuracy and robustness in handling diverse and large datasets, effectively identifying the most important features contributing to player classification. </a:t>
            </a:r>
          </a:p>
          <a:p>
            <a:pPr marL="914400" lvl="1" indent="-457200">
              <a:buFont typeface="Arial" panose="020B0604020202020204" pitchFamily="34" charset="0"/>
              <a:buChar char="•"/>
            </a:pPr>
            <a:r>
              <a:rPr lang="en-US" sz="2800" i="1" dirty="0">
                <a:solidFill>
                  <a:schemeClr val="tx1">
                    <a:lumMod val="95000"/>
                    <a:lumOff val="5000"/>
                  </a:schemeClr>
                </a:solidFill>
                <a:latin typeface="Axon "/>
              </a:rPr>
              <a:t>This approach can significantly enhance team strategy and player performance analysis by providing deeper insights into player roles.</a:t>
            </a:r>
          </a:p>
          <a:p>
            <a:pPr marL="914400" lvl="1" indent="-457200">
              <a:buFont typeface="Arial" panose="020B0604020202020204" pitchFamily="34" charset="0"/>
              <a:buChar char="•"/>
            </a:pPr>
            <a:r>
              <a:rPr lang="en-US" sz="2800" i="1" dirty="0">
                <a:solidFill>
                  <a:schemeClr val="tx1">
                    <a:lumMod val="95000"/>
                    <a:lumOff val="5000"/>
                  </a:schemeClr>
                </a:solidFill>
                <a:latin typeface="Axon "/>
              </a:rPr>
              <a:t>Provides a deeper understanding of players strengths and weaknesses, aiding in performance optimization.</a:t>
            </a:r>
            <a:endParaRPr lang="en-IN" sz="2800" i="1" dirty="0">
              <a:solidFill>
                <a:schemeClr val="tx1">
                  <a:lumMod val="95000"/>
                  <a:lumOff val="5000"/>
                </a:schemeClr>
              </a:solidFill>
              <a:latin typeface="Axon "/>
            </a:endParaRPr>
          </a:p>
          <a:p>
            <a:pPr marL="457200" indent="-457200">
              <a:buFont typeface="Arial" panose="020B0604020202020204" pitchFamily="34" charset="0"/>
              <a:buChar char="•"/>
            </a:pPr>
            <a:endParaRPr lang="en-IN" sz="2800" dirty="0"/>
          </a:p>
        </p:txBody>
      </p:sp>
    </p:spTree>
    <p:extLst>
      <p:ext uri="{BB962C8B-B14F-4D97-AF65-F5344CB8AC3E}">
        <p14:creationId xmlns:p14="http://schemas.microsoft.com/office/powerpoint/2010/main" val="844879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AAF84E-2A8D-5924-3F99-2815D5535090}"/>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50E1211-3103-FDE9-03D9-ACE6441A0C1C}"/>
              </a:ext>
            </a:extLst>
          </p:cNvPr>
          <p:cNvSpPr/>
          <p:nvPr/>
        </p:nvSpPr>
        <p:spPr>
          <a:xfrm>
            <a:off x="-140677" y="-93785"/>
            <a:ext cx="12520246" cy="7162800"/>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42950" lvl="1" indent="-285750">
              <a:buFont typeface="Arial" panose="020B0604020202020204" pitchFamily="34" charset="0"/>
              <a:buChar char="•"/>
            </a:pPr>
            <a:endParaRPr lang="en-US" sz="2300" i="1" dirty="0">
              <a:solidFill>
                <a:schemeClr val="tx1">
                  <a:lumMod val="95000"/>
                  <a:lumOff val="5000"/>
                </a:schemeClr>
              </a:solidFill>
              <a:latin typeface="Axon"/>
            </a:endParaRPr>
          </a:p>
        </p:txBody>
      </p:sp>
      <p:sp>
        <p:nvSpPr>
          <p:cNvPr id="2" name="TextBox 1">
            <a:extLst>
              <a:ext uri="{FF2B5EF4-FFF2-40B4-BE49-F238E27FC236}">
                <a16:creationId xmlns:a16="http://schemas.microsoft.com/office/drawing/2014/main" id="{FF723E17-76EA-12E5-525B-11BB7BAFAE74}"/>
              </a:ext>
            </a:extLst>
          </p:cNvPr>
          <p:cNvSpPr txBox="1"/>
          <p:nvPr/>
        </p:nvSpPr>
        <p:spPr>
          <a:xfrm>
            <a:off x="4152083" y="464297"/>
            <a:ext cx="3887833" cy="646331"/>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solidFill>
              <a:srgbClr val="FF0000"/>
            </a:solidFill>
          </a:ln>
          <a:effectLst>
            <a:glow rad="101600">
              <a:srgbClr val="FF0000">
                <a:alpha val="60000"/>
              </a:srgbClr>
            </a:glow>
          </a:effectLst>
        </p:spPr>
        <p:style>
          <a:lnRef idx="0">
            <a:scrgbClr r="0" g="0" b="0"/>
          </a:lnRef>
          <a:fillRef idx="0">
            <a:scrgbClr r="0" g="0" b="0"/>
          </a:fillRef>
          <a:effectRef idx="0">
            <a:scrgbClr r="0" g="0" b="0"/>
          </a:effectRef>
          <a:fontRef idx="minor">
            <a:schemeClr val="lt1"/>
          </a:fontRef>
        </p:style>
        <p:txBody>
          <a:bodyPr wrap="square" rtlCol="0" anchor="ctr">
            <a:spAutoFit/>
          </a:bodyPr>
          <a:lstStyle/>
          <a:p>
            <a:pPr algn="ctr"/>
            <a:r>
              <a:rPr lang="en-IN" sz="3600" spc="300" dirty="0">
                <a:latin typeface="Aharoni" panose="02010803020104030203" pitchFamily="2" charset="-79"/>
                <a:cs typeface="Aharoni" panose="02010803020104030203" pitchFamily="2" charset="-79"/>
              </a:rPr>
              <a:t>References</a:t>
            </a:r>
          </a:p>
        </p:txBody>
      </p:sp>
      <p:sp>
        <p:nvSpPr>
          <p:cNvPr id="3" name="TextBox 2">
            <a:extLst>
              <a:ext uri="{FF2B5EF4-FFF2-40B4-BE49-F238E27FC236}">
                <a16:creationId xmlns:a16="http://schemas.microsoft.com/office/drawing/2014/main" id="{5F6877F9-3A11-2CD5-1DB0-8F4E1D3E8580}"/>
              </a:ext>
            </a:extLst>
          </p:cNvPr>
          <p:cNvSpPr txBox="1"/>
          <p:nvPr/>
        </p:nvSpPr>
        <p:spPr>
          <a:xfrm>
            <a:off x="196645" y="1563329"/>
            <a:ext cx="11906865" cy="5432256"/>
          </a:xfrm>
          <a:prstGeom prst="rect">
            <a:avLst/>
          </a:prstGeom>
          <a:noFill/>
        </p:spPr>
        <p:txBody>
          <a:bodyPr wrap="square" rtlCol="0">
            <a:spAutoFit/>
          </a:bodyPr>
          <a:lstStyle/>
          <a:p>
            <a:pPr marL="742950" lvl="1" indent="-285750">
              <a:buFont typeface="Arial" panose="020B0604020202020204" pitchFamily="34" charset="0"/>
              <a:buChar char="•"/>
            </a:pPr>
            <a:r>
              <a:rPr lang="en-US" sz="2800" i="1" u="sng" dirty="0">
                <a:solidFill>
                  <a:schemeClr val="tx1">
                    <a:lumMod val="95000"/>
                    <a:lumOff val="5000"/>
                  </a:schemeClr>
                </a:solidFill>
                <a:latin typeface="Axon"/>
              </a:rPr>
              <a:t>A Survey of Machine Learning Algorithms in Sports Analytics</a:t>
            </a:r>
            <a:r>
              <a:rPr lang="en-US" sz="2800" i="1" dirty="0">
                <a:solidFill>
                  <a:schemeClr val="tx1">
                    <a:lumMod val="95000"/>
                    <a:lumOff val="5000"/>
                  </a:schemeClr>
                </a:solidFill>
                <a:latin typeface="Axon"/>
              </a:rPr>
              <a:t> - This paper explores how machine learning techniques are applied to various sports for player classification, performance analysis, and more. </a:t>
            </a:r>
            <a:r>
              <a:rPr lang="en-US" i="1" dirty="0">
                <a:solidFill>
                  <a:schemeClr val="tx1">
                    <a:lumMod val="95000"/>
                    <a:lumOff val="5000"/>
                  </a:schemeClr>
                </a:solidFill>
                <a:latin typeface="Axon"/>
              </a:rPr>
              <a:t>(</a:t>
            </a:r>
            <a:r>
              <a:rPr lang="en-US" u="sng" kern="0" dirty="0">
                <a:solidFill>
                  <a:srgbClr val="0563C1"/>
                </a:solidFill>
                <a:effectLst/>
                <a:latin typeface="var(--jp-content-font-family)"/>
                <a:ea typeface="Times New Roman" panose="02020603050405020304" pitchFamily="18" charset="0"/>
                <a:cs typeface="Times New Roman" panose="02020603050405020304" pitchFamily="18" charset="0"/>
                <a:hlinkClick r:id="rId2"/>
              </a:rPr>
              <a:t>https://www.sciencedirect.com/science/article/pii/S2405452620300299</a:t>
            </a:r>
            <a:r>
              <a:rPr lang="en-US" kern="0" dirty="0">
                <a:effectLst/>
                <a:latin typeface="var(--jp-content-font-family)"/>
                <a:ea typeface="Times New Roman" panose="02020603050405020304" pitchFamily="18" charset="0"/>
                <a:cs typeface="Times New Roman" panose="02020603050405020304" pitchFamily="18" charset="0"/>
              </a:rPr>
              <a:t> </a:t>
            </a:r>
            <a:r>
              <a:rPr lang="en-US" i="1" dirty="0">
                <a:solidFill>
                  <a:schemeClr val="tx1">
                    <a:lumMod val="95000"/>
                    <a:lumOff val="5000"/>
                  </a:schemeClr>
                </a:solidFill>
                <a:latin typeface="Axon"/>
              </a:rPr>
              <a:t>)</a:t>
            </a:r>
          </a:p>
          <a:p>
            <a:pPr lvl="1"/>
            <a:endParaRPr lang="en-US" sz="500" i="1" dirty="0">
              <a:solidFill>
                <a:schemeClr val="tx1">
                  <a:lumMod val="95000"/>
                  <a:lumOff val="5000"/>
                </a:schemeClr>
              </a:solidFill>
              <a:latin typeface="Axon"/>
            </a:endParaRPr>
          </a:p>
          <a:p>
            <a:pPr marL="742950" lvl="1" indent="-285750">
              <a:buFont typeface="Arial" panose="020B0604020202020204" pitchFamily="34" charset="0"/>
              <a:buChar char="•"/>
            </a:pPr>
            <a:r>
              <a:rPr lang="en-US" sz="2800" i="1" u="sng" dirty="0">
                <a:solidFill>
                  <a:schemeClr val="tx1">
                    <a:lumMod val="95000"/>
                    <a:lumOff val="5000"/>
                  </a:schemeClr>
                </a:solidFill>
                <a:latin typeface="Axon"/>
              </a:rPr>
              <a:t>Machine Learning Algorithms for Classification in Sports</a:t>
            </a:r>
            <a:r>
              <a:rPr lang="en-US" sz="2800" i="1" dirty="0">
                <a:solidFill>
                  <a:schemeClr val="tx1">
                    <a:lumMod val="95000"/>
                    <a:lumOff val="5000"/>
                  </a:schemeClr>
                </a:solidFill>
                <a:latin typeface="Axon"/>
              </a:rPr>
              <a:t> - A review of different machine learning algorithms used in sports analytics, which might be relevant for your project.</a:t>
            </a:r>
            <a:r>
              <a:rPr lang="en-US" i="1" dirty="0">
                <a:solidFill>
                  <a:schemeClr val="tx1">
                    <a:lumMod val="95000"/>
                    <a:lumOff val="5000"/>
                  </a:schemeClr>
                </a:solidFill>
                <a:latin typeface="Axon"/>
              </a:rPr>
              <a:t>(</a:t>
            </a:r>
            <a:r>
              <a:rPr lang="en-US" u="sng" kern="0" dirty="0">
                <a:solidFill>
                  <a:srgbClr val="0563C1"/>
                </a:solidFill>
                <a:effectLst/>
                <a:latin typeface="var(--jp-content-font-family)"/>
                <a:ea typeface="Times New Roman" panose="02020603050405020304" pitchFamily="18" charset="0"/>
                <a:cs typeface="Times New Roman" panose="02020603050405020304" pitchFamily="18" charset="0"/>
                <a:hlinkClick r:id="rId3"/>
              </a:rPr>
              <a:t>https://link.springer.com/chapter/10.1007/978-3-030-32038-1_18</a:t>
            </a:r>
            <a:r>
              <a:rPr lang="en-US" kern="0" dirty="0">
                <a:effectLst/>
                <a:latin typeface="var(--jp-content-font-family)"/>
                <a:ea typeface="Times New Roman" panose="02020603050405020304" pitchFamily="18" charset="0"/>
                <a:cs typeface="Times New Roman" panose="02020603050405020304" pitchFamily="18" charset="0"/>
              </a:rPr>
              <a:t> </a:t>
            </a:r>
            <a:r>
              <a:rPr lang="en-US" i="1" dirty="0">
                <a:solidFill>
                  <a:schemeClr val="tx1">
                    <a:lumMod val="95000"/>
                    <a:lumOff val="5000"/>
                  </a:schemeClr>
                </a:solidFill>
                <a:latin typeface="Axon"/>
              </a:rPr>
              <a:t>)</a:t>
            </a:r>
          </a:p>
          <a:p>
            <a:pPr lvl="1"/>
            <a:endParaRPr lang="en-US" sz="500" i="1" dirty="0">
              <a:solidFill>
                <a:schemeClr val="tx1">
                  <a:lumMod val="95000"/>
                  <a:lumOff val="5000"/>
                </a:schemeClr>
              </a:solidFill>
              <a:latin typeface="Axon"/>
            </a:endParaRPr>
          </a:p>
          <a:p>
            <a:pPr marL="742950" lvl="1" indent="-285750">
              <a:buFont typeface="Arial" panose="020B0604020202020204" pitchFamily="34" charset="0"/>
              <a:buChar char="•"/>
            </a:pPr>
            <a:r>
              <a:rPr lang="en-US" sz="2000" i="1" dirty="0">
                <a:solidFill>
                  <a:schemeClr val="tx1">
                    <a:lumMod val="95000"/>
                    <a:lumOff val="5000"/>
                  </a:schemeClr>
                </a:solidFill>
                <a:latin typeface="Axon"/>
              </a:rPr>
              <a:t> </a:t>
            </a:r>
            <a:r>
              <a:rPr lang="en-US" sz="2800" i="1" u="sng" dirty="0">
                <a:solidFill>
                  <a:schemeClr val="tx1">
                    <a:lumMod val="95000"/>
                    <a:lumOff val="5000"/>
                  </a:schemeClr>
                </a:solidFill>
                <a:latin typeface="Axon"/>
              </a:rPr>
              <a:t>Cricket Player Performance Prediction Using Machine Learning Algorithm</a:t>
            </a:r>
            <a:r>
              <a:rPr lang="en-US" sz="2800" i="1" dirty="0">
                <a:solidFill>
                  <a:schemeClr val="tx1">
                    <a:lumMod val="95000"/>
                    <a:lumOff val="5000"/>
                  </a:schemeClr>
                </a:solidFill>
                <a:latin typeface="Axon"/>
              </a:rPr>
              <a:t> – A Research paper that discusses various machine learning algorithm for cricket performance prediction. </a:t>
            </a:r>
            <a:r>
              <a:rPr lang="en-US" i="1" dirty="0">
                <a:solidFill>
                  <a:schemeClr val="tx1">
                    <a:lumMod val="95000"/>
                    <a:lumOff val="5000"/>
                  </a:schemeClr>
                </a:solidFill>
                <a:latin typeface="Axon"/>
              </a:rPr>
              <a:t>(</a:t>
            </a:r>
            <a:r>
              <a:rPr lang="en-US" u="sng" kern="0" dirty="0">
                <a:solidFill>
                  <a:srgbClr val="0563C1"/>
                </a:solidFill>
                <a:effectLst/>
                <a:latin typeface="var(--jp-content-font-family)"/>
                <a:ea typeface="Times New Roman" panose="02020603050405020304" pitchFamily="18" charset="0"/>
                <a:cs typeface="Times New Roman" panose="02020603050405020304" pitchFamily="18" charset="0"/>
                <a:hlinkClick r:id="rId4"/>
              </a:rPr>
              <a:t>https://www.researchgate.net/publication/332482727_Cricket_Player_Performance_Prediction_Using_Machine_Learning_Algorithms</a:t>
            </a:r>
            <a:r>
              <a:rPr lang="en-US" kern="0" dirty="0">
                <a:effectLst/>
                <a:latin typeface="var(--jp-content-font-family)"/>
                <a:ea typeface="Times New Roman" panose="02020603050405020304" pitchFamily="18" charset="0"/>
                <a:cs typeface="Times New Roman" panose="02020603050405020304" pitchFamily="18" charset="0"/>
              </a:rPr>
              <a:t> </a:t>
            </a:r>
            <a:r>
              <a:rPr lang="en-US" i="1" dirty="0">
                <a:solidFill>
                  <a:schemeClr val="tx1">
                    <a:lumMod val="95000"/>
                    <a:lumOff val="5000"/>
                  </a:schemeClr>
                </a:solidFill>
                <a:latin typeface="Axon"/>
              </a:rPr>
              <a:t>)</a:t>
            </a:r>
          </a:p>
          <a:p>
            <a:endParaRPr lang="en-IN" dirty="0"/>
          </a:p>
        </p:txBody>
      </p:sp>
    </p:spTree>
    <p:extLst>
      <p:ext uri="{BB962C8B-B14F-4D97-AF65-F5344CB8AC3E}">
        <p14:creationId xmlns:p14="http://schemas.microsoft.com/office/powerpoint/2010/main" val="1713553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20D3ED-B3B6-BD3E-D83C-B11A1EC3287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CD03071-7296-AEAD-C9CC-6E878A591D94}"/>
              </a:ext>
            </a:extLst>
          </p:cNvPr>
          <p:cNvSpPr/>
          <p:nvPr/>
        </p:nvSpPr>
        <p:spPr>
          <a:xfrm>
            <a:off x="-140677" y="-93785"/>
            <a:ext cx="12520246" cy="71628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14400" lvl="1" indent="-457200">
              <a:buFont typeface="Arial" panose="020B0604020202020204" pitchFamily="34" charset="0"/>
              <a:buChar char="•"/>
            </a:pPr>
            <a:endParaRPr lang="en-IN" sz="2800" i="1" dirty="0">
              <a:solidFill>
                <a:schemeClr val="tx1">
                  <a:lumMod val="95000"/>
                  <a:lumOff val="5000"/>
                </a:schemeClr>
              </a:solidFill>
              <a:latin typeface="Axon"/>
            </a:endParaRPr>
          </a:p>
        </p:txBody>
      </p:sp>
      <p:pic>
        <p:nvPicPr>
          <p:cNvPr id="9" name="Picture 8">
            <a:extLst>
              <a:ext uri="{FF2B5EF4-FFF2-40B4-BE49-F238E27FC236}">
                <a16:creationId xmlns:a16="http://schemas.microsoft.com/office/drawing/2014/main" id="{9522A518-6D7A-CABD-AD04-277AF1E917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 y="0"/>
            <a:ext cx="10287000" cy="6858000"/>
          </a:xfrm>
          <a:prstGeom prst="rect">
            <a:avLst/>
          </a:prstGeom>
        </p:spPr>
      </p:pic>
    </p:spTree>
    <p:extLst>
      <p:ext uri="{BB962C8B-B14F-4D97-AF65-F5344CB8AC3E}">
        <p14:creationId xmlns:p14="http://schemas.microsoft.com/office/powerpoint/2010/main" val="367949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419323-8A59-1A85-7B5C-DBF7111A5223}"/>
              </a:ext>
            </a:extLst>
          </p:cNvPr>
          <p:cNvSpPr/>
          <p:nvPr/>
        </p:nvSpPr>
        <p:spPr>
          <a:xfrm>
            <a:off x="0" y="0"/>
            <a:ext cx="12270658" cy="6858000"/>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DFBA4225-FDBF-67D9-BDC1-C31B20AD5154}"/>
              </a:ext>
            </a:extLst>
          </p:cNvPr>
          <p:cNvSpPr txBox="1"/>
          <p:nvPr/>
        </p:nvSpPr>
        <p:spPr>
          <a:xfrm>
            <a:off x="3168316" y="413399"/>
            <a:ext cx="5855368" cy="1015663"/>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a:effectLst>
            <a:glow rad="139700">
              <a:schemeClr val="accent1">
                <a:satMod val="175000"/>
                <a:alpha val="40000"/>
              </a:schemeClr>
            </a:glow>
          </a:effectLst>
        </p:spPr>
        <p:style>
          <a:lnRef idx="0">
            <a:scrgbClr r="0" g="0" b="0"/>
          </a:lnRef>
          <a:fillRef idx="0">
            <a:scrgbClr r="0" g="0" b="0"/>
          </a:fillRef>
          <a:effectRef idx="0">
            <a:scrgbClr r="0" g="0" b="0"/>
          </a:effectRef>
          <a:fontRef idx="minor">
            <a:schemeClr val="lt1"/>
          </a:fontRef>
        </p:style>
        <p:txBody>
          <a:bodyPr wrap="square" rtlCol="0" anchor="ctr">
            <a:spAutoFit/>
          </a:bodyPr>
          <a:lstStyle/>
          <a:p>
            <a:pPr algn="ctr"/>
            <a:r>
              <a:rPr lang="en-IN" sz="6000" spc="300" dirty="0">
                <a:latin typeface="Aharoni" panose="02010803020104030203" pitchFamily="2" charset="-79"/>
                <a:cs typeface="Aharoni" panose="02010803020104030203" pitchFamily="2" charset="-79"/>
              </a:rPr>
              <a:t>Contents</a:t>
            </a:r>
          </a:p>
        </p:txBody>
      </p:sp>
      <p:sp>
        <p:nvSpPr>
          <p:cNvPr id="5" name="TextBox 4">
            <a:extLst>
              <a:ext uri="{FF2B5EF4-FFF2-40B4-BE49-F238E27FC236}">
                <a16:creationId xmlns:a16="http://schemas.microsoft.com/office/drawing/2014/main" id="{CC9CF24D-558E-11A1-E914-CB229D8167F9}"/>
              </a:ext>
            </a:extLst>
          </p:cNvPr>
          <p:cNvSpPr txBox="1"/>
          <p:nvPr/>
        </p:nvSpPr>
        <p:spPr>
          <a:xfrm>
            <a:off x="462115" y="1966451"/>
            <a:ext cx="10432027" cy="3970318"/>
          </a:xfrm>
          <a:prstGeom prst="rect">
            <a:avLst/>
          </a:prstGeom>
          <a:noFill/>
          <a:effectLst>
            <a:outerShdw blurRad="50800" dist="38100" dir="5400000" algn="t" rotWithShape="0">
              <a:prstClr val="black">
                <a:alpha val="40000"/>
              </a:prstClr>
            </a:outerShdw>
            <a:softEdge rad="317500"/>
          </a:effectLst>
        </p:spPr>
        <p:txBody>
          <a:bodyPr wrap="square" rtlCol="0">
            <a:spAutoFit/>
          </a:bodyPr>
          <a:lstStyle/>
          <a:p>
            <a:pPr marL="914400" lvl="1" indent="-457200">
              <a:buFont typeface="Wingdings" panose="05000000000000000000" pitchFamily="2" charset="2"/>
              <a:buChar char="v"/>
            </a:pPr>
            <a:r>
              <a:rPr lang="en-IN" sz="2800" i="1" spc="300" dirty="0">
                <a:latin typeface="Axon"/>
              </a:rPr>
              <a:t>Introduction</a:t>
            </a:r>
          </a:p>
          <a:p>
            <a:pPr marL="914400" lvl="1" indent="-457200">
              <a:buFont typeface="Wingdings" panose="05000000000000000000" pitchFamily="2" charset="2"/>
              <a:buChar char="v"/>
            </a:pPr>
            <a:r>
              <a:rPr lang="en-IN" sz="2800" i="1" spc="300" dirty="0">
                <a:latin typeface="Axon"/>
              </a:rPr>
              <a:t>Objectives                                                 </a:t>
            </a:r>
          </a:p>
          <a:p>
            <a:pPr marL="914400" lvl="1" indent="-457200">
              <a:buFont typeface="Wingdings" panose="05000000000000000000" pitchFamily="2" charset="2"/>
              <a:buChar char="v"/>
            </a:pPr>
            <a:r>
              <a:rPr lang="en-IN" sz="2800" i="1" spc="300" dirty="0">
                <a:latin typeface="Axon"/>
              </a:rPr>
              <a:t>Literature Surveys</a:t>
            </a:r>
          </a:p>
          <a:p>
            <a:pPr marL="914400" lvl="1" indent="-457200">
              <a:buFont typeface="Wingdings" panose="05000000000000000000" pitchFamily="2" charset="2"/>
              <a:buChar char="v"/>
            </a:pPr>
            <a:r>
              <a:rPr lang="en-IN" sz="2800" i="1" spc="300" dirty="0">
                <a:latin typeface="Axon"/>
              </a:rPr>
              <a:t>Problem Definition</a:t>
            </a:r>
          </a:p>
          <a:p>
            <a:pPr marL="914400" lvl="1" indent="-457200">
              <a:buFont typeface="Wingdings" panose="05000000000000000000" pitchFamily="2" charset="2"/>
              <a:buChar char="v"/>
            </a:pPr>
            <a:r>
              <a:rPr lang="en-IN" sz="2800" i="1" spc="300" dirty="0">
                <a:latin typeface="Axon"/>
              </a:rPr>
              <a:t>Dataset Description</a:t>
            </a:r>
          </a:p>
          <a:p>
            <a:pPr marL="914400" lvl="1" indent="-457200">
              <a:buFont typeface="Wingdings" panose="05000000000000000000" pitchFamily="2" charset="2"/>
              <a:buChar char="v"/>
            </a:pPr>
            <a:r>
              <a:rPr lang="en-IN" sz="2800" i="1" spc="300" dirty="0">
                <a:latin typeface="Axon"/>
              </a:rPr>
              <a:t>System Requirement Specifications</a:t>
            </a:r>
          </a:p>
          <a:p>
            <a:pPr marL="914400" lvl="1" indent="-457200">
              <a:buFont typeface="Wingdings" panose="05000000000000000000" pitchFamily="2" charset="2"/>
              <a:buChar char="v"/>
            </a:pPr>
            <a:r>
              <a:rPr lang="en-IN" sz="2800" i="1" spc="300" dirty="0">
                <a:latin typeface="Axon"/>
              </a:rPr>
              <a:t>System Architecture and Proposed Methodology</a:t>
            </a:r>
          </a:p>
          <a:p>
            <a:pPr marL="914400" lvl="1" indent="-457200">
              <a:buFont typeface="Wingdings" panose="05000000000000000000" pitchFamily="2" charset="2"/>
              <a:buChar char="v"/>
            </a:pPr>
            <a:r>
              <a:rPr lang="en-IN" sz="2800" i="1" spc="300" dirty="0">
                <a:latin typeface="Axon"/>
              </a:rPr>
              <a:t>Conclusion</a:t>
            </a:r>
          </a:p>
          <a:p>
            <a:pPr marL="914400" lvl="1" indent="-457200">
              <a:buFont typeface="Wingdings" panose="05000000000000000000" pitchFamily="2" charset="2"/>
              <a:buChar char="v"/>
            </a:pPr>
            <a:r>
              <a:rPr lang="en-IN" sz="2800" i="1" spc="300" dirty="0">
                <a:latin typeface="Axon"/>
              </a:rPr>
              <a:t>Reference</a:t>
            </a:r>
          </a:p>
        </p:txBody>
      </p:sp>
    </p:spTree>
    <p:extLst>
      <p:ext uri="{BB962C8B-B14F-4D97-AF65-F5344CB8AC3E}">
        <p14:creationId xmlns:p14="http://schemas.microsoft.com/office/powerpoint/2010/main" val="2093281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40C282D-02F7-0BCB-5007-C26C072366CD}"/>
              </a:ext>
            </a:extLst>
          </p:cNvPr>
          <p:cNvSpPr/>
          <p:nvPr/>
        </p:nvSpPr>
        <p:spPr>
          <a:xfrm>
            <a:off x="-245806" y="-98323"/>
            <a:ext cx="12713109" cy="7059562"/>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1"/>
            <a:endParaRPr lang="en-US" sz="2800" dirty="0">
              <a:latin typeface="Axon"/>
            </a:endParaRPr>
          </a:p>
          <a:p>
            <a:pPr lvl="1"/>
            <a:endParaRPr lang="en-US" sz="2800" i="1" dirty="0">
              <a:solidFill>
                <a:schemeClr val="tx1">
                  <a:lumMod val="95000"/>
                  <a:lumOff val="5000"/>
                </a:schemeClr>
              </a:solidFill>
              <a:latin typeface="Axon"/>
            </a:endParaRPr>
          </a:p>
          <a:p>
            <a:pPr marL="914400" lvl="1" indent="-457200">
              <a:buFont typeface="Arial" panose="020B0604020202020204" pitchFamily="34" charset="0"/>
              <a:buChar char="•"/>
            </a:pPr>
            <a:endParaRPr lang="en-US" sz="2800" i="1" dirty="0">
              <a:solidFill>
                <a:schemeClr val="tx1">
                  <a:lumMod val="95000"/>
                  <a:lumOff val="5000"/>
                </a:schemeClr>
              </a:solidFill>
              <a:latin typeface="Axon"/>
            </a:endParaRPr>
          </a:p>
          <a:p>
            <a:pPr marL="914400" lvl="1" indent="-457200">
              <a:buFont typeface="Arial" panose="020B0604020202020204" pitchFamily="34" charset="0"/>
              <a:buChar char="•"/>
            </a:pPr>
            <a:endParaRPr lang="en-US" sz="2800" i="1" dirty="0">
              <a:solidFill>
                <a:schemeClr val="tx1">
                  <a:lumMod val="95000"/>
                  <a:lumOff val="5000"/>
                </a:schemeClr>
              </a:solidFill>
              <a:latin typeface="Axon"/>
            </a:endParaRPr>
          </a:p>
          <a:p>
            <a:pPr marL="914400" lvl="1" indent="-457200">
              <a:buFont typeface="Arial" panose="020B0604020202020204" pitchFamily="34" charset="0"/>
              <a:buChar char="•"/>
            </a:pPr>
            <a:r>
              <a:rPr lang="en-US" sz="2800" i="1" dirty="0">
                <a:solidFill>
                  <a:schemeClr val="tx1">
                    <a:lumMod val="95000"/>
                    <a:lumOff val="5000"/>
                  </a:schemeClr>
                </a:solidFill>
                <a:latin typeface="Axon"/>
              </a:rPr>
              <a:t>Cricket is a dynamic sport where players contribute in distinct roles such as </a:t>
            </a:r>
            <a:r>
              <a:rPr lang="en-US" sz="2800" i="1" u="sng" dirty="0">
                <a:solidFill>
                  <a:schemeClr val="tx1">
                    <a:lumMod val="95000"/>
                    <a:lumOff val="5000"/>
                  </a:schemeClr>
                </a:solidFill>
                <a:latin typeface="Axon"/>
              </a:rPr>
              <a:t>Batsman</a:t>
            </a:r>
            <a:r>
              <a:rPr lang="en-US" sz="2800" i="1" dirty="0">
                <a:solidFill>
                  <a:schemeClr val="tx1">
                    <a:lumMod val="95000"/>
                    <a:lumOff val="5000"/>
                  </a:schemeClr>
                </a:solidFill>
                <a:latin typeface="Axon"/>
              </a:rPr>
              <a:t> , </a:t>
            </a:r>
            <a:r>
              <a:rPr lang="en-US" sz="2800" i="1" u="sng" dirty="0">
                <a:solidFill>
                  <a:schemeClr val="tx1">
                    <a:lumMod val="95000"/>
                    <a:lumOff val="5000"/>
                  </a:schemeClr>
                </a:solidFill>
                <a:latin typeface="Axon"/>
              </a:rPr>
              <a:t>Bowlers</a:t>
            </a:r>
            <a:r>
              <a:rPr lang="en-US" sz="2800" i="1" dirty="0">
                <a:solidFill>
                  <a:schemeClr val="tx1">
                    <a:lumMod val="95000"/>
                    <a:lumOff val="5000"/>
                  </a:schemeClr>
                </a:solidFill>
                <a:latin typeface="Axon"/>
              </a:rPr>
              <a:t> , </a:t>
            </a:r>
            <a:r>
              <a:rPr lang="en-US" sz="2800" i="1" u="sng" dirty="0">
                <a:solidFill>
                  <a:schemeClr val="tx1">
                    <a:lumMod val="95000"/>
                    <a:lumOff val="5000"/>
                  </a:schemeClr>
                </a:solidFill>
                <a:latin typeface="Axon"/>
              </a:rPr>
              <a:t>All-rounders</a:t>
            </a:r>
            <a:r>
              <a:rPr lang="en-US" sz="2800" i="1" dirty="0">
                <a:solidFill>
                  <a:schemeClr val="tx1">
                    <a:lumMod val="95000"/>
                    <a:lumOff val="5000"/>
                  </a:schemeClr>
                </a:solidFill>
                <a:latin typeface="Axon"/>
              </a:rPr>
              <a:t>. Accurate classification of these roles is vital</a:t>
            </a:r>
          </a:p>
          <a:p>
            <a:pPr lvl="1"/>
            <a:r>
              <a:rPr lang="en-US" sz="2800" i="1" dirty="0">
                <a:solidFill>
                  <a:schemeClr val="tx1">
                    <a:lumMod val="95000"/>
                    <a:lumOff val="5000"/>
                  </a:schemeClr>
                </a:solidFill>
                <a:latin typeface="Axon"/>
              </a:rPr>
              <a:t>	 for team selection, strategy development, and performance analysis.</a:t>
            </a:r>
          </a:p>
          <a:p>
            <a:pPr marL="914400" lvl="1" indent="-457200">
              <a:buFont typeface="Arial" panose="020B0604020202020204" pitchFamily="34" charset="0"/>
              <a:buChar char="•"/>
            </a:pPr>
            <a:r>
              <a:rPr lang="en-US" sz="2800" i="1" dirty="0">
                <a:solidFill>
                  <a:schemeClr val="tx1">
                    <a:lumMod val="95000"/>
                    <a:lumOff val="5000"/>
                  </a:schemeClr>
                </a:solidFill>
                <a:latin typeface="Axon"/>
              </a:rPr>
              <a:t>With advancements in data analytics, machine learning (ML) offers a powerful approach to automate this classification process. By analyzing player statistics like batting averages, bowling economies, ML models can identify patterns and assign roles effectively.</a:t>
            </a:r>
          </a:p>
          <a:p>
            <a:pPr marL="914400" lvl="1" indent="-457200">
              <a:buFont typeface="Arial" panose="020B0604020202020204" pitchFamily="34" charset="0"/>
              <a:buChar char="•"/>
            </a:pPr>
            <a:r>
              <a:rPr lang="en-US" sz="2800" i="1" dirty="0">
                <a:solidFill>
                  <a:schemeClr val="tx1">
                    <a:lumMod val="95000"/>
                    <a:lumOff val="5000"/>
                  </a:schemeClr>
                </a:solidFill>
                <a:latin typeface="Axon"/>
              </a:rPr>
              <a:t>Project focuses on developing a player role classification system using ML, aiming to assist in team optimization and data-driven decision-making in  cricket.</a:t>
            </a:r>
          </a:p>
          <a:p>
            <a:pPr marL="914400" lvl="1" indent="-457200">
              <a:buFont typeface="Arial" panose="020B0604020202020204" pitchFamily="34" charset="0"/>
              <a:buChar char="•"/>
            </a:pPr>
            <a:r>
              <a:rPr lang="en-US" sz="2800" i="1" dirty="0">
                <a:solidFill>
                  <a:schemeClr val="tx1">
                    <a:lumMod val="95000"/>
                    <a:lumOff val="5000"/>
                  </a:schemeClr>
                </a:solidFill>
                <a:latin typeface="Axon"/>
              </a:rPr>
              <a:t>Project also helps to make a balanced and perfect teams for the tournaments.</a:t>
            </a:r>
          </a:p>
          <a:p>
            <a:pPr lvl="1"/>
            <a:endParaRPr lang="en-IN" sz="2800" dirty="0"/>
          </a:p>
        </p:txBody>
      </p:sp>
      <p:sp>
        <p:nvSpPr>
          <p:cNvPr id="8" name="TextBox 7">
            <a:extLst>
              <a:ext uri="{FF2B5EF4-FFF2-40B4-BE49-F238E27FC236}">
                <a16:creationId xmlns:a16="http://schemas.microsoft.com/office/drawing/2014/main" id="{48EFDD2F-C1C5-E82D-4FB9-639A3FE1B5FF}"/>
              </a:ext>
            </a:extLst>
          </p:cNvPr>
          <p:cNvSpPr txBox="1"/>
          <p:nvPr/>
        </p:nvSpPr>
        <p:spPr>
          <a:xfrm>
            <a:off x="4259017" y="446061"/>
            <a:ext cx="3673966" cy="646331"/>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solidFill>
              <a:srgbClr val="FF0000"/>
            </a:solidFill>
          </a:ln>
          <a:effectLst>
            <a:glow rad="101600">
              <a:srgbClr val="FF0000">
                <a:alpha val="60000"/>
              </a:srgbClr>
            </a:glow>
          </a:effectLst>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IN" sz="3600" dirty="0">
                <a:latin typeface="Aharoni" panose="02010803020104030203" pitchFamily="2" charset="-79"/>
                <a:cs typeface="Aharoni" panose="02010803020104030203" pitchFamily="2" charset="-79"/>
              </a:rPr>
              <a:t>Introduction </a:t>
            </a:r>
          </a:p>
        </p:txBody>
      </p:sp>
    </p:spTree>
    <p:extLst>
      <p:ext uri="{BB962C8B-B14F-4D97-AF65-F5344CB8AC3E}">
        <p14:creationId xmlns:p14="http://schemas.microsoft.com/office/powerpoint/2010/main" val="2226025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B0A83A-7DD0-3F23-32C0-99EADDD9C651}"/>
              </a:ext>
            </a:extLst>
          </p:cNvPr>
          <p:cNvSpPr/>
          <p:nvPr/>
        </p:nvSpPr>
        <p:spPr>
          <a:xfrm>
            <a:off x="-408038" y="-174522"/>
            <a:ext cx="13008077" cy="7207045"/>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14400" lvl="1" indent="-457200">
              <a:buFont typeface="Arial" panose="020B0604020202020204" pitchFamily="34" charset="0"/>
              <a:buChar char="•"/>
            </a:pPr>
            <a:endParaRPr lang="en-US" sz="2800" i="1" u="sng" dirty="0">
              <a:solidFill>
                <a:schemeClr val="tx1">
                  <a:lumMod val="95000"/>
                  <a:lumOff val="5000"/>
                </a:schemeClr>
              </a:solidFill>
              <a:latin typeface="Axon"/>
            </a:endParaRPr>
          </a:p>
          <a:p>
            <a:pPr marL="914400" lvl="1" indent="-457200">
              <a:buFont typeface="Arial" panose="020B0604020202020204" pitchFamily="34" charset="0"/>
              <a:buChar char="•"/>
            </a:pPr>
            <a:endParaRPr lang="en-US" sz="2800" i="1" u="sng" dirty="0">
              <a:solidFill>
                <a:schemeClr val="tx1">
                  <a:lumMod val="95000"/>
                  <a:lumOff val="5000"/>
                </a:schemeClr>
              </a:solidFill>
              <a:latin typeface="Axon"/>
            </a:endParaRPr>
          </a:p>
          <a:p>
            <a:pPr marL="914400" lvl="1" indent="-457200">
              <a:buFont typeface="Arial" panose="020B0604020202020204" pitchFamily="34" charset="0"/>
              <a:buChar char="•"/>
            </a:pPr>
            <a:r>
              <a:rPr lang="en-US" sz="2800" i="1" u="sng" dirty="0">
                <a:solidFill>
                  <a:schemeClr val="tx1">
                    <a:lumMod val="95000"/>
                    <a:lumOff val="5000"/>
                  </a:schemeClr>
                </a:solidFill>
                <a:latin typeface="Axon"/>
              </a:rPr>
              <a:t>Automate Role Identification</a:t>
            </a:r>
            <a:r>
              <a:rPr lang="en-US" sz="2800" i="1" dirty="0">
                <a:solidFill>
                  <a:schemeClr val="tx1">
                    <a:lumMod val="95000"/>
                    <a:lumOff val="5000"/>
                  </a:schemeClr>
                </a:solidFill>
                <a:latin typeface="Axon"/>
              </a:rPr>
              <a:t>: Develop a machine learning model to    automatically detect and classify player roles based on performance metrics,  game </a:t>
            </a:r>
            <a:r>
              <a:rPr lang="en-US" sz="2800" i="1" dirty="0" err="1">
                <a:solidFill>
                  <a:schemeClr val="tx1">
                    <a:lumMod val="95000"/>
                    <a:lumOff val="5000"/>
                  </a:schemeClr>
                </a:solidFill>
                <a:latin typeface="Axon"/>
              </a:rPr>
              <a:t>statistics,and</a:t>
            </a:r>
            <a:r>
              <a:rPr lang="en-US" sz="2800" i="1" dirty="0">
                <a:solidFill>
                  <a:schemeClr val="tx1">
                    <a:lumMod val="95000"/>
                    <a:lumOff val="5000"/>
                  </a:schemeClr>
                </a:solidFill>
                <a:latin typeface="Axon"/>
              </a:rPr>
              <a:t> positional data.</a:t>
            </a:r>
          </a:p>
          <a:p>
            <a:pPr marL="914400" lvl="1" indent="-457200">
              <a:buFont typeface="Arial" panose="020B0604020202020204" pitchFamily="34" charset="0"/>
              <a:buChar char="•"/>
            </a:pPr>
            <a:r>
              <a:rPr lang="en-US" sz="2800" i="1" u="sng" dirty="0">
                <a:solidFill>
                  <a:schemeClr val="tx1">
                    <a:lumMod val="95000"/>
                    <a:lumOff val="5000"/>
                  </a:schemeClr>
                </a:solidFill>
                <a:latin typeface="Axon"/>
              </a:rPr>
              <a:t>Improve Team Strategy</a:t>
            </a:r>
            <a:r>
              <a:rPr lang="en-US" sz="2800" i="1" dirty="0">
                <a:solidFill>
                  <a:schemeClr val="tx1">
                    <a:lumMod val="95000"/>
                    <a:lumOff val="5000"/>
                  </a:schemeClr>
                </a:solidFill>
                <a:latin typeface="Axon"/>
              </a:rPr>
              <a:t>: Provide accurate insights into player roles to help   coaches and analysts optimize team composition and strategies.</a:t>
            </a:r>
          </a:p>
          <a:p>
            <a:pPr marL="914400" lvl="1" indent="-457200">
              <a:buFont typeface="Arial" panose="020B0604020202020204" pitchFamily="34" charset="0"/>
              <a:buChar char="•"/>
            </a:pPr>
            <a:r>
              <a:rPr lang="en-US" sz="2800" i="1" u="sng" dirty="0">
                <a:solidFill>
                  <a:schemeClr val="tx1">
                    <a:lumMod val="95000"/>
                    <a:lumOff val="5000"/>
                  </a:schemeClr>
                </a:solidFill>
                <a:latin typeface="Axon"/>
              </a:rPr>
              <a:t>Enhance Talent Scouting</a:t>
            </a:r>
            <a:r>
              <a:rPr lang="en-US" sz="2800" i="1" dirty="0">
                <a:solidFill>
                  <a:schemeClr val="tx1">
                    <a:lumMod val="95000"/>
                    <a:lumOff val="5000"/>
                  </a:schemeClr>
                </a:solidFill>
                <a:latin typeface="Axon"/>
              </a:rPr>
              <a:t>: Identify and categorize players skills and strengths        for better recruitment and role assignment during talent scouting.</a:t>
            </a:r>
          </a:p>
          <a:p>
            <a:pPr marL="914400" lvl="1" indent="-457200">
              <a:buFont typeface="Arial" panose="020B0604020202020204" pitchFamily="34" charset="0"/>
              <a:buChar char="•"/>
            </a:pPr>
            <a:r>
              <a:rPr lang="en-US" sz="2800" i="1" u="sng" dirty="0">
                <a:solidFill>
                  <a:schemeClr val="tx1">
                    <a:lumMod val="95000"/>
                    <a:lumOff val="5000"/>
                  </a:schemeClr>
                </a:solidFill>
                <a:latin typeface="Axon"/>
              </a:rPr>
              <a:t>Facilitate Performance Analysis</a:t>
            </a:r>
            <a:r>
              <a:rPr lang="en-US" sz="2800" i="1" dirty="0">
                <a:solidFill>
                  <a:schemeClr val="tx1">
                    <a:lumMod val="95000"/>
                    <a:lumOff val="5000"/>
                  </a:schemeClr>
                </a:solidFill>
                <a:latin typeface="Axon"/>
              </a:rPr>
              <a:t>: Enable in-depth analysis of players     contributions to the game, allowing for role-based performance reviews and improvements.</a:t>
            </a:r>
            <a:endParaRPr lang="en-IN" sz="2800" i="1" dirty="0">
              <a:solidFill>
                <a:schemeClr val="tx1">
                  <a:lumMod val="95000"/>
                  <a:lumOff val="5000"/>
                </a:schemeClr>
              </a:solidFill>
              <a:latin typeface="Axon"/>
            </a:endParaRPr>
          </a:p>
        </p:txBody>
      </p:sp>
      <p:sp>
        <p:nvSpPr>
          <p:cNvPr id="5" name="TextBox 4">
            <a:extLst>
              <a:ext uri="{FF2B5EF4-FFF2-40B4-BE49-F238E27FC236}">
                <a16:creationId xmlns:a16="http://schemas.microsoft.com/office/drawing/2014/main" id="{E9A26D7A-69D6-101C-E877-CB84D907C63C}"/>
              </a:ext>
            </a:extLst>
          </p:cNvPr>
          <p:cNvSpPr txBox="1"/>
          <p:nvPr/>
        </p:nvSpPr>
        <p:spPr>
          <a:xfrm>
            <a:off x="4355691" y="318243"/>
            <a:ext cx="3247912" cy="707886"/>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solidFill>
              <a:srgbClr val="FF0000"/>
            </a:solidFill>
          </a:ln>
          <a:effectLst>
            <a:glow rad="101600">
              <a:srgbClr val="FF0000">
                <a:alpha val="60000"/>
              </a:srgbClr>
            </a:glow>
          </a:effectLst>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IN" sz="4000" dirty="0">
                <a:latin typeface="Aharoni" panose="02010803020104030203" pitchFamily="2" charset="-79"/>
                <a:cs typeface="Aharoni" panose="02010803020104030203" pitchFamily="2" charset="-79"/>
              </a:rPr>
              <a:t>Objectives  </a:t>
            </a:r>
          </a:p>
        </p:txBody>
      </p:sp>
    </p:spTree>
    <p:extLst>
      <p:ext uri="{BB962C8B-B14F-4D97-AF65-F5344CB8AC3E}">
        <p14:creationId xmlns:p14="http://schemas.microsoft.com/office/powerpoint/2010/main" val="1127394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93E3CFF-81EC-B866-CBD1-1847225C5C1D}"/>
              </a:ext>
            </a:extLst>
          </p:cNvPr>
          <p:cNvSpPr/>
          <p:nvPr/>
        </p:nvSpPr>
        <p:spPr>
          <a:xfrm>
            <a:off x="-580103" y="-98323"/>
            <a:ext cx="12772103" cy="6956323"/>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a:p>
            <a:pPr algn="ctr"/>
            <a:endParaRPr lang="en-IN" dirty="0"/>
          </a:p>
          <a:p>
            <a:pPr algn="ctr"/>
            <a:endParaRPr lang="en-IN" dirty="0"/>
          </a:p>
        </p:txBody>
      </p:sp>
      <p:sp>
        <p:nvSpPr>
          <p:cNvPr id="3" name="TextBox 2">
            <a:extLst>
              <a:ext uri="{FF2B5EF4-FFF2-40B4-BE49-F238E27FC236}">
                <a16:creationId xmlns:a16="http://schemas.microsoft.com/office/drawing/2014/main" id="{CC0CAF99-3E44-978A-0680-DD1EB3C37510}"/>
              </a:ext>
            </a:extLst>
          </p:cNvPr>
          <p:cNvSpPr txBox="1"/>
          <p:nvPr/>
        </p:nvSpPr>
        <p:spPr>
          <a:xfrm>
            <a:off x="3441291" y="190422"/>
            <a:ext cx="5309419" cy="646331"/>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solidFill>
              <a:srgbClr val="FF0000"/>
            </a:solidFill>
          </a:ln>
          <a:effectLst>
            <a:glow rad="101600">
              <a:srgbClr val="FF0000">
                <a:alpha val="60000"/>
              </a:srgbClr>
            </a:glow>
          </a:effectLst>
        </p:spPr>
        <p:style>
          <a:lnRef idx="0">
            <a:scrgbClr r="0" g="0" b="0"/>
          </a:lnRef>
          <a:fillRef idx="0">
            <a:scrgbClr r="0" g="0" b="0"/>
          </a:fillRef>
          <a:effectRef idx="0">
            <a:scrgbClr r="0" g="0" b="0"/>
          </a:effectRef>
          <a:fontRef idx="minor">
            <a:schemeClr val="lt1"/>
          </a:fontRef>
        </p:style>
        <p:txBody>
          <a:bodyPr wrap="square" rtlCol="0">
            <a:spAutoFit/>
          </a:bodyPr>
          <a:lstStyle/>
          <a:p>
            <a:pPr lvl="1"/>
            <a:r>
              <a:rPr lang="en-IN" sz="3600" spc="300" dirty="0">
                <a:latin typeface="Aharoni" panose="02010803020104030203" pitchFamily="2" charset="-79"/>
                <a:cs typeface="Aharoni" panose="02010803020104030203" pitchFamily="2" charset="-79"/>
              </a:rPr>
              <a:t>Literature Surveys</a:t>
            </a:r>
          </a:p>
        </p:txBody>
      </p:sp>
      <p:graphicFrame>
        <p:nvGraphicFramePr>
          <p:cNvPr id="10" name="Table 9">
            <a:extLst>
              <a:ext uri="{FF2B5EF4-FFF2-40B4-BE49-F238E27FC236}">
                <a16:creationId xmlns:a16="http://schemas.microsoft.com/office/drawing/2014/main" id="{1114F2B5-F980-C766-09ED-13056FCE6C02}"/>
              </a:ext>
            </a:extLst>
          </p:cNvPr>
          <p:cNvGraphicFramePr>
            <a:graphicFrameLocks noGrp="1"/>
          </p:cNvGraphicFramePr>
          <p:nvPr>
            <p:extLst>
              <p:ext uri="{D42A27DB-BD31-4B8C-83A1-F6EECF244321}">
                <p14:modId xmlns:p14="http://schemas.microsoft.com/office/powerpoint/2010/main" val="3841440189"/>
              </p:ext>
            </p:extLst>
          </p:nvPr>
        </p:nvGraphicFramePr>
        <p:xfrm>
          <a:off x="70569" y="1125498"/>
          <a:ext cx="11887199" cy="5303520"/>
        </p:xfrm>
        <a:graphic>
          <a:graphicData uri="http://schemas.openxmlformats.org/drawingml/2006/table">
            <a:tbl>
              <a:tblPr firstRow="1" bandRow="1">
                <a:effectLst>
                  <a:outerShdw blurRad="63500" sx="102000" sy="102000" algn="ctr" rotWithShape="0">
                    <a:prstClr val="black">
                      <a:alpha val="40000"/>
                    </a:prstClr>
                  </a:outerShdw>
                </a:effectLst>
                <a:tableStyleId>{5C22544A-7EE6-4342-B048-85BDC9FD1C3A}</a:tableStyleId>
              </a:tblPr>
              <a:tblGrid>
                <a:gridCol w="816523">
                  <a:extLst>
                    <a:ext uri="{9D8B030D-6E8A-4147-A177-3AD203B41FA5}">
                      <a16:colId xmlns:a16="http://schemas.microsoft.com/office/drawing/2014/main" val="1818129678"/>
                    </a:ext>
                  </a:extLst>
                </a:gridCol>
                <a:gridCol w="2488414">
                  <a:extLst>
                    <a:ext uri="{9D8B030D-6E8A-4147-A177-3AD203B41FA5}">
                      <a16:colId xmlns:a16="http://schemas.microsoft.com/office/drawing/2014/main" val="1524491954"/>
                    </a:ext>
                  </a:extLst>
                </a:gridCol>
                <a:gridCol w="1827502">
                  <a:extLst>
                    <a:ext uri="{9D8B030D-6E8A-4147-A177-3AD203B41FA5}">
                      <a16:colId xmlns:a16="http://schemas.microsoft.com/office/drawing/2014/main" val="4226148597"/>
                    </a:ext>
                  </a:extLst>
                </a:gridCol>
                <a:gridCol w="1661651">
                  <a:extLst>
                    <a:ext uri="{9D8B030D-6E8A-4147-A177-3AD203B41FA5}">
                      <a16:colId xmlns:a16="http://schemas.microsoft.com/office/drawing/2014/main" val="2102629004"/>
                    </a:ext>
                  </a:extLst>
                </a:gridCol>
                <a:gridCol w="5093109">
                  <a:extLst>
                    <a:ext uri="{9D8B030D-6E8A-4147-A177-3AD203B41FA5}">
                      <a16:colId xmlns:a16="http://schemas.microsoft.com/office/drawing/2014/main" val="3120537517"/>
                    </a:ext>
                  </a:extLst>
                </a:gridCol>
              </a:tblGrid>
              <a:tr h="908322">
                <a:tc>
                  <a:txBody>
                    <a:bodyPr/>
                    <a:lstStyle/>
                    <a:p>
                      <a:pPr algn="ctr"/>
                      <a:r>
                        <a:rPr lang="en-IN" sz="2800" i="1" dirty="0" err="1">
                          <a:solidFill>
                            <a:schemeClr val="tx1">
                              <a:lumMod val="95000"/>
                              <a:lumOff val="5000"/>
                            </a:schemeClr>
                          </a:solidFill>
                          <a:latin typeface="Axon "/>
                        </a:rPr>
                        <a:t>Sl</a:t>
                      </a:r>
                      <a:r>
                        <a:rPr lang="en-IN" sz="2800" i="1" dirty="0">
                          <a:solidFill>
                            <a:schemeClr val="tx1">
                              <a:lumMod val="95000"/>
                              <a:lumOff val="5000"/>
                            </a:schemeClr>
                          </a:solidFill>
                          <a:latin typeface="Axon "/>
                        </a:rPr>
                        <a:t> </a:t>
                      </a:r>
                    </a:p>
                    <a:p>
                      <a:pPr algn="ctr"/>
                      <a:r>
                        <a:rPr lang="en-IN" sz="2800" i="1" dirty="0">
                          <a:solidFill>
                            <a:schemeClr val="tx1">
                              <a:lumMod val="95000"/>
                              <a:lumOff val="5000"/>
                            </a:schemeClr>
                          </a:solidFill>
                          <a:latin typeface="Axon "/>
                        </a:rPr>
                        <a:t>No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800" i="1" dirty="0">
                          <a:solidFill>
                            <a:schemeClr val="tx1">
                              <a:lumMod val="95000"/>
                              <a:lumOff val="5000"/>
                            </a:schemeClr>
                          </a:solidFill>
                          <a:latin typeface="Axon "/>
                        </a:rPr>
                        <a:t>Title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800" i="1" dirty="0">
                          <a:solidFill>
                            <a:schemeClr val="tx1">
                              <a:lumMod val="95000"/>
                              <a:lumOff val="5000"/>
                            </a:schemeClr>
                          </a:solidFill>
                          <a:latin typeface="Axon "/>
                        </a:rPr>
                        <a:t>Authors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b="1" i="1" dirty="0">
                          <a:solidFill>
                            <a:schemeClr val="tx1">
                              <a:lumMod val="95000"/>
                              <a:lumOff val="5000"/>
                            </a:schemeClr>
                          </a:solidFill>
                          <a:latin typeface="Axon "/>
                        </a:rPr>
                        <a:t>Publication Year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800" i="1" dirty="0">
                          <a:solidFill>
                            <a:schemeClr val="tx1">
                              <a:lumMod val="95000"/>
                              <a:lumOff val="5000"/>
                            </a:schemeClr>
                          </a:solidFill>
                          <a:latin typeface="Axon "/>
                        </a:rPr>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1952338"/>
                  </a:ext>
                </a:extLst>
              </a:tr>
              <a:tr h="4189999">
                <a:tc>
                  <a:txBody>
                    <a:bodyPr/>
                    <a:lstStyle/>
                    <a:p>
                      <a:pPr algn="ctr"/>
                      <a:r>
                        <a:rPr lang="en-IN" sz="2800" i="1" dirty="0">
                          <a:latin typeface="Axon "/>
                        </a:rPr>
                        <a:t>1.</a:t>
                      </a:r>
                    </a:p>
                    <a:p>
                      <a:endParaRPr lang="en-IN" sz="2800" i="1" dirty="0">
                        <a:latin typeface="Axon "/>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r>
                        <a:rPr lang="en-US" sz="2800" i="1" dirty="0">
                          <a:latin typeface="Axon "/>
                        </a:rPr>
                        <a:t>Cricket Player Role Prediction Using Random Forest</a:t>
                      </a:r>
                      <a:endParaRPr lang="en-IN" sz="2800" i="1" dirty="0">
                        <a:latin typeface="Axon "/>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ctr">
                        <a:buNone/>
                      </a:pPr>
                      <a:r>
                        <a:rPr lang="en-IN" sz="2800" i="1" dirty="0">
                          <a:latin typeface="Axon "/>
                        </a:rPr>
                        <a:t> A. Kumar , </a:t>
                      </a:r>
                    </a:p>
                    <a:p>
                      <a:pPr marL="0" indent="0" algn="ctr">
                        <a:buNone/>
                      </a:pPr>
                      <a:r>
                        <a:rPr lang="en-IN" sz="2800" i="1" dirty="0">
                          <a:latin typeface="Axon "/>
                        </a:rPr>
                        <a:t>S. Sharma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800" i="1" dirty="0">
                          <a:latin typeface="Axon "/>
                        </a:rPr>
                        <a:t>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lvl="0" indent="-457200" algn="l">
                        <a:buFont typeface="Arial" panose="020B0604020202020204" pitchFamily="34" charset="0"/>
                        <a:buChar char="•"/>
                      </a:pPr>
                      <a:r>
                        <a:rPr lang="en-US" sz="2800" i="1" dirty="0">
                          <a:latin typeface="Axon "/>
                        </a:rPr>
                        <a:t>Used Random Forest to predict cricket player roles (batsman, bowler, all-rounder) based on stats like batting average and bowling economy.</a:t>
                      </a:r>
                    </a:p>
                    <a:p>
                      <a:pPr marL="457200" lvl="0" indent="-457200" algn="l">
                        <a:buFont typeface="Arial" panose="020B0604020202020204" pitchFamily="34" charset="0"/>
                        <a:buChar char="•"/>
                      </a:pPr>
                      <a:r>
                        <a:rPr lang="en-US" sz="2800" i="1" dirty="0">
                          <a:latin typeface="Axon "/>
                        </a:rPr>
                        <a:t>Achieved 90% accuracy, highlighting the model's strength in handling high-dimensional data and feature importance ranking.</a:t>
                      </a:r>
                      <a:endParaRPr lang="en-IN" sz="2800" i="1" dirty="0">
                        <a:latin typeface="Axon "/>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82473045"/>
                  </a:ext>
                </a:extLst>
              </a:tr>
            </a:tbl>
          </a:graphicData>
        </a:graphic>
      </p:graphicFrame>
    </p:spTree>
    <p:extLst>
      <p:ext uri="{BB962C8B-B14F-4D97-AF65-F5344CB8AC3E}">
        <p14:creationId xmlns:p14="http://schemas.microsoft.com/office/powerpoint/2010/main" val="3530012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D50D45-5D16-3AFE-8F8B-428CCE2DB781}"/>
              </a:ext>
            </a:extLst>
          </p:cNvPr>
          <p:cNvSpPr/>
          <p:nvPr/>
        </p:nvSpPr>
        <p:spPr>
          <a:xfrm>
            <a:off x="-1" y="0"/>
            <a:ext cx="12192001" cy="6858000"/>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5" name="Table 4">
            <a:extLst>
              <a:ext uri="{FF2B5EF4-FFF2-40B4-BE49-F238E27FC236}">
                <a16:creationId xmlns:a16="http://schemas.microsoft.com/office/drawing/2014/main" id="{8B614E49-B0C4-42F5-E152-0B6059F5BD79}"/>
              </a:ext>
            </a:extLst>
          </p:cNvPr>
          <p:cNvGraphicFramePr>
            <a:graphicFrameLocks noGrp="1"/>
          </p:cNvGraphicFramePr>
          <p:nvPr>
            <p:extLst>
              <p:ext uri="{D42A27DB-BD31-4B8C-83A1-F6EECF244321}">
                <p14:modId xmlns:p14="http://schemas.microsoft.com/office/powerpoint/2010/main" val="798964509"/>
              </p:ext>
            </p:extLst>
          </p:nvPr>
        </p:nvGraphicFramePr>
        <p:xfrm>
          <a:off x="339969" y="152401"/>
          <a:ext cx="11570677" cy="6513870"/>
        </p:xfrm>
        <a:graphic>
          <a:graphicData uri="http://schemas.openxmlformats.org/drawingml/2006/table">
            <a:tbl>
              <a:tblPr firstRow="1" bandRow="1">
                <a:effectLst>
                  <a:outerShdw blurRad="63500" sx="102000" sy="102000" algn="ctr" rotWithShape="0">
                    <a:prstClr val="black">
                      <a:alpha val="40000"/>
                    </a:prstClr>
                  </a:outerShdw>
                </a:effectLst>
                <a:tableStyleId>{5C22544A-7EE6-4342-B048-85BDC9FD1C3A}</a:tableStyleId>
              </a:tblPr>
              <a:tblGrid>
                <a:gridCol w="846593">
                  <a:extLst>
                    <a:ext uri="{9D8B030D-6E8A-4147-A177-3AD203B41FA5}">
                      <a16:colId xmlns:a16="http://schemas.microsoft.com/office/drawing/2014/main" val="2966328279"/>
                    </a:ext>
                  </a:extLst>
                </a:gridCol>
                <a:gridCol w="2960354">
                  <a:extLst>
                    <a:ext uri="{9D8B030D-6E8A-4147-A177-3AD203B41FA5}">
                      <a16:colId xmlns:a16="http://schemas.microsoft.com/office/drawing/2014/main" val="2905376371"/>
                    </a:ext>
                  </a:extLst>
                </a:gridCol>
                <a:gridCol w="1467303">
                  <a:extLst>
                    <a:ext uri="{9D8B030D-6E8A-4147-A177-3AD203B41FA5}">
                      <a16:colId xmlns:a16="http://schemas.microsoft.com/office/drawing/2014/main" val="2190623701"/>
                    </a:ext>
                  </a:extLst>
                </a:gridCol>
                <a:gridCol w="1711911">
                  <a:extLst>
                    <a:ext uri="{9D8B030D-6E8A-4147-A177-3AD203B41FA5}">
                      <a16:colId xmlns:a16="http://schemas.microsoft.com/office/drawing/2014/main" val="161291417"/>
                    </a:ext>
                  </a:extLst>
                </a:gridCol>
                <a:gridCol w="4584516">
                  <a:extLst>
                    <a:ext uri="{9D8B030D-6E8A-4147-A177-3AD203B41FA5}">
                      <a16:colId xmlns:a16="http://schemas.microsoft.com/office/drawing/2014/main" val="513501928"/>
                    </a:ext>
                  </a:extLst>
                </a:gridCol>
              </a:tblGrid>
              <a:tr h="1109130">
                <a:tc>
                  <a:txBody>
                    <a:bodyPr/>
                    <a:lstStyle/>
                    <a:p>
                      <a:pPr algn="ctr"/>
                      <a:r>
                        <a:rPr lang="en-IN" sz="2200" i="1" dirty="0" err="1">
                          <a:solidFill>
                            <a:schemeClr val="tx1">
                              <a:lumMod val="95000"/>
                              <a:lumOff val="5000"/>
                            </a:schemeClr>
                          </a:solidFill>
                          <a:latin typeface="Axon "/>
                        </a:rPr>
                        <a:t>Sl</a:t>
                      </a:r>
                      <a:r>
                        <a:rPr lang="en-IN" sz="2200" i="1" dirty="0">
                          <a:solidFill>
                            <a:schemeClr val="tx1">
                              <a:lumMod val="95000"/>
                              <a:lumOff val="5000"/>
                            </a:schemeClr>
                          </a:solidFill>
                          <a:latin typeface="Axon "/>
                        </a:rPr>
                        <a:t> </a:t>
                      </a:r>
                    </a:p>
                    <a:p>
                      <a:pPr algn="ctr"/>
                      <a:r>
                        <a:rPr lang="en-IN" sz="2200" i="1" dirty="0">
                          <a:solidFill>
                            <a:schemeClr val="tx1">
                              <a:lumMod val="95000"/>
                              <a:lumOff val="5000"/>
                            </a:schemeClr>
                          </a:solidFill>
                          <a:latin typeface="Axon "/>
                        </a:rPr>
                        <a:t>No .</a:t>
                      </a:r>
                    </a:p>
                    <a:p>
                      <a:endParaRPr lang="en-IN"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800" i="1" dirty="0">
                          <a:solidFill>
                            <a:schemeClr val="tx1">
                              <a:lumMod val="95000"/>
                              <a:lumOff val="5000"/>
                            </a:schemeClr>
                          </a:solidFill>
                          <a:latin typeface="Axon "/>
                        </a:rPr>
                        <a:t>Title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800" i="1" dirty="0">
                          <a:solidFill>
                            <a:schemeClr val="tx1">
                              <a:lumMod val="95000"/>
                              <a:lumOff val="5000"/>
                            </a:schemeClr>
                          </a:solidFill>
                          <a:latin typeface="Axon "/>
                        </a:rPr>
                        <a:t>Authors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b="1" i="1" dirty="0">
                          <a:solidFill>
                            <a:schemeClr val="tx1">
                              <a:lumMod val="95000"/>
                              <a:lumOff val="5000"/>
                            </a:schemeClr>
                          </a:solidFill>
                          <a:latin typeface="Axon "/>
                        </a:rPr>
                        <a:t>Publication Year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800" i="1" dirty="0">
                          <a:solidFill>
                            <a:schemeClr val="tx1">
                              <a:lumMod val="95000"/>
                              <a:lumOff val="5000"/>
                            </a:schemeClr>
                          </a:solidFill>
                          <a:latin typeface="Axon "/>
                        </a:rPr>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6648090"/>
                  </a:ext>
                </a:extLst>
              </a:tr>
              <a:tr h="2381818">
                <a:tc>
                  <a:txBody>
                    <a:bodyPr/>
                    <a:lstStyle/>
                    <a:p>
                      <a:pPr algn="ctr"/>
                      <a:r>
                        <a:rPr lang="en-IN" sz="2000" i="1" dirty="0">
                          <a:latin typeface="Axon "/>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i="1" dirty="0">
                          <a:latin typeface="Axon "/>
                        </a:rPr>
                        <a:t>Application of Random Forest for Sports Performance Prediction</a:t>
                      </a:r>
                      <a:endParaRPr lang="en-IN" sz="2000" i="1" dirty="0">
                        <a:latin typeface="Axon "/>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i="1" dirty="0">
                          <a:latin typeface="Axon "/>
                        </a:rPr>
                        <a:t>T. Singh,</a:t>
                      </a:r>
                    </a:p>
                    <a:p>
                      <a:r>
                        <a:rPr lang="en-IN" sz="2000" i="1" dirty="0">
                          <a:latin typeface="Axon "/>
                        </a:rPr>
                        <a:t> R. Patel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i="1" dirty="0">
                          <a:latin typeface="Axon "/>
                        </a:rPr>
                        <a:t>2019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sz="2000" i="1" dirty="0">
                          <a:latin typeface="Axon "/>
                        </a:rPr>
                        <a:t>Applied Random Forest to predict football player performance, successfully identifying key features like passing accuracy and tackles.</a:t>
                      </a:r>
                    </a:p>
                    <a:p>
                      <a:pPr marL="285750" indent="-285750">
                        <a:buFont typeface="Arial" panose="020B0604020202020204" pitchFamily="34" charset="0"/>
                        <a:buChar char="•"/>
                      </a:pPr>
                      <a:r>
                        <a:rPr lang="en-US" sz="2000" i="1" dirty="0">
                          <a:latin typeface="Axon "/>
                        </a:rPr>
                        <a:t>Demonstrated effectiveness in handling missing data and reducing overfitting.</a:t>
                      </a:r>
                      <a:endParaRPr lang="en-IN" sz="2000" i="1" dirty="0">
                        <a:latin typeface="Axon "/>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3058032"/>
                  </a:ext>
                </a:extLst>
              </a:tr>
              <a:tr h="3022922">
                <a:tc>
                  <a:txBody>
                    <a:bodyPr/>
                    <a:lstStyle/>
                    <a:p>
                      <a:pPr algn="ctr"/>
                      <a:r>
                        <a:rPr lang="en-IN" sz="2000" i="1" dirty="0">
                          <a:latin typeface="Axon "/>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i="1" dirty="0">
                          <a:latin typeface="Axon "/>
                        </a:rPr>
                        <a:t>Predicting Player Roles in Team Sports Using Random Forest</a:t>
                      </a:r>
                      <a:endParaRPr lang="en-IN" sz="2000" i="1" dirty="0">
                        <a:latin typeface="Axon "/>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i="1" dirty="0">
                          <a:latin typeface="Axon "/>
                        </a:rPr>
                        <a:t>M. Thomas,</a:t>
                      </a:r>
                    </a:p>
                    <a:p>
                      <a:r>
                        <a:rPr lang="en-IN" sz="2000" i="1" dirty="0">
                          <a:latin typeface="Axon "/>
                        </a:rPr>
                        <a:t> J. Collins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i="1" dirty="0">
                          <a:latin typeface="Axon "/>
                        </a:rPr>
                        <a:t>2020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sz="2000" i="1" dirty="0">
                          <a:latin typeface="Axon "/>
                        </a:rPr>
                        <a:t>Used Random Forest to predict basketball player roles, leveraging player statistics such as points scored and assists.</a:t>
                      </a:r>
                    </a:p>
                    <a:p>
                      <a:pPr marL="285750" indent="-285750">
                        <a:buFont typeface="Arial" panose="020B0604020202020204" pitchFamily="34" charset="0"/>
                        <a:buChar char="•"/>
                      </a:pPr>
                      <a:r>
                        <a:rPr lang="en-US" sz="2000" i="1" dirty="0">
                          <a:latin typeface="Axon "/>
                        </a:rPr>
                        <a:t>The model's ability to handle categorical and numerical data led to strong performance and interpretability.</a:t>
                      </a:r>
                      <a:endParaRPr lang="en-IN" sz="2000" i="1" dirty="0">
                        <a:latin typeface="Axon "/>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7656835"/>
                  </a:ext>
                </a:extLst>
              </a:tr>
            </a:tbl>
          </a:graphicData>
        </a:graphic>
      </p:graphicFrame>
    </p:spTree>
    <p:extLst>
      <p:ext uri="{BB962C8B-B14F-4D97-AF65-F5344CB8AC3E}">
        <p14:creationId xmlns:p14="http://schemas.microsoft.com/office/powerpoint/2010/main" val="3798238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02E563B-99BF-EDB9-F9D8-0EFAA0AA0E9B}"/>
              </a:ext>
            </a:extLst>
          </p:cNvPr>
          <p:cNvSpPr/>
          <p:nvPr/>
        </p:nvSpPr>
        <p:spPr>
          <a:xfrm>
            <a:off x="-235974" y="-68826"/>
            <a:ext cx="12762271" cy="7059561"/>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2800" i="1" spc="200" dirty="0">
              <a:latin typeface="Axon"/>
            </a:endParaRPr>
          </a:p>
          <a:p>
            <a:endParaRPr lang="en-US" sz="2800" i="1" spc="200" dirty="0">
              <a:latin typeface="Axon"/>
            </a:endParaRPr>
          </a:p>
          <a:p>
            <a:endParaRPr lang="en-US" sz="2800" i="1" spc="200" dirty="0">
              <a:latin typeface="Axon"/>
            </a:endParaRPr>
          </a:p>
          <a:p>
            <a:endParaRPr lang="en-US" sz="2800" i="1" spc="200" dirty="0">
              <a:latin typeface="Axon"/>
            </a:endParaRPr>
          </a:p>
          <a:p>
            <a:pPr lvl="1"/>
            <a:r>
              <a:rPr lang="en-US" sz="2800" i="1" spc="200" dirty="0">
                <a:solidFill>
                  <a:schemeClr val="tx1">
                    <a:lumMod val="95000"/>
                    <a:lumOff val="5000"/>
                  </a:schemeClr>
                </a:solidFill>
                <a:latin typeface="Axon"/>
              </a:rPr>
              <a:t>In cricket, accurately categorizing players into roles such as batsman, bowlers, all-rounders is critical for team strategy and performance optimization. Existing manual or semi-automated approaches are subjective, time-intensive, and struggle with dynamic player performance.</a:t>
            </a:r>
          </a:p>
          <a:p>
            <a:pPr lvl="1" algn="ctr"/>
            <a:r>
              <a:rPr lang="en-US" sz="2800" b="1" i="1" u="sng" spc="200" dirty="0">
                <a:solidFill>
                  <a:srgbClr val="C00000"/>
                </a:solidFill>
                <a:latin typeface="Axon"/>
              </a:rPr>
              <a:t>Key Challenges</a:t>
            </a:r>
            <a:r>
              <a:rPr lang="en-US" sz="2800" i="1" u="sng" spc="200" dirty="0">
                <a:solidFill>
                  <a:srgbClr val="C00000"/>
                </a:solidFill>
                <a:latin typeface="Axon"/>
              </a:rPr>
              <a:t>:</a:t>
            </a:r>
          </a:p>
          <a:p>
            <a:pPr lvl="1">
              <a:buFont typeface="Arial" panose="020B0604020202020204" pitchFamily="34" charset="0"/>
              <a:buChar char="•"/>
            </a:pPr>
            <a:r>
              <a:rPr lang="en-US" sz="2800" b="1" i="1" u="sng" spc="200" dirty="0">
                <a:solidFill>
                  <a:schemeClr val="tx1">
                    <a:lumMod val="95000"/>
                    <a:lumOff val="5000"/>
                  </a:schemeClr>
                </a:solidFill>
                <a:latin typeface="Axon"/>
              </a:rPr>
              <a:t>Performance Variability</a:t>
            </a:r>
            <a:r>
              <a:rPr lang="en-US" sz="2800" i="1" spc="200" dirty="0">
                <a:solidFill>
                  <a:schemeClr val="tx1">
                    <a:lumMod val="95000"/>
                    <a:lumOff val="5000"/>
                  </a:schemeClr>
                </a:solidFill>
                <a:latin typeface="Axon"/>
              </a:rPr>
              <a:t>: Player contributions differ across match formats and conditions.</a:t>
            </a:r>
          </a:p>
          <a:p>
            <a:pPr lvl="1">
              <a:buFont typeface="Arial" panose="020B0604020202020204" pitchFamily="34" charset="0"/>
              <a:buChar char="•"/>
            </a:pPr>
            <a:r>
              <a:rPr lang="en-US" sz="2800" b="1" i="1" u="sng" spc="200" dirty="0">
                <a:solidFill>
                  <a:schemeClr val="tx1">
                    <a:lumMod val="95000"/>
                    <a:lumOff val="5000"/>
                  </a:schemeClr>
                </a:solidFill>
                <a:latin typeface="Axon"/>
              </a:rPr>
              <a:t>Data Imbalance</a:t>
            </a:r>
            <a:r>
              <a:rPr lang="en-US" sz="2800" i="1" spc="200" dirty="0">
                <a:solidFill>
                  <a:schemeClr val="tx1">
                    <a:lumMod val="95000"/>
                    <a:lumOff val="5000"/>
                  </a:schemeClr>
                </a:solidFill>
                <a:latin typeface="Axon"/>
              </a:rPr>
              <a:t>: Underrepresented roles like wicketkeepers lead to biased classifications.</a:t>
            </a:r>
          </a:p>
          <a:p>
            <a:pPr lvl="1">
              <a:buFont typeface="Arial" panose="020B0604020202020204" pitchFamily="34" charset="0"/>
              <a:buChar char="•"/>
            </a:pPr>
            <a:r>
              <a:rPr lang="en-US" sz="2800" b="1" i="1" u="sng" spc="200" dirty="0">
                <a:solidFill>
                  <a:schemeClr val="tx1">
                    <a:lumMod val="95000"/>
                    <a:lumOff val="5000"/>
                  </a:schemeClr>
                </a:solidFill>
                <a:latin typeface="Axon"/>
              </a:rPr>
              <a:t>Hybrid Roles</a:t>
            </a:r>
            <a:r>
              <a:rPr lang="en-US" sz="2800" i="1" spc="200" dirty="0">
                <a:solidFill>
                  <a:schemeClr val="tx1">
                    <a:lumMod val="95000"/>
                    <a:lumOff val="5000"/>
                  </a:schemeClr>
                </a:solidFill>
                <a:latin typeface="Axon"/>
              </a:rPr>
              <a:t>: Overlapping skill sets (e.g., batting all-rounders) complicate the process.</a:t>
            </a:r>
          </a:p>
          <a:p>
            <a:pPr algn="ctr"/>
            <a:endParaRPr lang="en-IN" sz="2800" i="1" dirty="0"/>
          </a:p>
        </p:txBody>
      </p:sp>
      <p:sp>
        <p:nvSpPr>
          <p:cNvPr id="3" name="TextBox 2">
            <a:extLst>
              <a:ext uri="{FF2B5EF4-FFF2-40B4-BE49-F238E27FC236}">
                <a16:creationId xmlns:a16="http://schemas.microsoft.com/office/drawing/2014/main" id="{CFA5C51C-8B35-4F65-DA30-6A347DB9225A}"/>
              </a:ext>
            </a:extLst>
          </p:cNvPr>
          <p:cNvSpPr txBox="1"/>
          <p:nvPr/>
        </p:nvSpPr>
        <p:spPr>
          <a:xfrm>
            <a:off x="3828031" y="404585"/>
            <a:ext cx="4535938" cy="646331"/>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solidFill>
              <a:srgbClr val="FF0000"/>
            </a:solidFill>
          </a:ln>
          <a:effectLst>
            <a:glow rad="101600">
              <a:srgbClr val="FF0000">
                <a:alpha val="60000"/>
              </a:srgbClr>
            </a:glow>
          </a:effectLst>
        </p:spPr>
        <p:style>
          <a:lnRef idx="0">
            <a:scrgbClr r="0" g="0" b="0"/>
          </a:lnRef>
          <a:fillRef idx="0">
            <a:scrgbClr r="0" g="0" b="0"/>
          </a:fillRef>
          <a:effectRef idx="0">
            <a:scrgbClr r="0" g="0" b="0"/>
          </a:effectRef>
          <a:fontRef idx="minor">
            <a:schemeClr val="lt1"/>
          </a:fontRef>
        </p:style>
        <p:txBody>
          <a:bodyPr wrap="square" rtlCol="0" anchor="ctr">
            <a:spAutoFit/>
          </a:bodyPr>
          <a:lstStyle/>
          <a:p>
            <a:pPr algn="ctr"/>
            <a:r>
              <a:rPr lang="en-IN" sz="3600" dirty="0">
                <a:latin typeface="Aharoni" panose="02010803020104030203" pitchFamily="2" charset="-79"/>
                <a:cs typeface="Aharoni" panose="02010803020104030203" pitchFamily="2" charset="-79"/>
              </a:rPr>
              <a:t>Problem Definition  </a:t>
            </a:r>
          </a:p>
        </p:txBody>
      </p:sp>
    </p:spTree>
    <p:extLst>
      <p:ext uri="{BB962C8B-B14F-4D97-AF65-F5344CB8AC3E}">
        <p14:creationId xmlns:p14="http://schemas.microsoft.com/office/powerpoint/2010/main" val="3365230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CFA4754-F240-710B-765B-525572355941}"/>
              </a:ext>
            </a:extLst>
          </p:cNvPr>
          <p:cNvSpPr/>
          <p:nvPr/>
        </p:nvSpPr>
        <p:spPr>
          <a:xfrm>
            <a:off x="-196645" y="-167148"/>
            <a:ext cx="12988413" cy="7197213"/>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lvl="0" indent="-457200" eaLnBrk="0" fontAlgn="base" hangingPunct="0">
              <a:spcBef>
                <a:spcPct val="0"/>
              </a:spcBef>
              <a:spcAft>
                <a:spcPct val="0"/>
              </a:spcAft>
              <a:buFont typeface="Arial" panose="020B0604020202020204" pitchFamily="34" charset="0"/>
              <a:buChar char="•"/>
            </a:pPr>
            <a:endParaRPr lang="en-US" sz="2800" i="1" spc="200" dirty="0">
              <a:latin typeface="Axon"/>
            </a:endParaRPr>
          </a:p>
          <a:p>
            <a:pPr marL="457200" lvl="0" indent="-457200" eaLnBrk="0" fontAlgn="base" hangingPunct="0">
              <a:spcBef>
                <a:spcPct val="0"/>
              </a:spcBef>
              <a:spcAft>
                <a:spcPct val="0"/>
              </a:spcAft>
              <a:buFont typeface="Arial" panose="020B0604020202020204" pitchFamily="34" charset="0"/>
              <a:buChar char="•"/>
            </a:pPr>
            <a:endParaRPr lang="en-US" sz="2800" i="1" spc="200" dirty="0">
              <a:latin typeface="Axon"/>
            </a:endParaRPr>
          </a:p>
          <a:p>
            <a:pPr marL="914400" lvl="1" indent="-457200" eaLnBrk="0" fontAlgn="base" hangingPunct="0">
              <a:spcBef>
                <a:spcPct val="0"/>
              </a:spcBef>
              <a:spcAft>
                <a:spcPct val="0"/>
              </a:spcAft>
              <a:buFont typeface="Arial" panose="020B0604020202020204" pitchFamily="34" charset="0"/>
              <a:buChar char="•"/>
            </a:pPr>
            <a:endParaRPr lang="en-US" sz="2800" i="1" spc="200" dirty="0">
              <a:solidFill>
                <a:schemeClr val="tx1">
                  <a:lumMod val="95000"/>
                  <a:lumOff val="5000"/>
                </a:schemeClr>
              </a:solidFill>
              <a:latin typeface="Axon"/>
            </a:endParaRPr>
          </a:p>
          <a:p>
            <a:pPr marL="914400" lvl="1" indent="-457200" eaLnBrk="0" fontAlgn="base" hangingPunct="0">
              <a:spcBef>
                <a:spcPct val="0"/>
              </a:spcBef>
              <a:spcAft>
                <a:spcPct val="0"/>
              </a:spcAft>
              <a:buFont typeface="Arial" panose="020B0604020202020204" pitchFamily="34" charset="0"/>
              <a:buChar char="•"/>
            </a:pPr>
            <a:r>
              <a:rPr lang="en-US" sz="2800" i="1" spc="200" dirty="0">
                <a:solidFill>
                  <a:schemeClr val="tx1">
                    <a:lumMod val="95000"/>
                    <a:lumOff val="5000"/>
                  </a:schemeClr>
                </a:solidFill>
                <a:latin typeface="Axon"/>
              </a:rPr>
              <a:t>The cricket player dataset contains </a:t>
            </a:r>
            <a:r>
              <a:rPr lang="en-US" sz="2800" b="1" i="1" spc="200" dirty="0">
                <a:solidFill>
                  <a:schemeClr val="tx1">
                    <a:lumMod val="95000"/>
                    <a:lumOff val="5000"/>
                  </a:schemeClr>
                </a:solidFill>
                <a:latin typeface="Axon"/>
              </a:rPr>
              <a:t>17,389 records(rows) </a:t>
            </a:r>
            <a:r>
              <a:rPr lang="en-US" sz="2800" i="1" spc="200" dirty="0">
                <a:solidFill>
                  <a:schemeClr val="tx1">
                    <a:lumMod val="95000"/>
                    <a:lumOff val="5000"/>
                  </a:schemeClr>
                </a:solidFill>
                <a:latin typeface="Axon"/>
              </a:rPr>
              <a:t>and </a:t>
            </a:r>
            <a:r>
              <a:rPr lang="en-US" sz="2800" b="1" i="1" spc="200" dirty="0">
                <a:solidFill>
                  <a:schemeClr val="tx1">
                    <a:lumMod val="95000"/>
                    <a:lumOff val="5000"/>
                  </a:schemeClr>
                </a:solidFill>
                <a:latin typeface="Axon"/>
              </a:rPr>
              <a:t>17 columns</a:t>
            </a:r>
            <a:r>
              <a:rPr lang="en-US" sz="2800" i="1" spc="200" dirty="0">
                <a:solidFill>
                  <a:schemeClr val="tx1">
                    <a:lumMod val="95000"/>
                    <a:lumOff val="5000"/>
                  </a:schemeClr>
                </a:solidFill>
                <a:latin typeface="Axon"/>
              </a:rPr>
              <a:t>, capturing detailed information about players. </a:t>
            </a:r>
          </a:p>
          <a:p>
            <a:pPr marL="914400" lvl="1" indent="-457200" eaLnBrk="0" fontAlgn="base" hangingPunct="0">
              <a:spcBef>
                <a:spcPct val="0"/>
              </a:spcBef>
              <a:spcAft>
                <a:spcPct val="0"/>
              </a:spcAft>
              <a:buFont typeface="Arial" panose="020B0604020202020204" pitchFamily="34" charset="0"/>
              <a:buChar char="•"/>
            </a:pPr>
            <a:r>
              <a:rPr lang="en-US" sz="2800" i="1" spc="200" dirty="0">
                <a:solidFill>
                  <a:schemeClr val="tx1">
                    <a:lumMod val="95000"/>
                    <a:lumOff val="5000"/>
                  </a:schemeClr>
                </a:solidFill>
                <a:latin typeface="Axon"/>
              </a:rPr>
              <a:t>Key features include personal details like name, date of birth,   gender, as well as performance metrics such as runs scored, batting average, strike rate, best score, wickets taken, bowling average,  strike rate, and best bowling figures. </a:t>
            </a:r>
          </a:p>
          <a:p>
            <a:pPr marL="914400" lvl="1" indent="-457200" eaLnBrk="0" fontAlgn="base" hangingPunct="0">
              <a:spcBef>
                <a:spcPct val="0"/>
              </a:spcBef>
              <a:spcAft>
                <a:spcPct val="0"/>
              </a:spcAft>
              <a:buFont typeface="Arial" panose="020B0604020202020204" pitchFamily="34" charset="0"/>
              <a:buChar char="•"/>
            </a:pPr>
            <a:r>
              <a:rPr lang="en-US" sz="2800" i="1" dirty="0">
                <a:solidFill>
                  <a:schemeClr val="tx1">
                    <a:lumMod val="95000"/>
                    <a:lumOff val="5000"/>
                  </a:schemeClr>
                </a:solidFill>
                <a:latin typeface="Axon"/>
              </a:rPr>
              <a:t>The dataset is a mix of </a:t>
            </a:r>
            <a:r>
              <a:rPr lang="en-US" sz="2800" b="1" i="1" dirty="0">
                <a:solidFill>
                  <a:schemeClr val="tx1">
                    <a:lumMod val="95000"/>
                    <a:lumOff val="5000"/>
                  </a:schemeClr>
                </a:solidFill>
                <a:latin typeface="Axon"/>
              </a:rPr>
              <a:t>categorical</a:t>
            </a:r>
            <a:r>
              <a:rPr lang="en-US" sz="2800" i="1" dirty="0">
                <a:solidFill>
                  <a:schemeClr val="tx1">
                    <a:lumMod val="95000"/>
                    <a:lumOff val="5000"/>
                  </a:schemeClr>
                </a:solidFill>
                <a:latin typeface="Axon"/>
              </a:rPr>
              <a:t> and </a:t>
            </a:r>
            <a:r>
              <a:rPr lang="en-US" sz="2800" b="1" i="1" dirty="0">
                <a:solidFill>
                  <a:schemeClr val="tx1">
                    <a:lumMod val="95000"/>
                    <a:lumOff val="5000"/>
                  </a:schemeClr>
                </a:solidFill>
                <a:latin typeface="Axon"/>
              </a:rPr>
              <a:t>numerical data </a:t>
            </a:r>
            <a:r>
              <a:rPr lang="en-US" sz="2800" i="1" dirty="0">
                <a:solidFill>
                  <a:schemeClr val="tx1">
                    <a:lumMod val="95000"/>
                    <a:lumOff val="5000"/>
                  </a:schemeClr>
                </a:solidFill>
                <a:latin typeface="Axon"/>
              </a:rPr>
              <a:t>, Numerical fields like    </a:t>
            </a:r>
            <a:r>
              <a:rPr lang="en-US" sz="2800" b="1" i="1" dirty="0">
                <a:solidFill>
                  <a:schemeClr val="tx1">
                    <a:lumMod val="95000"/>
                    <a:lumOff val="5000"/>
                  </a:schemeClr>
                </a:solidFill>
                <a:latin typeface="Axon"/>
              </a:rPr>
              <a:t>runs</a:t>
            </a:r>
            <a:r>
              <a:rPr lang="en-US" sz="2800" i="1" dirty="0">
                <a:solidFill>
                  <a:schemeClr val="tx1">
                    <a:lumMod val="95000"/>
                    <a:lumOff val="5000"/>
                  </a:schemeClr>
                </a:solidFill>
                <a:latin typeface="Axon"/>
              </a:rPr>
              <a:t> and </a:t>
            </a:r>
            <a:r>
              <a:rPr lang="en-US" sz="2800" b="1" i="1" dirty="0">
                <a:solidFill>
                  <a:schemeClr val="tx1">
                    <a:lumMod val="95000"/>
                    <a:lumOff val="5000"/>
                  </a:schemeClr>
                </a:solidFill>
                <a:latin typeface="Axon"/>
              </a:rPr>
              <a:t>wickets</a:t>
            </a:r>
            <a:r>
              <a:rPr lang="en-US" sz="2800" i="1" dirty="0">
                <a:solidFill>
                  <a:schemeClr val="tx1">
                    <a:lumMod val="95000"/>
                    <a:lumOff val="5000"/>
                  </a:schemeClr>
                </a:solidFill>
                <a:latin typeface="Axon"/>
              </a:rPr>
              <a:t> offer quantifiable metrics for player performances , while categorical fields such as </a:t>
            </a:r>
            <a:r>
              <a:rPr lang="en-US" sz="2800" b="1" i="1" dirty="0">
                <a:solidFill>
                  <a:schemeClr val="tx1">
                    <a:lumMod val="95000"/>
                    <a:lumOff val="5000"/>
                  </a:schemeClr>
                </a:solidFill>
                <a:latin typeface="Axon"/>
              </a:rPr>
              <a:t>gender</a:t>
            </a:r>
            <a:r>
              <a:rPr lang="en-US" sz="2800" i="1" dirty="0">
                <a:solidFill>
                  <a:schemeClr val="tx1">
                    <a:lumMod val="95000"/>
                    <a:lumOff val="5000"/>
                  </a:schemeClr>
                </a:solidFill>
                <a:latin typeface="Axon"/>
              </a:rPr>
              <a:t> and </a:t>
            </a:r>
            <a:r>
              <a:rPr lang="en-US" sz="2800" b="1" i="1" dirty="0">
                <a:solidFill>
                  <a:schemeClr val="tx1">
                    <a:lumMod val="95000"/>
                    <a:lumOff val="5000"/>
                  </a:schemeClr>
                </a:solidFill>
                <a:latin typeface="Axon"/>
              </a:rPr>
              <a:t>batting style</a:t>
            </a:r>
            <a:r>
              <a:rPr lang="en-US" sz="2800" i="1" dirty="0">
                <a:solidFill>
                  <a:schemeClr val="tx1">
                    <a:lumMod val="95000"/>
                    <a:lumOff val="5000"/>
                  </a:schemeClr>
                </a:solidFill>
                <a:latin typeface="Axon"/>
              </a:rPr>
              <a:t> classify players into distinct groups. </a:t>
            </a:r>
            <a:endParaRPr lang="en-US" sz="2800" i="1" spc="200" dirty="0">
              <a:solidFill>
                <a:schemeClr val="tx1">
                  <a:lumMod val="95000"/>
                  <a:lumOff val="5000"/>
                </a:schemeClr>
              </a:solidFill>
              <a:latin typeface="Axon"/>
            </a:endParaRPr>
          </a:p>
          <a:p>
            <a:pPr lvl="1" eaLnBrk="0" fontAlgn="base" hangingPunct="0">
              <a:spcBef>
                <a:spcPct val="0"/>
              </a:spcBef>
              <a:spcAft>
                <a:spcPct val="0"/>
              </a:spcAft>
            </a:pPr>
            <a:endParaRPr lang="en-US" sz="2800" i="1" spc="200" dirty="0">
              <a:solidFill>
                <a:schemeClr val="tx1">
                  <a:lumMod val="95000"/>
                  <a:lumOff val="5000"/>
                </a:schemeClr>
              </a:solidFill>
              <a:latin typeface="Axon"/>
            </a:endParaRPr>
          </a:p>
        </p:txBody>
      </p:sp>
      <p:sp>
        <p:nvSpPr>
          <p:cNvPr id="4" name="TextBox 3">
            <a:extLst>
              <a:ext uri="{FF2B5EF4-FFF2-40B4-BE49-F238E27FC236}">
                <a16:creationId xmlns:a16="http://schemas.microsoft.com/office/drawing/2014/main" id="{94A0186A-231A-ED15-4A4D-1519CCC59687}"/>
              </a:ext>
            </a:extLst>
          </p:cNvPr>
          <p:cNvSpPr txBox="1"/>
          <p:nvPr/>
        </p:nvSpPr>
        <p:spPr>
          <a:xfrm>
            <a:off x="3534697" y="573881"/>
            <a:ext cx="5279922" cy="646331"/>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solidFill>
              <a:srgbClr val="FF0000"/>
            </a:solidFill>
          </a:ln>
          <a:effectLst>
            <a:glow rad="101600">
              <a:srgbClr val="FF0000">
                <a:alpha val="60000"/>
              </a:srgbClr>
            </a:glow>
          </a:effectLst>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IN" sz="3600" dirty="0">
                <a:latin typeface="Aharoni" panose="02010803020104030203" pitchFamily="2" charset="-79"/>
                <a:cs typeface="Aharoni" panose="02010803020104030203" pitchFamily="2" charset="-79"/>
              </a:rPr>
              <a:t>Dataset Description  </a:t>
            </a:r>
          </a:p>
        </p:txBody>
      </p:sp>
    </p:spTree>
    <p:extLst>
      <p:ext uri="{BB962C8B-B14F-4D97-AF65-F5344CB8AC3E}">
        <p14:creationId xmlns:p14="http://schemas.microsoft.com/office/powerpoint/2010/main" val="12402122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887</TotalTime>
  <Words>2093</Words>
  <Application>Microsoft Office PowerPoint</Application>
  <PresentationFormat>Widescreen</PresentationFormat>
  <Paragraphs>165</Paragraphs>
  <Slides>25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Aharoni</vt:lpstr>
      <vt:lpstr>Arial</vt:lpstr>
      <vt:lpstr>Axon</vt:lpstr>
      <vt:lpstr>Axon </vt:lpstr>
      <vt:lpstr>Calibri</vt:lpstr>
      <vt:lpstr>Calibri Light</vt:lpstr>
      <vt:lpstr>system-ui</vt:lpstr>
      <vt:lpstr>var(--jp-content-font-family)</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Vivek Hosur</dc:creator>
  <cp:lastModifiedBy>Vivek Hosur</cp:lastModifiedBy>
  <cp:revision>30</cp:revision>
  <dcterms:created xsi:type="dcterms:W3CDTF">2024-12-01T16:01:40Z</dcterms:created>
  <dcterms:modified xsi:type="dcterms:W3CDTF">2024-12-31T03:12:37Z</dcterms:modified>
</cp:coreProperties>
</file>