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2" r:id="rId9"/>
    <p:sldId id="260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4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2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7A466-14CC-434D-9E49-D17AEBDEF2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E7337-D9F3-4452-B836-E5D95F14EB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hat and glasses&#10;&#10;Description automatically generated">
            <a:extLst>
              <a:ext uri="{FF2B5EF4-FFF2-40B4-BE49-F238E27FC236}">
                <a16:creationId xmlns:a16="http://schemas.microsoft.com/office/drawing/2014/main" id="{887EA2E0-EE26-F033-EFBD-2E00B659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90" y="309810"/>
            <a:ext cx="5948062" cy="5948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B57DB-07D9-72D0-59B3-70C957F19CF1}"/>
              </a:ext>
            </a:extLst>
          </p:cNvPr>
          <p:cNvSpPr txBox="1"/>
          <p:nvPr/>
        </p:nvSpPr>
        <p:spPr>
          <a:xfrm>
            <a:off x="1162855" y="2222012"/>
            <a:ext cx="30707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+mj-lt"/>
              </a:rPr>
              <a:t>Team: “KLUG KHETI”</a:t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>		</a:t>
            </a:r>
            <a:r>
              <a:rPr lang="en-IN" sz="2400" dirty="0">
                <a:latin typeface="+mj-lt"/>
              </a:rPr>
              <a:t>(Smart farming)</a:t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>Abhin P Jose</a:t>
            </a:r>
          </a:p>
          <a:p>
            <a:r>
              <a:rPr lang="en-IN" sz="2000" dirty="0">
                <a:latin typeface="+mj-lt"/>
              </a:rPr>
              <a:t>Shalini Sarode</a:t>
            </a:r>
          </a:p>
          <a:p>
            <a:r>
              <a:rPr lang="en-IN" sz="2000" dirty="0" err="1">
                <a:latin typeface="+mj-lt"/>
              </a:rPr>
              <a:t>Vippin</a:t>
            </a:r>
            <a:r>
              <a:rPr lang="en-IN" sz="2000" dirty="0">
                <a:latin typeface="+mj-lt"/>
              </a:rPr>
              <a:t> Kumar </a:t>
            </a:r>
            <a:r>
              <a:rPr lang="en-IN" sz="2000" dirty="0" err="1">
                <a:latin typeface="+mj-lt"/>
              </a:rPr>
              <a:t>Jeetmal</a:t>
            </a:r>
            <a:br>
              <a:rPr lang="en-IN" sz="2000" dirty="0">
                <a:latin typeface="+mj-lt"/>
              </a:rPr>
            </a:br>
            <a:r>
              <a:rPr lang="en-IN" sz="2000" dirty="0">
                <a:latin typeface="+mj-lt"/>
              </a:rPr>
              <a:t>Vivek Agarwal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5E37D-6741-145E-3346-205F42D563C4}"/>
              </a:ext>
            </a:extLst>
          </p:cNvPr>
          <p:cNvSpPr txBox="1"/>
          <p:nvPr/>
        </p:nvSpPr>
        <p:spPr>
          <a:xfrm>
            <a:off x="1162855" y="4480273"/>
            <a:ext cx="4389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USE CASE</a:t>
            </a:r>
            <a:r>
              <a:rPr lang="en-IN" sz="3600" b="1" dirty="0"/>
              <a:t>: </a:t>
            </a:r>
            <a:br>
              <a:rPr lang="en-IN" sz="2800" b="1" dirty="0"/>
            </a:br>
            <a:r>
              <a:rPr lang="en-IN" sz="2800" b="1" dirty="0"/>
              <a:t>CO2 </a:t>
            </a:r>
            <a:r>
              <a:rPr lang="en-IN" sz="2800" b="1" dirty="0" err="1"/>
              <a:t>Optimiertes</a:t>
            </a:r>
            <a:r>
              <a:rPr lang="en-IN" sz="2800" b="1" dirty="0"/>
              <a:t> </a:t>
            </a:r>
            <a:r>
              <a:rPr lang="en-IN" sz="2800" b="1" dirty="0" err="1"/>
              <a:t>Getreide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122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93242-7712-6204-A47F-D1B37D19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96AAC-188B-74C5-6BDB-D8BA18017A3F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Greener Tomorrow, One Farm at a Time</a:t>
            </a:r>
          </a:p>
        </p:txBody>
      </p:sp>
      <p:pic>
        <p:nvPicPr>
          <p:cNvPr id="14" name="Picture 13" descr="Farm field with buildings">
            <a:extLst>
              <a:ext uri="{FF2B5EF4-FFF2-40B4-BE49-F238E27FC236}">
                <a16:creationId xmlns:a16="http://schemas.microsoft.com/office/drawing/2014/main" id="{53E2F04C-0E3F-8EEB-7B70-97CDFFCC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69" r="688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FA56-F1FD-5DEE-CD65-9F38BEA2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C9B5-1F3B-12D8-8DDC-70104D9679C7}"/>
              </a:ext>
            </a:extLst>
          </p:cNvPr>
          <p:cNvSpPr txBox="1"/>
          <p:nvPr/>
        </p:nvSpPr>
        <p:spPr>
          <a:xfrm>
            <a:off x="4549970" y="2905780"/>
            <a:ext cx="27527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Questions?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1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9D1B0-20BA-C355-BB1B-17047C77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earing a straw hat&#10;&#10;Description automatically generated">
            <a:extLst>
              <a:ext uri="{FF2B5EF4-FFF2-40B4-BE49-F238E27FC236}">
                <a16:creationId xmlns:a16="http://schemas.microsoft.com/office/drawing/2014/main" id="{2E300618-A228-2D06-231F-7041C6C8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24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D21AA-47C8-947B-B097-D770AA229A0B}"/>
              </a:ext>
            </a:extLst>
          </p:cNvPr>
          <p:cNvSpPr txBox="1"/>
          <p:nvPr/>
        </p:nvSpPr>
        <p:spPr>
          <a:xfrm>
            <a:off x="8410275" y="417456"/>
            <a:ext cx="2882981" cy="1276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449D8044-4758-CA87-944A-FBB26546A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391" y="151785"/>
            <a:ext cx="903712" cy="903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2A5DB-0F60-23F7-8C24-D220BC69077C}"/>
              </a:ext>
            </a:extLst>
          </p:cNvPr>
          <p:cNvSpPr txBox="1"/>
          <p:nvPr/>
        </p:nvSpPr>
        <p:spPr>
          <a:xfrm>
            <a:off x="8163613" y="2234152"/>
            <a:ext cx="3654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Overload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Lack of Insights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CO₂ Emissions Uncertainty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Compliance Complexities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Need for Integration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31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738C5-FFC3-A058-9572-A462C465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658CC-FBA4-48DE-8A42-47FF3D23EDEA}"/>
              </a:ext>
            </a:extLst>
          </p:cNvPr>
          <p:cNvSpPr txBox="1"/>
          <p:nvPr/>
        </p:nvSpPr>
        <p:spPr>
          <a:xfrm>
            <a:off x="457200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Solution:</a:t>
            </a:r>
            <a:br>
              <a:rPr lang="en-US" sz="44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yellow puzzle piece completing a black puzzle">
            <a:extLst>
              <a:ext uri="{FF2B5EF4-FFF2-40B4-BE49-F238E27FC236}">
                <a16:creationId xmlns:a16="http://schemas.microsoft.com/office/drawing/2014/main" id="{E2839D4A-AE30-708D-A509-31FFCBD4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3" r="25308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A000A-0043-A39D-6C59-6529FDD1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913467E-A077-1EC9-D581-87D80125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F75F8-CA42-6080-5FA4-6CE199855E7F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Analysis:</a:t>
            </a:r>
            <a:b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80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8B0DF-89FA-75C3-EE97-5C1C85015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7957A3F-B549-3B1A-EA42-138A0799B1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3E6AD-1DBC-0A14-7764-047464D523D9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CO2 Calculation:</a:t>
            </a:r>
            <a:br>
              <a:rPr lang="en-US" sz="8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1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096EC-FCC9-0ACE-CEF9-AFEA4B5AC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F076-1781-B31E-8F7E-7936723F9F72}"/>
              </a:ext>
            </a:extLst>
          </p:cNvPr>
          <p:cNvSpPr txBox="1"/>
          <p:nvPr/>
        </p:nvSpPr>
        <p:spPr>
          <a:xfrm>
            <a:off x="6939181" y="1263192"/>
            <a:ext cx="4642171" cy="46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Visualization:</a:t>
            </a:r>
            <a:b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2D4C22-68C1-4CCF-4F74-628D2745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2" y="1679149"/>
            <a:ext cx="6198262" cy="34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12B38-0B19-4ABD-36F9-82F21EC8D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0EC8A-C361-6288-B995-FE480C6904D8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Digital Twin Solution:</a:t>
            </a:r>
            <a:b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80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EE0BF-3F3E-BFE2-D729-A900ACFB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E2151-1706-5CEB-8F41-E2D8B07840D2}"/>
              </a:ext>
            </a:extLst>
          </p:cNvPr>
          <p:cNvSpPr txBox="1"/>
          <p:nvPr/>
        </p:nvSpPr>
        <p:spPr>
          <a:xfrm>
            <a:off x="5627802" y="952107"/>
            <a:ext cx="5518864" cy="4940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Delivering Insights with Automated Reporting</a:t>
            </a:r>
            <a:b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2C5558-26AC-1A16-1297-9AE95F43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4" y="1195645"/>
            <a:ext cx="5170238" cy="44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F8EC3-63FE-79B4-6947-2032A5E58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7458EBD-01EF-3804-03C7-9F9DFA57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3C9D8-5E65-8F51-8802-B794F2359DB0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Looking Ahead: Smarter Solutions with AI:</a:t>
            </a:r>
            <a:br>
              <a:rPr lang="en-US" sz="41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00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90</TotalTime>
  <Words>104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sarode</dc:creator>
  <cp:lastModifiedBy>shalini sarode</cp:lastModifiedBy>
  <cp:revision>1</cp:revision>
  <dcterms:created xsi:type="dcterms:W3CDTF">2024-12-03T11:04:20Z</dcterms:created>
  <dcterms:modified xsi:type="dcterms:W3CDTF">2024-12-03T12:34:59Z</dcterms:modified>
</cp:coreProperties>
</file>