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iabetesProgressionInsightsDashboard/DiabetesProgressionInsight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721552-6D7F-40D2-BD96-65A68E4B8B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Diabetes Progression Insights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5C043A-4BAD-4D4B-ACB4-BF5752E5893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2/20/2025 5:02:38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-Wise Distribution" id="2" name="slide2">
            <a:extLst>
              <a:ext uri="{FF2B5EF4-FFF2-40B4-BE49-F238E27FC236}">
                <a16:creationId xmlns:a16="http://schemas.microsoft.com/office/drawing/2014/main" id="{B855C8C6-EDA5-4E59-B61F-EDB2FF1DE5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91" y="0"/>
            <a:ext cx="10332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Difference" id="3" name="slide3">
            <a:extLst>
              <a:ext uri="{FF2B5EF4-FFF2-40B4-BE49-F238E27FC236}">
                <a16:creationId xmlns:a16="http://schemas.microsoft.com/office/drawing/2014/main" id="{DFEC56CD-A7D2-45B1-A1EC-4802A3412D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43200"/>
            <a:ext cx="4419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stribution of Diabetes Progression" id="4" name="slide4">
            <a:extLst>
              <a:ext uri="{FF2B5EF4-FFF2-40B4-BE49-F238E27FC236}">
                <a16:creationId xmlns:a16="http://schemas.microsoft.com/office/drawing/2014/main" id="{885D0261-E7DC-4981-A73F-5A98B58536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07" y="0"/>
            <a:ext cx="6488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Diabetes Progression Across BMI Categories" id="5" name="slide5">
            <a:extLst>
              <a:ext uri="{FF2B5EF4-FFF2-40B4-BE49-F238E27FC236}">
                <a16:creationId xmlns:a16="http://schemas.microsoft.com/office/drawing/2014/main" id="{B2CAB383-9B08-45CE-9D77-0D4F542F6F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2554"/>
            <a:ext cx="12192000" cy="14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betes Progression Insights Dashboard" id="6" name="slide6">
            <a:extLst>
              <a:ext uri="{FF2B5EF4-FFF2-40B4-BE49-F238E27FC236}">
                <a16:creationId xmlns:a16="http://schemas.microsoft.com/office/drawing/2014/main" id="{C80297BD-CDA8-4BC5-A10E-1676501530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062"/>
            <a:ext cx="12192000" cy="56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2025-02-20T05:02:38Z</dcterms:created>
  <dcterms:modified xsi:type="dcterms:W3CDTF">2025-02-20T05:02:38Z</dcterms:modified>
</cp:coreProperties>
</file>