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6" d="100"/>
          <a:sy n="106" d="100"/>
        </p:scale>
        <p:origin x="-474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3B8488D-BF95-4587-A604-B7FFC99CEED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B0E200A-8159-47AD-9183-6397D0FB795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7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488D-BF95-4587-A604-B7FFC99CEED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200A-8159-47AD-9183-6397D0FB7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35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488D-BF95-4587-A604-B7FFC99CEED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200A-8159-47AD-9183-6397D0FB795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253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488D-BF95-4587-A604-B7FFC99CEED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200A-8159-47AD-9183-6397D0FB795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651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488D-BF95-4587-A604-B7FFC99CEED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200A-8159-47AD-9183-6397D0FB7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852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488D-BF95-4587-A604-B7FFC99CEED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200A-8159-47AD-9183-6397D0FB795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20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488D-BF95-4587-A604-B7FFC99CEED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200A-8159-47AD-9183-6397D0FB795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565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488D-BF95-4587-A604-B7FFC99CEED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200A-8159-47AD-9183-6397D0FB795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020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488D-BF95-4587-A604-B7FFC99CEED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200A-8159-47AD-9183-6397D0FB795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38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488D-BF95-4587-A604-B7FFC99CEED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200A-8159-47AD-9183-6397D0FB7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75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488D-BF95-4587-A604-B7FFC99CEED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200A-8159-47AD-9183-6397D0FB795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98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488D-BF95-4587-A604-B7FFC99CEED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200A-8159-47AD-9183-6397D0FB7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9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488D-BF95-4587-A604-B7FFC99CEED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200A-8159-47AD-9183-6397D0FB795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85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488D-BF95-4587-A604-B7FFC99CEED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200A-8159-47AD-9183-6397D0FB795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51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488D-BF95-4587-A604-B7FFC99CEED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200A-8159-47AD-9183-6397D0FB7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92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488D-BF95-4587-A604-B7FFC99CEED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200A-8159-47AD-9183-6397D0FB795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40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488D-BF95-4587-A604-B7FFC99CEED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200A-8159-47AD-9183-6397D0FB7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44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B8488D-BF95-4587-A604-B7FFC99CEED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0E200A-8159-47AD-9183-6397D0FB7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69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4353" y="1077540"/>
            <a:ext cx="9126071" cy="2158719"/>
          </a:xfrm>
        </p:spPr>
        <p:txBody>
          <a:bodyPr/>
          <a:lstStyle/>
          <a:p>
            <a:r>
              <a:rPr lang="en-IN" dirty="0" smtClean="0"/>
              <a:t>Green Computing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48635"/>
            <a:ext cx="6815669" cy="1329763"/>
          </a:xfrm>
        </p:spPr>
        <p:txBody>
          <a:bodyPr>
            <a:normAutofit/>
          </a:bodyPr>
          <a:lstStyle/>
          <a:p>
            <a:pPr lvl="1" algn="l"/>
            <a:r>
              <a:rPr lang="en-IN" dirty="0" smtClean="0"/>
              <a:t>				By </a:t>
            </a:r>
            <a:r>
              <a:rPr lang="en-IN" dirty="0" err="1" smtClean="0"/>
              <a:t>Vivek</a:t>
            </a:r>
            <a:r>
              <a:rPr lang="en-IN" dirty="0" smtClean="0"/>
              <a:t> </a:t>
            </a:r>
            <a:r>
              <a:rPr lang="en-IN" dirty="0" err="1" smtClean="0"/>
              <a:t>Jayswal</a:t>
            </a:r>
            <a:endParaRPr lang="en-IN" dirty="0" smtClean="0"/>
          </a:p>
          <a:p>
            <a:pPr lvl="1" algn="l"/>
            <a:r>
              <a:rPr lang="en-IN" dirty="0" smtClean="0"/>
              <a:t>					FYIT-64</a:t>
            </a:r>
          </a:p>
          <a:p>
            <a:pPr lvl="1" algn="l"/>
            <a:r>
              <a:rPr lang="en-IN" dirty="0"/>
              <a:t>	</a:t>
            </a:r>
            <a:r>
              <a:rPr lang="en-IN" dirty="0" smtClean="0"/>
              <a:t>	NAGINDAS KHANDWALA COLLEGE</a:t>
            </a:r>
          </a:p>
        </p:txBody>
      </p:sp>
    </p:spTree>
    <p:extLst>
      <p:ext uri="{BB962C8B-B14F-4D97-AF65-F5344CB8AC3E}">
        <p14:creationId xmlns:p14="http://schemas.microsoft.com/office/powerpoint/2010/main" val="368803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		</a:t>
            </a:r>
            <a:r>
              <a:rPr lang="en-IN" sz="3600" dirty="0" err="1" smtClean="0">
                <a:solidFill>
                  <a:schemeClr val="accent4">
                    <a:lumMod val="75000"/>
                  </a:schemeClr>
                </a:solidFill>
              </a:rPr>
              <a:t>Introdution</a:t>
            </a:r>
            <a:r>
              <a:rPr lang="en-IN" sz="3600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IN" dirty="0" smtClean="0"/>
              <a:t>					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 dirty="0"/>
              <a:t>Green computing</a:t>
            </a:r>
            <a:r>
              <a:rPr lang="en-IN" dirty="0"/>
              <a:t> is the environmentally responsible and eco-friendly use of </a:t>
            </a:r>
            <a:r>
              <a:rPr lang="en-IN" b="1" dirty="0"/>
              <a:t>computers</a:t>
            </a:r>
            <a:r>
              <a:rPr lang="en-IN" dirty="0"/>
              <a:t> and their resources. In broader terms, it is also defined as the study of designing, manufacturing/engineering, using and disposing of </a:t>
            </a:r>
            <a:r>
              <a:rPr lang="en-IN" b="1" dirty="0"/>
              <a:t>computing</a:t>
            </a:r>
            <a:r>
              <a:rPr lang="en-IN" dirty="0"/>
              <a:t> devices in a way that reduces their environmental impact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692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019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</TotalTime>
  <Words>4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Green Computing</vt:lpstr>
      <vt:lpstr>      Introdution       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Computing</dc:title>
  <dc:creator>Student</dc:creator>
  <cp:lastModifiedBy>Student</cp:lastModifiedBy>
  <cp:revision>3</cp:revision>
  <dcterms:created xsi:type="dcterms:W3CDTF">2019-12-18T09:27:59Z</dcterms:created>
  <dcterms:modified xsi:type="dcterms:W3CDTF">2019-12-18T10:04:07Z</dcterms:modified>
</cp:coreProperties>
</file>