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21B012-B04A-41B5-8048-DD4242B19DB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D581964-6B8B-4900-BF41-885D923C49B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WOMART SALES PREDICTION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5072964"/>
            <a:ext cx="6400800" cy="1752600"/>
          </a:xfrm>
        </p:spPr>
        <p:txBody>
          <a:bodyPr/>
          <a:lstStyle/>
          <a:p>
            <a:pPr algn="r"/>
            <a:r>
              <a:rPr lang="en-IN" dirty="0" err="1" smtClean="0"/>
              <a:t>J.Vivekanand</a:t>
            </a:r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3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LOGISTIC REGRESSION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dell\Documents\Python Scripts\WOMart\plots\log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6" y="2564904"/>
            <a:ext cx="4991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8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 IMPORTANCE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dell\Documents\Python Scripts\WOMart\plots\feature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02055"/>
            <a:ext cx="7488832" cy="49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2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9906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22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WOMart</a:t>
            </a:r>
            <a:r>
              <a:rPr lang="en-IN" dirty="0" smtClean="0"/>
              <a:t> </a:t>
            </a:r>
            <a:r>
              <a:rPr lang="en-IN" dirty="0"/>
              <a:t>is a leading nutrition and supplement retail chain that offers a comprehensive range of products for all your wellness and fitness needs.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WOMart</a:t>
            </a:r>
            <a:r>
              <a:rPr lang="en-IN" dirty="0"/>
              <a:t> follows a multi-channel distribution strategy with 350+ retail stores spread across 100+ cities.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Effective forecasting for store sales gives essential insight into upcoming cash flow, meaning </a:t>
            </a:r>
            <a:r>
              <a:rPr lang="en-IN" dirty="0" err="1"/>
              <a:t>WOMart</a:t>
            </a:r>
            <a:r>
              <a:rPr lang="en-IN" dirty="0"/>
              <a:t> can more accurately plan the </a:t>
            </a:r>
            <a:r>
              <a:rPr lang="en-IN" dirty="0" err="1"/>
              <a:t>cashflow</a:t>
            </a:r>
            <a:r>
              <a:rPr lang="en-IN" dirty="0"/>
              <a:t> at the store level.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Sales data for 18 months from 365 stores of </a:t>
            </a:r>
            <a:r>
              <a:rPr lang="en-IN" dirty="0" err="1"/>
              <a:t>WOMart</a:t>
            </a:r>
            <a:r>
              <a:rPr lang="en-IN" dirty="0"/>
              <a:t> is available along with information on Store Type, Location Type for each store, Region Code for every store, Discount provided by the store on every day, Number of Orders everyday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VARIABLES RELATION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From the </a:t>
            </a:r>
            <a:r>
              <a:rPr lang="en-IN" sz="1800" dirty="0" err="1" smtClean="0"/>
              <a:t>pairplot</a:t>
            </a:r>
            <a:r>
              <a:rPr lang="en-IN" sz="1800" dirty="0" smtClean="0"/>
              <a:t>, it is observed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that #Order and Sales are linearly </a:t>
            </a:r>
          </a:p>
          <a:p>
            <a:pPr marL="0" indent="0">
              <a:buNone/>
            </a:pPr>
            <a:r>
              <a:rPr lang="en-IN" sz="1800" dirty="0" smtClean="0"/>
              <a:t>related.</a:t>
            </a:r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2050" name="Picture 2" descr="C:\Users\dell\Documents\Python Scripts\WOMart\plots\pai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31584"/>
            <a:ext cx="5128709" cy="516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SALES DISTRIBUTUION</a:t>
            </a:r>
            <a:endParaRPr lang="en-IN" b="1" dirty="0"/>
          </a:p>
        </p:txBody>
      </p:sp>
      <p:pic>
        <p:nvPicPr>
          <p:cNvPr id="1026" name="Picture 2" descr="C:\Users\dell\Documents\Python Scripts\WOMart\plots\sales_box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5512"/>
            <a:ext cx="74930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332" y="126876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the below boxplots, it can be observed: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Sales is more when Discount is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Sales did not make much difference on holidays, in fact sales are lesser on holidays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4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DISCOUNT AFFECT ON SALES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From the below boxplot, it is clearly evident that Sales are more when Discount is available.</a:t>
            </a:r>
            <a:endParaRPr lang="en-IN" sz="1800" dirty="0"/>
          </a:p>
        </p:txBody>
      </p:sp>
      <p:pic>
        <p:nvPicPr>
          <p:cNvPr id="3074" name="Picture 2" descr="C:\Users\dell\Documents\Python Scripts\WOMart\plots\discount_h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5588"/>
            <a:ext cx="6598717" cy="38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HOLIDAY AFFECT ON SALES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From the below boxplot, it is evident that Sales were much lower on Holidays.</a:t>
            </a:r>
            <a:endParaRPr lang="en-IN" sz="1800" dirty="0"/>
          </a:p>
        </p:txBody>
      </p:sp>
      <p:pic>
        <p:nvPicPr>
          <p:cNvPr id="4098" name="Picture 2" descr="C:\Users\dell\Documents\Python Scripts\WOMart\plots\Holiday_h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71108"/>
            <a:ext cx="6382693" cy="37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6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DAY OF WEEK AFFECT ON SALES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From the below boxplot, no proper conclusion can be made. But a slight increase in sales can be observed on Saturday and Sunday, </a:t>
            </a:r>
            <a:r>
              <a:rPr lang="en-IN" sz="1800" dirty="0" err="1" smtClean="0"/>
              <a:t>i.e</a:t>
            </a:r>
            <a:r>
              <a:rPr lang="en-IN" sz="1800" dirty="0" smtClean="0"/>
              <a:t> weekend.</a:t>
            </a:r>
            <a:endParaRPr lang="en-IN" sz="1800" dirty="0"/>
          </a:p>
        </p:txBody>
      </p:sp>
      <p:pic>
        <p:nvPicPr>
          <p:cNvPr id="5122" name="Picture 2" descr="C:\Users\dell\Documents\Python Scripts\WOMart\plots\week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99865"/>
            <a:ext cx="51689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WEEKEND AFFECT ON SALES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It can be observed that Sales are slightly more on weekends than weekdays,</a:t>
            </a:r>
            <a:endParaRPr lang="en-IN" sz="1800" dirty="0"/>
          </a:p>
        </p:txBody>
      </p:sp>
      <p:pic>
        <p:nvPicPr>
          <p:cNvPr id="6146" name="Picture 2" descr="C:\Users\dell\Documents\Python Scripts\WOMart\plots\weekend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94364"/>
            <a:ext cx="51689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3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CORRELATION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dell\Documents\Python Scripts\WOMart\plots\co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77238" cy="46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8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</TotalTime>
  <Words>184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WOMART SALES PREDICTION</vt:lpstr>
      <vt:lpstr>INTRODUCTION</vt:lpstr>
      <vt:lpstr>VARIABLES RELATION</vt:lpstr>
      <vt:lpstr>SALES DISTRIBUTUION</vt:lpstr>
      <vt:lpstr>DISCOUNT AFFECT ON SALES</vt:lpstr>
      <vt:lpstr>HOLIDAY AFFECT ON SALES</vt:lpstr>
      <vt:lpstr>DAY OF WEEK AFFECT ON SALES</vt:lpstr>
      <vt:lpstr>WEEKEND AFFECT ON SALES</vt:lpstr>
      <vt:lpstr>CORRELATION </vt:lpstr>
      <vt:lpstr>LOGISTIC REGRESSION</vt:lpstr>
      <vt:lpstr>FEATURE IMPORTANCE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WOMART SALES PREDICTION</dc:title>
  <dc:creator>ismail - [2010]</dc:creator>
  <cp:lastModifiedBy>ismail - [2010]</cp:lastModifiedBy>
  <cp:revision>10</cp:revision>
  <dcterms:created xsi:type="dcterms:W3CDTF">2021-09-19T17:48:18Z</dcterms:created>
  <dcterms:modified xsi:type="dcterms:W3CDTF">2021-09-19T18:12:51Z</dcterms:modified>
</cp:coreProperties>
</file>