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6" r:id="rId3"/>
  </p:sldMasterIdLst>
  <p:notesMasterIdLst>
    <p:notesMasterId r:id="rId5"/>
  </p:notesMasterIdLst>
  <p:handoutMasterIdLst>
    <p:handoutMasterId r:id="rId17"/>
  </p:handoutMasterIdLst>
  <p:sldIdLst>
    <p:sldId id="326" r:id="rId4"/>
    <p:sldId id="408" r:id="rId6"/>
    <p:sldId id="329" r:id="rId7"/>
    <p:sldId id="340" r:id="rId8"/>
    <p:sldId id="385" r:id="rId9"/>
    <p:sldId id="338" r:id="rId10"/>
    <p:sldId id="412" r:id="rId11"/>
    <p:sldId id="413" r:id="rId12"/>
    <p:sldId id="414" r:id="rId13"/>
    <p:sldId id="331" r:id="rId14"/>
    <p:sldId id="360" r:id="rId15"/>
    <p:sldId id="361" r:id="rId16"/>
  </p:sldIdLst>
  <p:sldSz cx="9144000" cy="5143500" type="screen16x9"/>
  <p:notesSz cx="6858000" cy="9144000"/>
  <p:embeddedFontLst>
    <p:embeddedFont>
      <p:font typeface="Inter" panose="02000503000000020004" charset="0"/>
      <p:regular r:id="rId21"/>
      <p:bold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0" userDrawn="1">
          <p15:clr>
            <a:srgbClr val="A4A3A4"/>
          </p15:clr>
        </p15:guide>
        <p15:guide id="2" pos="-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0"/>
    <a:srgbClr val="E3E4E9"/>
    <a:srgbClr val="EA465F"/>
    <a:srgbClr val="FF8961"/>
    <a:srgbClr val="F8CD19"/>
    <a:srgbClr val="87C3F9"/>
    <a:srgbClr val="1D8EF4"/>
    <a:srgbClr val="CFE7FD"/>
    <a:srgbClr val="48A3F6"/>
    <a:srgbClr val="59B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500" autoAdjust="0"/>
    <p:restoredTop sz="92650" autoAdjust="0"/>
  </p:normalViewPr>
  <p:slideViewPr>
    <p:cSldViewPr showGuides="1">
      <p:cViewPr>
        <p:scale>
          <a:sx n="75" d="100"/>
          <a:sy n="75" d="100"/>
        </p:scale>
        <p:origin x="1986" y="1164"/>
      </p:cViewPr>
      <p:guideLst>
        <p:guide orient="horz"/>
        <p:guide pos="-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82" y="-108"/>
      </p:cViewPr>
      <p:guideLst>
        <p:guide orient="horz" pos="2863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19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872051B9-3A0E-4222-8344-5D0C701309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4F117DC7-FD80-4766-863C-03E91DD80B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DC7-FD80-4766-863C-03E91DD80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DC7-FD80-4766-863C-03E91DD80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microsoft.com/office/2007/relationships/hdphoto" Target="../media/image5.wdp"/><Relationship Id="rId11" Type="http://schemas.openxmlformats.org/officeDocument/2006/relationships/image" Target="../media/image4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microsoft.com/office/2007/relationships/hdphoto" Target="../media/image2.wdp"/><Relationship Id="rId8" Type="http://schemas.openxmlformats.org/officeDocument/2006/relationships/image" Target="../media/image1.png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image" Target="../media/image6.png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3" Type="http://schemas.openxmlformats.org/officeDocument/2006/relationships/image" Target="../media/image3.png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5.xml"/><Relationship Id="rId19" Type="http://schemas.openxmlformats.org/officeDocument/2006/relationships/tags" Target="../tags/tag20.xml"/><Relationship Id="rId18" Type="http://schemas.microsoft.com/office/2007/relationships/hdphoto" Target="../media/image2.wdp"/><Relationship Id="rId17" Type="http://schemas.openxmlformats.org/officeDocument/2006/relationships/image" Target="../media/image1.png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矩形: 单圆角 4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28377" cy="514350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100000">
                <a:schemeClr val="accent2"/>
              </a:gs>
              <a:gs pos="2000">
                <a:schemeClr val="accent1"/>
              </a:gs>
            </a:gsLst>
            <a:lin ang="2700000" scaled="1"/>
            <a:tileRect/>
          </a:gra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09550" y="169068"/>
            <a:ext cx="8743950" cy="4805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矩形 18"/>
          <p:cNvSpPr/>
          <p:nvPr userDrawn="1">
            <p:custDataLst>
              <p:tags r:id="rId6"/>
            </p:custDataLst>
          </p:nvPr>
        </p:nvSpPr>
        <p:spPr>
          <a:xfrm>
            <a:off x="209550" y="169068"/>
            <a:ext cx="8743950" cy="4805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6200000">
            <a:off x="8293410" y="2570009"/>
            <a:ext cx="620946" cy="79682"/>
          </a:xfrm>
          <a:custGeom>
            <a:avLst/>
            <a:gdLst>
              <a:gd name="connsiteX0" fmla="*/ 774807 w 827928"/>
              <a:gd name="connsiteY0" fmla="*/ 0 h 106242"/>
              <a:gd name="connsiteX1" fmla="*/ 827928 w 827928"/>
              <a:gd name="connsiteY1" fmla="*/ 53121 h 106242"/>
              <a:gd name="connsiteX2" fmla="*/ 774807 w 827928"/>
              <a:gd name="connsiteY2" fmla="*/ 106242 h 106242"/>
              <a:gd name="connsiteX3" fmla="*/ 721686 w 827928"/>
              <a:gd name="connsiteY3" fmla="*/ 53121 h 106242"/>
              <a:gd name="connsiteX4" fmla="*/ 774807 w 827928"/>
              <a:gd name="connsiteY4" fmla="*/ 0 h 106242"/>
              <a:gd name="connsiteX5" fmla="*/ 534245 w 827928"/>
              <a:gd name="connsiteY5" fmla="*/ 0 h 106242"/>
              <a:gd name="connsiteX6" fmla="*/ 587366 w 827928"/>
              <a:gd name="connsiteY6" fmla="*/ 53121 h 106242"/>
              <a:gd name="connsiteX7" fmla="*/ 534245 w 827928"/>
              <a:gd name="connsiteY7" fmla="*/ 106242 h 106242"/>
              <a:gd name="connsiteX8" fmla="*/ 481124 w 827928"/>
              <a:gd name="connsiteY8" fmla="*/ 53121 h 106242"/>
              <a:gd name="connsiteX9" fmla="*/ 534245 w 827928"/>
              <a:gd name="connsiteY9" fmla="*/ 0 h 106242"/>
              <a:gd name="connsiteX10" fmla="*/ 293683 w 827928"/>
              <a:gd name="connsiteY10" fmla="*/ 0 h 106242"/>
              <a:gd name="connsiteX11" fmla="*/ 346804 w 827928"/>
              <a:gd name="connsiteY11" fmla="*/ 53121 h 106242"/>
              <a:gd name="connsiteX12" fmla="*/ 293683 w 827928"/>
              <a:gd name="connsiteY12" fmla="*/ 106242 h 106242"/>
              <a:gd name="connsiteX13" fmla="*/ 240562 w 827928"/>
              <a:gd name="connsiteY13" fmla="*/ 53121 h 106242"/>
              <a:gd name="connsiteX14" fmla="*/ 293683 w 827928"/>
              <a:gd name="connsiteY14" fmla="*/ 0 h 106242"/>
              <a:gd name="connsiteX15" fmla="*/ 53121 w 827928"/>
              <a:gd name="connsiteY15" fmla="*/ 0 h 106242"/>
              <a:gd name="connsiteX16" fmla="*/ 106242 w 827928"/>
              <a:gd name="connsiteY16" fmla="*/ 53121 h 106242"/>
              <a:gd name="connsiteX17" fmla="*/ 53121 w 827928"/>
              <a:gd name="connsiteY17" fmla="*/ 106242 h 106242"/>
              <a:gd name="connsiteX18" fmla="*/ 0 w 827928"/>
              <a:gd name="connsiteY18" fmla="*/ 53121 h 106242"/>
              <a:gd name="connsiteX19" fmla="*/ 53121 w 827928"/>
              <a:gd name="connsiteY19" fmla="*/ 0 h 10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7928" h="106242">
                <a:moveTo>
                  <a:pt x="774807" y="0"/>
                </a:moveTo>
                <a:cubicBezTo>
                  <a:pt x="804145" y="0"/>
                  <a:pt x="827928" y="23783"/>
                  <a:pt x="827928" y="53121"/>
                </a:cubicBezTo>
                <a:cubicBezTo>
                  <a:pt x="827928" y="82459"/>
                  <a:pt x="804145" y="106242"/>
                  <a:pt x="774807" y="106242"/>
                </a:cubicBezTo>
                <a:cubicBezTo>
                  <a:pt x="745469" y="106242"/>
                  <a:pt x="721686" y="82459"/>
                  <a:pt x="721686" y="53121"/>
                </a:cubicBezTo>
                <a:cubicBezTo>
                  <a:pt x="721686" y="23783"/>
                  <a:pt x="745469" y="0"/>
                  <a:pt x="774807" y="0"/>
                </a:cubicBezTo>
                <a:close/>
                <a:moveTo>
                  <a:pt x="534245" y="0"/>
                </a:moveTo>
                <a:cubicBezTo>
                  <a:pt x="563583" y="0"/>
                  <a:pt x="587366" y="23783"/>
                  <a:pt x="587366" y="53121"/>
                </a:cubicBezTo>
                <a:cubicBezTo>
                  <a:pt x="587366" y="82459"/>
                  <a:pt x="563583" y="106242"/>
                  <a:pt x="534245" y="106242"/>
                </a:cubicBezTo>
                <a:cubicBezTo>
                  <a:pt x="504907" y="106242"/>
                  <a:pt x="481124" y="82459"/>
                  <a:pt x="481124" y="53121"/>
                </a:cubicBezTo>
                <a:cubicBezTo>
                  <a:pt x="481124" y="23783"/>
                  <a:pt x="504907" y="0"/>
                  <a:pt x="534245" y="0"/>
                </a:cubicBezTo>
                <a:close/>
                <a:moveTo>
                  <a:pt x="293683" y="0"/>
                </a:moveTo>
                <a:cubicBezTo>
                  <a:pt x="323021" y="0"/>
                  <a:pt x="346804" y="23783"/>
                  <a:pt x="346804" y="53121"/>
                </a:cubicBezTo>
                <a:cubicBezTo>
                  <a:pt x="346804" y="82459"/>
                  <a:pt x="323021" y="106242"/>
                  <a:pt x="293683" y="106242"/>
                </a:cubicBezTo>
                <a:cubicBezTo>
                  <a:pt x="264345" y="106242"/>
                  <a:pt x="240562" y="82459"/>
                  <a:pt x="240562" y="53121"/>
                </a:cubicBezTo>
                <a:cubicBezTo>
                  <a:pt x="240562" y="23783"/>
                  <a:pt x="264345" y="0"/>
                  <a:pt x="293683" y="0"/>
                </a:cubicBezTo>
                <a:close/>
                <a:moveTo>
                  <a:pt x="53121" y="0"/>
                </a:moveTo>
                <a:cubicBezTo>
                  <a:pt x="82459" y="0"/>
                  <a:pt x="106242" y="23783"/>
                  <a:pt x="106242" y="53121"/>
                </a:cubicBezTo>
                <a:cubicBezTo>
                  <a:pt x="106242" y="82459"/>
                  <a:pt x="82459" y="106242"/>
                  <a:pt x="53121" y="106242"/>
                </a:cubicBezTo>
                <a:cubicBezTo>
                  <a:pt x="23783" y="106242"/>
                  <a:pt x="0" y="82459"/>
                  <a:pt x="0" y="53121"/>
                </a:cubicBezTo>
                <a:cubicBezTo>
                  <a:pt x="0" y="23783"/>
                  <a:pt x="23783" y="0"/>
                  <a:pt x="53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椭圆 12"/>
          <p:cNvSpPr/>
          <p:nvPr userDrawn="1">
            <p:custDataLst>
              <p:tags r:id="rId8"/>
            </p:custDataLst>
          </p:nvPr>
        </p:nvSpPr>
        <p:spPr>
          <a:xfrm>
            <a:off x="610718" y="3623022"/>
            <a:ext cx="1158761" cy="1158761"/>
          </a:xfrm>
          <a:prstGeom prst="ellipse">
            <a:avLst/>
          </a:prstGeom>
          <a:gradFill>
            <a:gsLst>
              <a:gs pos="100000">
                <a:schemeClr val="accent1">
                  <a:alpha val="70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任意多边形: 形状 15"/>
          <p:cNvSpPr/>
          <p:nvPr userDrawn="1">
            <p:custDataLst>
              <p:tags r:id="rId9"/>
            </p:custDataLst>
          </p:nvPr>
        </p:nvSpPr>
        <p:spPr>
          <a:xfrm flipH="1">
            <a:off x="943244" y="489939"/>
            <a:ext cx="680386" cy="269474"/>
          </a:xfrm>
          <a:custGeom>
            <a:avLst/>
            <a:gdLst>
              <a:gd name="connsiteX0" fmla="*/ 1228281 w 1267969"/>
              <a:gd name="connsiteY0" fmla="*/ 422817 h 502193"/>
              <a:gd name="connsiteX1" fmla="*/ 1267969 w 1267969"/>
              <a:gd name="connsiteY1" fmla="*/ 462505 h 502193"/>
              <a:gd name="connsiteX2" fmla="*/ 1228281 w 1267969"/>
              <a:gd name="connsiteY2" fmla="*/ 502193 h 502193"/>
              <a:gd name="connsiteX3" fmla="*/ 1188593 w 1267969"/>
              <a:gd name="connsiteY3" fmla="*/ 462505 h 502193"/>
              <a:gd name="connsiteX4" fmla="*/ 1228281 w 1267969"/>
              <a:gd name="connsiteY4" fmla="*/ 422817 h 502193"/>
              <a:gd name="connsiteX5" fmla="*/ 1058482 w 1267969"/>
              <a:gd name="connsiteY5" fmla="*/ 422817 h 502193"/>
              <a:gd name="connsiteX6" fmla="*/ 1098170 w 1267969"/>
              <a:gd name="connsiteY6" fmla="*/ 462505 h 502193"/>
              <a:gd name="connsiteX7" fmla="*/ 1058482 w 1267969"/>
              <a:gd name="connsiteY7" fmla="*/ 502193 h 502193"/>
              <a:gd name="connsiteX8" fmla="*/ 1018794 w 1267969"/>
              <a:gd name="connsiteY8" fmla="*/ 462505 h 502193"/>
              <a:gd name="connsiteX9" fmla="*/ 1058482 w 1267969"/>
              <a:gd name="connsiteY9" fmla="*/ 422817 h 502193"/>
              <a:gd name="connsiteX10" fmla="*/ 888683 w 1267969"/>
              <a:gd name="connsiteY10" fmla="*/ 422817 h 502193"/>
              <a:gd name="connsiteX11" fmla="*/ 928371 w 1267969"/>
              <a:gd name="connsiteY11" fmla="*/ 462505 h 502193"/>
              <a:gd name="connsiteX12" fmla="*/ 888683 w 1267969"/>
              <a:gd name="connsiteY12" fmla="*/ 502193 h 502193"/>
              <a:gd name="connsiteX13" fmla="*/ 848995 w 1267969"/>
              <a:gd name="connsiteY13" fmla="*/ 462505 h 502193"/>
              <a:gd name="connsiteX14" fmla="*/ 888683 w 1267969"/>
              <a:gd name="connsiteY14" fmla="*/ 422817 h 502193"/>
              <a:gd name="connsiteX15" fmla="*/ 718884 w 1267969"/>
              <a:gd name="connsiteY15" fmla="*/ 422817 h 502193"/>
              <a:gd name="connsiteX16" fmla="*/ 758572 w 1267969"/>
              <a:gd name="connsiteY16" fmla="*/ 462505 h 502193"/>
              <a:gd name="connsiteX17" fmla="*/ 718884 w 1267969"/>
              <a:gd name="connsiteY17" fmla="*/ 502193 h 502193"/>
              <a:gd name="connsiteX18" fmla="*/ 679196 w 1267969"/>
              <a:gd name="connsiteY18" fmla="*/ 462505 h 502193"/>
              <a:gd name="connsiteX19" fmla="*/ 718884 w 1267969"/>
              <a:gd name="connsiteY19" fmla="*/ 422817 h 502193"/>
              <a:gd name="connsiteX20" fmla="*/ 549085 w 1267969"/>
              <a:gd name="connsiteY20" fmla="*/ 422817 h 502193"/>
              <a:gd name="connsiteX21" fmla="*/ 588773 w 1267969"/>
              <a:gd name="connsiteY21" fmla="*/ 462505 h 502193"/>
              <a:gd name="connsiteX22" fmla="*/ 549085 w 1267969"/>
              <a:gd name="connsiteY22" fmla="*/ 502193 h 502193"/>
              <a:gd name="connsiteX23" fmla="*/ 509397 w 1267969"/>
              <a:gd name="connsiteY23" fmla="*/ 462505 h 502193"/>
              <a:gd name="connsiteX24" fmla="*/ 549085 w 1267969"/>
              <a:gd name="connsiteY24" fmla="*/ 422817 h 502193"/>
              <a:gd name="connsiteX25" fmla="*/ 379286 w 1267969"/>
              <a:gd name="connsiteY25" fmla="*/ 422817 h 502193"/>
              <a:gd name="connsiteX26" fmla="*/ 418974 w 1267969"/>
              <a:gd name="connsiteY26" fmla="*/ 462505 h 502193"/>
              <a:gd name="connsiteX27" fmla="*/ 379286 w 1267969"/>
              <a:gd name="connsiteY27" fmla="*/ 502193 h 502193"/>
              <a:gd name="connsiteX28" fmla="*/ 339598 w 1267969"/>
              <a:gd name="connsiteY28" fmla="*/ 462505 h 502193"/>
              <a:gd name="connsiteX29" fmla="*/ 379286 w 1267969"/>
              <a:gd name="connsiteY29" fmla="*/ 422817 h 502193"/>
              <a:gd name="connsiteX30" fmla="*/ 209487 w 1267969"/>
              <a:gd name="connsiteY30" fmla="*/ 422817 h 502193"/>
              <a:gd name="connsiteX31" fmla="*/ 249175 w 1267969"/>
              <a:gd name="connsiteY31" fmla="*/ 462505 h 502193"/>
              <a:gd name="connsiteX32" fmla="*/ 209487 w 1267969"/>
              <a:gd name="connsiteY32" fmla="*/ 502193 h 502193"/>
              <a:gd name="connsiteX33" fmla="*/ 169799 w 1267969"/>
              <a:gd name="connsiteY33" fmla="*/ 462505 h 502193"/>
              <a:gd name="connsiteX34" fmla="*/ 209487 w 1267969"/>
              <a:gd name="connsiteY34" fmla="*/ 422817 h 502193"/>
              <a:gd name="connsiteX35" fmla="*/ 39688 w 1267969"/>
              <a:gd name="connsiteY35" fmla="*/ 422817 h 502193"/>
              <a:gd name="connsiteX36" fmla="*/ 79376 w 1267969"/>
              <a:gd name="connsiteY36" fmla="*/ 462505 h 502193"/>
              <a:gd name="connsiteX37" fmla="*/ 39688 w 1267969"/>
              <a:gd name="connsiteY37" fmla="*/ 502193 h 502193"/>
              <a:gd name="connsiteX38" fmla="*/ 0 w 1267969"/>
              <a:gd name="connsiteY38" fmla="*/ 462505 h 502193"/>
              <a:gd name="connsiteX39" fmla="*/ 39688 w 1267969"/>
              <a:gd name="connsiteY39" fmla="*/ 422817 h 502193"/>
              <a:gd name="connsiteX40" fmla="*/ 1228281 w 1267969"/>
              <a:gd name="connsiteY40" fmla="*/ 281878 h 502193"/>
              <a:gd name="connsiteX41" fmla="*/ 1267969 w 1267969"/>
              <a:gd name="connsiteY41" fmla="*/ 321566 h 502193"/>
              <a:gd name="connsiteX42" fmla="*/ 1228281 w 1267969"/>
              <a:gd name="connsiteY42" fmla="*/ 361254 h 502193"/>
              <a:gd name="connsiteX43" fmla="*/ 1188593 w 1267969"/>
              <a:gd name="connsiteY43" fmla="*/ 321566 h 502193"/>
              <a:gd name="connsiteX44" fmla="*/ 1228281 w 1267969"/>
              <a:gd name="connsiteY44" fmla="*/ 281878 h 502193"/>
              <a:gd name="connsiteX45" fmla="*/ 1058482 w 1267969"/>
              <a:gd name="connsiteY45" fmla="*/ 281878 h 502193"/>
              <a:gd name="connsiteX46" fmla="*/ 1098170 w 1267969"/>
              <a:gd name="connsiteY46" fmla="*/ 321566 h 502193"/>
              <a:gd name="connsiteX47" fmla="*/ 1058482 w 1267969"/>
              <a:gd name="connsiteY47" fmla="*/ 361254 h 502193"/>
              <a:gd name="connsiteX48" fmla="*/ 1018794 w 1267969"/>
              <a:gd name="connsiteY48" fmla="*/ 321566 h 502193"/>
              <a:gd name="connsiteX49" fmla="*/ 1058482 w 1267969"/>
              <a:gd name="connsiteY49" fmla="*/ 281878 h 502193"/>
              <a:gd name="connsiteX50" fmla="*/ 888683 w 1267969"/>
              <a:gd name="connsiteY50" fmla="*/ 281878 h 502193"/>
              <a:gd name="connsiteX51" fmla="*/ 928371 w 1267969"/>
              <a:gd name="connsiteY51" fmla="*/ 321566 h 502193"/>
              <a:gd name="connsiteX52" fmla="*/ 888683 w 1267969"/>
              <a:gd name="connsiteY52" fmla="*/ 361254 h 502193"/>
              <a:gd name="connsiteX53" fmla="*/ 848995 w 1267969"/>
              <a:gd name="connsiteY53" fmla="*/ 321566 h 502193"/>
              <a:gd name="connsiteX54" fmla="*/ 888683 w 1267969"/>
              <a:gd name="connsiteY54" fmla="*/ 281878 h 502193"/>
              <a:gd name="connsiteX55" fmla="*/ 718884 w 1267969"/>
              <a:gd name="connsiteY55" fmla="*/ 281878 h 502193"/>
              <a:gd name="connsiteX56" fmla="*/ 758572 w 1267969"/>
              <a:gd name="connsiteY56" fmla="*/ 321566 h 502193"/>
              <a:gd name="connsiteX57" fmla="*/ 718884 w 1267969"/>
              <a:gd name="connsiteY57" fmla="*/ 361254 h 502193"/>
              <a:gd name="connsiteX58" fmla="*/ 679196 w 1267969"/>
              <a:gd name="connsiteY58" fmla="*/ 321566 h 502193"/>
              <a:gd name="connsiteX59" fmla="*/ 718884 w 1267969"/>
              <a:gd name="connsiteY59" fmla="*/ 281878 h 502193"/>
              <a:gd name="connsiteX60" fmla="*/ 549085 w 1267969"/>
              <a:gd name="connsiteY60" fmla="*/ 281878 h 502193"/>
              <a:gd name="connsiteX61" fmla="*/ 588773 w 1267969"/>
              <a:gd name="connsiteY61" fmla="*/ 321566 h 502193"/>
              <a:gd name="connsiteX62" fmla="*/ 549085 w 1267969"/>
              <a:gd name="connsiteY62" fmla="*/ 361254 h 502193"/>
              <a:gd name="connsiteX63" fmla="*/ 509397 w 1267969"/>
              <a:gd name="connsiteY63" fmla="*/ 321566 h 502193"/>
              <a:gd name="connsiteX64" fmla="*/ 549085 w 1267969"/>
              <a:gd name="connsiteY64" fmla="*/ 281878 h 502193"/>
              <a:gd name="connsiteX65" fmla="*/ 379286 w 1267969"/>
              <a:gd name="connsiteY65" fmla="*/ 281878 h 502193"/>
              <a:gd name="connsiteX66" fmla="*/ 418974 w 1267969"/>
              <a:gd name="connsiteY66" fmla="*/ 321566 h 502193"/>
              <a:gd name="connsiteX67" fmla="*/ 379286 w 1267969"/>
              <a:gd name="connsiteY67" fmla="*/ 361254 h 502193"/>
              <a:gd name="connsiteX68" fmla="*/ 339598 w 1267969"/>
              <a:gd name="connsiteY68" fmla="*/ 321566 h 502193"/>
              <a:gd name="connsiteX69" fmla="*/ 379286 w 1267969"/>
              <a:gd name="connsiteY69" fmla="*/ 281878 h 502193"/>
              <a:gd name="connsiteX70" fmla="*/ 209487 w 1267969"/>
              <a:gd name="connsiteY70" fmla="*/ 281878 h 502193"/>
              <a:gd name="connsiteX71" fmla="*/ 249175 w 1267969"/>
              <a:gd name="connsiteY71" fmla="*/ 321566 h 502193"/>
              <a:gd name="connsiteX72" fmla="*/ 209487 w 1267969"/>
              <a:gd name="connsiteY72" fmla="*/ 361254 h 502193"/>
              <a:gd name="connsiteX73" fmla="*/ 169799 w 1267969"/>
              <a:gd name="connsiteY73" fmla="*/ 321566 h 502193"/>
              <a:gd name="connsiteX74" fmla="*/ 209487 w 1267969"/>
              <a:gd name="connsiteY74" fmla="*/ 281878 h 502193"/>
              <a:gd name="connsiteX75" fmla="*/ 39688 w 1267969"/>
              <a:gd name="connsiteY75" fmla="*/ 281878 h 502193"/>
              <a:gd name="connsiteX76" fmla="*/ 79376 w 1267969"/>
              <a:gd name="connsiteY76" fmla="*/ 321566 h 502193"/>
              <a:gd name="connsiteX77" fmla="*/ 39688 w 1267969"/>
              <a:gd name="connsiteY77" fmla="*/ 361254 h 502193"/>
              <a:gd name="connsiteX78" fmla="*/ 0 w 1267969"/>
              <a:gd name="connsiteY78" fmla="*/ 321566 h 502193"/>
              <a:gd name="connsiteX79" fmla="*/ 39688 w 1267969"/>
              <a:gd name="connsiteY79" fmla="*/ 281878 h 502193"/>
              <a:gd name="connsiteX80" fmla="*/ 1228281 w 1267969"/>
              <a:gd name="connsiteY80" fmla="*/ 140939 h 502193"/>
              <a:gd name="connsiteX81" fmla="*/ 1267969 w 1267969"/>
              <a:gd name="connsiteY81" fmla="*/ 180627 h 502193"/>
              <a:gd name="connsiteX82" fmla="*/ 1228281 w 1267969"/>
              <a:gd name="connsiteY82" fmla="*/ 220315 h 502193"/>
              <a:gd name="connsiteX83" fmla="*/ 1188593 w 1267969"/>
              <a:gd name="connsiteY83" fmla="*/ 180627 h 502193"/>
              <a:gd name="connsiteX84" fmla="*/ 1228281 w 1267969"/>
              <a:gd name="connsiteY84" fmla="*/ 140939 h 502193"/>
              <a:gd name="connsiteX85" fmla="*/ 1058482 w 1267969"/>
              <a:gd name="connsiteY85" fmla="*/ 140939 h 502193"/>
              <a:gd name="connsiteX86" fmla="*/ 1098170 w 1267969"/>
              <a:gd name="connsiteY86" fmla="*/ 180627 h 502193"/>
              <a:gd name="connsiteX87" fmla="*/ 1058482 w 1267969"/>
              <a:gd name="connsiteY87" fmla="*/ 220315 h 502193"/>
              <a:gd name="connsiteX88" fmla="*/ 1018794 w 1267969"/>
              <a:gd name="connsiteY88" fmla="*/ 180627 h 502193"/>
              <a:gd name="connsiteX89" fmla="*/ 1058482 w 1267969"/>
              <a:gd name="connsiteY89" fmla="*/ 140939 h 502193"/>
              <a:gd name="connsiteX90" fmla="*/ 888683 w 1267969"/>
              <a:gd name="connsiteY90" fmla="*/ 140939 h 502193"/>
              <a:gd name="connsiteX91" fmla="*/ 928371 w 1267969"/>
              <a:gd name="connsiteY91" fmla="*/ 180627 h 502193"/>
              <a:gd name="connsiteX92" fmla="*/ 888683 w 1267969"/>
              <a:gd name="connsiteY92" fmla="*/ 220315 h 502193"/>
              <a:gd name="connsiteX93" fmla="*/ 848995 w 1267969"/>
              <a:gd name="connsiteY93" fmla="*/ 180627 h 502193"/>
              <a:gd name="connsiteX94" fmla="*/ 888683 w 1267969"/>
              <a:gd name="connsiteY94" fmla="*/ 140939 h 502193"/>
              <a:gd name="connsiteX95" fmla="*/ 718884 w 1267969"/>
              <a:gd name="connsiteY95" fmla="*/ 140939 h 502193"/>
              <a:gd name="connsiteX96" fmla="*/ 758572 w 1267969"/>
              <a:gd name="connsiteY96" fmla="*/ 180627 h 502193"/>
              <a:gd name="connsiteX97" fmla="*/ 718884 w 1267969"/>
              <a:gd name="connsiteY97" fmla="*/ 220315 h 502193"/>
              <a:gd name="connsiteX98" fmla="*/ 679196 w 1267969"/>
              <a:gd name="connsiteY98" fmla="*/ 180627 h 502193"/>
              <a:gd name="connsiteX99" fmla="*/ 718884 w 1267969"/>
              <a:gd name="connsiteY99" fmla="*/ 140939 h 502193"/>
              <a:gd name="connsiteX100" fmla="*/ 549085 w 1267969"/>
              <a:gd name="connsiteY100" fmla="*/ 140939 h 502193"/>
              <a:gd name="connsiteX101" fmla="*/ 588773 w 1267969"/>
              <a:gd name="connsiteY101" fmla="*/ 180627 h 502193"/>
              <a:gd name="connsiteX102" fmla="*/ 549085 w 1267969"/>
              <a:gd name="connsiteY102" fmla="*/ 220315 h 502193"/>
              <a:gd name="connsiteX103" fmla="*/ 509397 w 1267969"/>
              <a:gd name="connsiteY103" fmla="*/ 180627 h 502193"/>
              <a:gd name="connsiteX104" fmla="*/ 549085 w 1267969"/>
              <a:gd name="connsiteY104" fmla="*/ 140939 h 502193"/>
              <a:gd name="connsiteX105" fmla="*/ 379286 w 1267969"/>
              <a:gd name="connsiteY105" fmla="*/ 140939 h 502193"/>
              <a:gd name="connsiteX106" fmla="*/ 418974 w 1267969"/>
              <a:gd name="connsiteY106" fmla="*/ 180627 h 502193"/>
              <a:gd name="connsiteX107" fmla="*/ 379286 w 1267969"/>
              <a:gd name="connsiteY107" fmla="*/ 220315 h 502193"/>
              <a:gd name="connsiteX108" fmla="*/ 339598 w 1267969"/>
              <a:gd name="connsiteY108" fmla="*/ 180627 h 502193"/>
              <a:gd name="connsiteX109" fmla="*/ 379286 w 1267969"/>
              <a:gd name="connsiteY109" fmla="*/ 140939 h 502193"/>
              <a:gd name="connsiteX110" fmla="*/ 209487 w 1267969"/>
              <a:gd name="connsiteY110" fmla="*/ 140939 h 502193"/>
              <a:gd name="connsiteX111" fmla="*/ 249175 w 1267969"/>
              <a:gd name="connsiteY111" fmla="*/ 180627 h 502193"/>
              <a:gd name="connsiteX112" fmla="*/ 209487 w 1267969"/>
              <a:gd name="connsiteY112" fmla="*/ 220315 h 502193"/>
              <a:gd name="connsiteX113" fmla="*/ 169799 w 1267969"/>
              <a:gd name="connsiteY113" fmla="*/ 180627 h 502193"/>
              <a:gd name="connsiteX114" fmla="*/ 209487 w 1267969"/>
              <a:gd name="connsiteY114" fmla="*/ 140939 h 502193"/>
              <a:gd name="connsiteX115" fmla="*/ 39688 w 1267969"/>
              <a:gd name="connsiteY115" fmla="*/ 140939 h 502193"/>
              <a:gd name="connsiteX116" fmla="*/ 79376 w 1267969"/>
              <a:gd name="connsiteY116" fmla="*/ 180627 h 502193"/>
              <a:gd name="connsiteX117" fmla="*/ 39688 w 1267969"/>
              <a:gd name="connsiteY117" fmla="*/ 220315 h 502193"/>
              <a:gd name="connsiteX118" fmla="*/ 0 w 1267969"/>
              <a:gd name="connsiteY118" fmla="*/ 180627 h 502193"/>
              <a:gd name="connsiteX119" fmla="*/ 39688 w 1267969"/>
              <a:gd name="connsiteY119" fmla="*/ 140939 h 502193"/>
              <a:gd name="connsiteX120" fmla="*/ 1228281 w 1267969"/>
              <a:gd name="connsiteY120" fmla="*/ 0 h 502193"/>
              <a:gd name="connsiteX121" fmla="*/ 1267969 w 1267969"/>
              <a:gd name="connsiteY121" fmla="*/ 39688 h 502193"/>
              <a:gd name="connsiteX122" fmla="*/ 1228281 w 1267969"/>
              <a:gd name="connsiteY122" fmla="*/ 79376 h 502193"/>
              <a:gd name="connsiteX123" fmla="*/ 1188593 w 1267969"/>
              <a:gd name="connsiteY123" fmla="*/ 39688 h 502193"/>
              <a:gd name="connsiteX124" fmla="*/ 1228281 w 1267969"/>
              <a:gd name="connsiteY124" fmla="*/ 0 h 502193"/>
              <a:gd name="connsiteX125" fmla="*/ 1058482 w 1267969"/>
              <a:gd name="connsiteY125" fmla="*/ 0 h 502193"/>
              <a:gd name="connsiteX126" fmla="*/ 1098170 w 1267969"/>
              <a:gd name="connsiteY126" fmla="*/ 39688 h 502193"/>
              <a:gd name="connsiteX127" fmla="*/ 1058482 w 1267969"/>
              <a:gd name="connsiteY127" fmla="*/ 79376 h 502193"/>
              <a:gd name="connsiteX128" fmla="*/ 1018794 w 1267969"/>
              <a:gd name="connsiteY128" fmla="*/ 39688 h 502193"/>
              <a:gd name="connsiteX129" fmla="*/ 1058482 w 1267969"/>
              <a:gd name="connsiteY129" fmla="*/ 0 h 502193"/>
              <a:gd name="connsiteX130" fmla="*/ 888683 w 1267969"/>
              <a:gd name="connsiteY130" fmla="*/ 0 h 502193"/>
              <a:gd name="connsiteX131" fmla="*/ 928371 w 1267969"/>
              <a:gd name="connsiteY131" fmla="*/ 39688 h 502193"/>
              <a:gd name="connsiteX132" fmla="*/ 888683 w 1267969"/>
              <a:gd name="connsiteY132" fmla="*/ 79376 h 502193"/>
              <a:gd name="connsiteX133" fmla="*/ 848995 w 1267969"/>
              <a:gd name="connsiteY133" fmla="*/ 39688 h 502193"/>
              <a:gd name="connsiteX134" fmla="*/ 888683 w 1267969"/>
              <a:gd name="connsiteY134" fmla="*/ 0 h 502193"/>
              <a:gd name="connsiteX135" fmla="*/ 718884 w 1267969"/>
              <a:gd name="connsiteY135" fmla="*/ 0 h 502193"/>
              <a:gd name="connsiteX136" fmla="*/ 758572 w 1267969"/>
              <a:gd name="connsiteY136" fmla="*/ 39688 h 502193"/>
              <a:gd name="connsiteX137" fmla="*/ 718884 w 1267969"/>
              <a:gd name="connsiteY137" fmla="*/ 79376 h 502193"/>
              <a:gd name="connsiteX138" fmla="*/ 679196 w 1267969"/>
              <a:gd name="connsiteY138" fmla="*/ 39688 h 502193"/>
              <a:gd name="connsiteX139" fmla="*/ 718884 w 1267969"/>
              <a:gd name="connsiteY139" fmla="*/ 0 h 502193"/>
              <a:gd name="connsiteX140" fmla="*/ 549085 w 1267969"/>
              <a:gd name="connsiteY140" fmla="*/ 0 h 502193"/>
              <a:gd name="connsiteX141" fmla="*/ 588773 w 1267969"/>
              <a:gd name="connsiteY141" fmla="*/ 39688 h 502193"/>
              <a:gd name="connsiteX142" fmla="*/ 549085 w 1267969"/>
              <a:gd name="connsiteY142" fmla="*/ 79376 h 502193"/>
              <a:gd name="connsiteX143" fmla="*/ 509397 w 1267969"/>
              <a:gd name="connsiteY143" fmla="*/ 39688 h 502193"/>
              <a:gd name="connsiteX144" fmla="*/ 549085 w 1267969"/>
              <a:gd name="connsiteY144" fmla="*/ 0 h 502193"/>
              <a:gd name="connsiteX145" fmla="*/ 379286 w 1267969"/>
              <a:gd name="connsiteY145" fmla="*/ 0 h 502193"/>
              <a:gd name="connsiteX146" fmla="*/ 418974 w 1267969"/>
              <a:gd name="connsiteY146" fmla="*/ 39688 h 502193"/>
              <a:gd name="connsiteX147" fmla="*/ 379286 w 1267969"/>
              <a:gd name="connsiteY147" fmla="*/ 79376 h 502193"/>
              <a:gd name="connsiteX148" fmla="*/ 339598 w 1267969"/>
              <a:gd name="connsiteY148" fmla="*/ 39688 h 502193"/>
              <a:gd name="connsiteX149" fmla="*/ 379286 w 1267969"/>
              <a:gd name="connsiteY149" fmla="*/ 0 h 502193"/>
              <a:gd name="connsiteX150" fmla="*/ 209487 w 1267969"/>
              <a:gd name="connsiteY150" fmla="*/ 0 h 502193"/>
              <a:gd name="connsiteX151" fmla="*/ 249175 w 1267969"/>
              <a:gd name="connsiteY151" fmla="*/ 39688 h 502193"/>
              <a:gd name="connsiteX152" fmla="*/ 209487 w 1267969"/>
              <a:gd name="connsiteY152" fmla="*/ 79376 h 502193"/>
              <a:gd name="connsiteX153" fmla="*/ 169799 w 1267969"/>
              <a:gd name="connsiteY153" fmla="*/ 39688 h 502193"/>
              <a:gd name="connsiteX154" fmla="*/ 209487 w 1267969"/>
              <a:gd name="connsiteY154" fmla="*/ 0 h 502193"/>
              <a:gd name="connsiteX155" fmla="*/ 39688 w 1267969"/>
              <a:gd name="connsiteY155" fmla="*/ 0 h 502193"/>
              <a:gd name="connsiteX156" fmla="*/ 79376 w 1267969"/>
              <a:gd name="connsiteY156" fmla="*/ 39688 h 502193"/>
              <a:gd name="connsiteX157" fmla="*/ 39688 w 1267969"/>
              <a:gd name="connsiteY157" fmla="*/ 79376 h 502193"/>
              <a:gd name="connsiteX158" fmla="*/ 0 w 1267969"/>
              <a:gd name="connsiteY158" fmla="*/ 39688 h 502193"/>
              <a:gd name="connsiteX159" fmla="*/ 39688 w 1267969"/>
              <a:gd name="connsiteY159" fmla="*/ 0 h 5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67969" h="502193">
                <a:moveTo>
                  <a:pt x="1228281" y="422817"/>
                </a:moveTo>
                <a:cubicBezTo>
                  <a:pt x="1250200" y="422817"/>
                  <a:pt x="1267969" y="440586"/>
                  <a:pt x="1267969" y="462505"/>
                </a:cubicBezTo>
                <a:cubicBezTo>
                  <a:pt x="1267969" y="484424"/>
                  <a:pt x="1250200" y="502193"/>
                  <a:pt x="1228281" y="502193"/>
                </a:cubicBezTo>
                <a:cubicBezTo>
                  <a:pt x="1206362" y="502193"/>
                  <a:pt x="1188593" y="484424"/>
                  <a:pt x="1188593" y="462505"/>
                </a:cubicBezTo>
                <a:cubicBezTo>
                  <a:pt x="1188593" y="440586"/>
                  <a:pt x="1206362" y="422817"/>
                  <a:pt x="1228281" y="422817"/>
                </a:cubicBezTo>
                <a:close/>
                <a:moveTo>
                  <a:pt x="1058482" y="422817"/>
                </a:moveTo>
                <a:cubicBezTo>
                  <a:pt x="1080401" y="422817"/>
                  <a:pt x="1098170" y="440586"/>
                  <a:pt x="1098170" y="462505"/>
                </a:cubicBezTo>
                <a:cubicBezTo>
                  <a:pt x="1098170" y="484424"/>
                  <a:pt x="1080401" y="502193"/>
                  <a:pt x="1058482" y="502193"/>
                </a:cubicBezTo>
                <a:cubicBezTo>
                  <a:pt x="1036563" y="502193"/>
                  <a:pt x="1018794" y="484424"/>
                  <a:pt x="1018794" y="462505"/>
                </a:cubicBezTo>
                <a:cubicBezTo>
                  <a:pt x="1018794" y="440586"/>
                  <a:pt x="1036563" y="422817"/>
                  <a:pt x="1058482" y="422817"/>
                </a:cubicBezTo>
                <a:close/>
                <a:moveTo>
                  <a:pt x="888683" y="422817"/>
                </a:moveTo>
                <a:cubicBezTo>
                  <a:pt x="910602" y="422817"/>
                  <a:pt x="928371" y="440586"/>
                  <a:pt x="928371" y="462505"/>
                </a:cubicBezTo>
                <a:cubicBezTo>
                  <a:pt x="928371" y="484424"/>
                  <a:pt x="910602" y="502193"/>
                  <a:pt x="888683" y="502193"/>
                </a:cubicBezTo>
                <a:cubicBezTo>
                  <a:pt x="866764" y="502193"/>
                  <a:pt x="848995" y="484424"/>
                  <a:pt x="848995" y="462505"/>
                </a:cubicBezTo>
                <a:cubicBezTo>
                  <a:pt x="848995" y="440586"/>
                  <a:pt x="866764" y="422817"/>
                  <a:pt x="888683" y="422817"/>
                </a:cubicBezTo>
                <a:close/>
                <a:moveTo>
                  <a:pt x="718884" y="422817"/>
                </a:moveTo>
                <a:cubicBezTo>
                  <a:pt x="740803" y="422817"/>
                  <a:pt x="758572" y="440586"/>
                  <a:pt x="758572" y="462505"/>
                </a:cubicBezTo>
                <a:cubicBezTo>
                  <a:pt x="758572" y="484424"/>
                  <a:pt x="740803" y="502193"/>
                  <a:pt x="718884" y="502193"/>
                </a:cubicBezTo>
                <a:cubicBezTo>
                  <a:pt x="696965" y="502193"/>
                  <a:pt x="679196" y="484424"/>
                  <a:pt x="679196" y="462505"/>
                </a:cubicBezTo>
                <a:cubicBezTo>
                  <a:pt x="679196" y="440586"/>
                  <a:pt x="696965" y="422817"/>
                  <a:pt x="718884" y="422817"/>
                </a:cubicBezTo>
                <a:close/>
                <a:moveTo>
                  <a:pt x="549085" y="422817"/>
                </a:moveTo>
                <a:cubicBezTo>
                  <a:pt x="571004" y="422817"/>
                  <a:pt x="588773" y="440586"/>
                  <a:pt x="588773" y="462505"/>
                </a:cubicBezTo>
                <a:cubicBezTo>
                  <a:pt x="588773" y="484424"/>
                  <a:pt x="571004" y="502193"/>
                  <a:pt x="549085" y="502193"/>
                </a:cubicBezTo>
                <a:cubicBezTo>
                  <a:pt x="527166" y="502193"/>
                  <a:pt x="509397" y="484424"/>
                  <a:pt x="509397" y="462505"/>
                </a:cubicBezTo>
                <a:cubicBezTo>
                  <a:pt x="509397" y="440586"/>
                  <a:pt x="527166" y="422817"/>
                  <a:pt x="549085" y="422817"/>
                </a:cubicBezTo>
                <a:close/>
                <a:moveTo>
                  <a:pt x="379286" y="422817"/>
                </a:moveTo>
                <a:cubicBezTo>
                  <a:pt x="401205" y="422817"/>
                  <a:pt x="418974" y="440586"/>
                  <a:pt x="418974" y="462505"/>
                </a:cubicBezTo>
                <a:cubicBezTo>
                  <a:pt x="418974" y="484424"/>
                  <a:pt x="401205" y="502193"/>
                  <a:pt x="379286" y="502193"/>
                </a:cubicBezTo>
                <a:cubicBezTo>
                  <a:pt x="357367" y="502193"/>
                  <a:pt x="339598" y="484424"/>
                  <a:pt x="339598" y="462505"/>
                </a:cubicBezTo>
                <a:cubicBezTo>
                  <a:pt x="339598" y="440586"/>
                  <a:pt x="357367" y="422817"/>
                  <a:pt x="379286" y="422817"/>
                </a:cubicBezTo>
                <a:close/>
                <a:moveTo>
                  <a:pt x="209487" y="422817"/>
                </a:moveTo>
                <a:cubicBezTo>
                  <a:pt x="231406" y="422817"/>
                  <a:pt x="249175" y="440586"/>
                  <a:pt x="249175" y="462505"/>
                </a:cubicBezTo>
                <a:cubicBezTo>
                  <a:pt x="249175" y="484424"/>
                  <a:pt x="231406" y="502193"/>
                  <a:pt x="209487" y="502193"/>
                </a:cubicBezTo>
                <a:cubicBezTo>
                  <a:pt x="187568" y="502193"/>
                  <a:pt x="169799" y="484424"/>
                  <a:pt x="169799" y="462505"/>
                </a:cubicBezTo>
                <a:cubicBezTo>
                  <a:pt x="169799" y="440586"/>
                  <a:pt x="187568" y="422817"/>
                  <a:pt x="209487" y="422817"/>
                </a:cubicBezTo>
                <a:close/>
                <a:moveTo>
                  <a:pt x="39688" y="422817"/>
                </a:moveTo>
                <a:cubicBezTo>
                  <a:pt x="61607" y="422817"/>
                  <a:pt x="79376" y="440586"/>
                  <a:pt x="79376" y="462505"/>
                </a:cubicBezTo>
                <a:cubicBezTo>
                  <a:pt x="79376" y="484424"/>
                  <a:pt x="61607" y="502193"/>
                  <a:pt x="39688" y="502193"/>
                </a:cubicBezTo>
                <a:cubicBezTo>
                  <a:pt x="17769" y="502193"/>
                  <a:pt x="0" y="484424"/>
                  <a:pt x="0" y="462505"/>
                </a:cubicBezTo>
                <a:cubicBezTo>
                  <a:pt x="0" y="440586"/>
                  <a:pt x="17769" y="422817"/>
                  <a:pt x="39688" y="422817"/>
                </a:cubicBezTo>
                <a:close/>
                <a:moveTo>
                  <a:pt x="1228281" y="281878"/>
                </a:moveTo>
                <a:cubicBezTo>
                  <a:pt x="1250200" y="281878"/>
                  <a:pt x="1267969" y="299647"/>
                  <a:pt x="1267969" y="321566"/>
                </a:cubicBezTo>
                <a:cubicBezTo>
                  <a:pt x="1267969" y="343485"/>
                  <a:pt x="1250200" y="361254"/>
                  <a:pt x="1228281" y="361254"/>
                </a:cubicBezTo>
                <a:cubicBezTo>
                  <a:pt x="1206362" y="361254"/>
                  <a:pt x="1188593" y="343485"/>
                  <a:pt x="1188593" y="321566"/>
                </a:cubicBezTo>
                <a:cubicBezTo>
                  <a:pt x="1188593" y="299647"/>
                  <a:pt x="1206362" y="281878"/>
                  <a:pt x="1228281" y="281878"/>
                </a:cubicBezTo>
                <a:close/>
                <a:moveTo>
                  <a:pt x="1058482" y="281878"/>
                </a:moveTo>
                <a:cubicBezTo>
                  <a:pt x="1080401" y="281878"/>
                  <a:pt x="1098170" y="299647"/>
                  <a:pt x="1098170" y="321566"/>
                </a:cubicBezTo>
                <a:cubicBezTo>
                  <a:pt x="1098170" y="343485"/>
                  <a:pt x="1080401" y="361254"/>
                  <a:pt x="1058482" y="361254"/>
                </a:cubicBezTo>
                <a:cubicBezTo>
                  <a:pt x="1036563" y="361254"/>
                  <a:pt x="1018794" y="343485"/>
                  <a:pt x="1018794" y="321566"/>
                </a:cubicBezTo>
                <a:cubicBezTo>
                  <a:pt x="1018794" y="299647"/>
                  <a:pt x="1036563" y="281878"/>
                  <a:pt x="1058482" y="281878"/>
                </a:cubicBezTo>
                <a:close/>
                <a:moveTo>
                  <a:pt x="888683" y="281878"/>
                </a:moveTo>
                <a:cubicBezTo>
                  <a:pt x="910602" y="281878"/>
                  <a:pt x="928371" y="299647"/>
                  <a:pt x="928371" y="321566"/>
                </a:cubicBezTo>
                <a:cubicBezTo>
                  <a:pt x="928371" y="343485"/>
                  <a:pt x="910602" y="361254"/>
                  <a:pt x="888683" y="361254"/>
                </a:cubicBezTo>
                <a:cubicBezTo>
                  <a:pt x="866764" y="361254"/>
                  <a:pt x="848995" y="343485"/>
                  <a:pt x="848995" y="321566"/>
                </a:cubicBezTo>
                <a:cubicBezTo>
                  <a:pt x="848995" y="299647"/>
                  <a:pt x="866764" y="281878"/>
                  <a:pt x="888683" y="281878"/>
                </a:cubicBezTo>
                <a:close/>
                <a:moveTo>
                  <a:pt x="718884" y="281878"/>
                </a:moveTo>
                <a:cubicBezTo>
                  <a:pt x="740803" y="281878"/>
                  <a:pt x="758572" y="299647"/>
                  <a:pt x="758572" y="321566"/>
                </a:cubicBezTo>
                <a:cubicBezTo>
                  <a:pt x="758572" y="343485"/>
                  <a:pt x="740803" y="361254"/>
                  <a:pt x="718884" y="361254"/>
                </a:cubicBezTo>
                <a:cubicBezTo>
                  <a:pt x="696965" y="361254"/>
                  <a:pt x="679196" y="343485"/>
                  <a:pt x="679196" y="321566"/>
                </a:cubicBezTo>
                <a:cubicBezTo>
                  <a:pt x="679196" y="299647"/>
                  <a:pt x="696965" y="281878"/>
                  <a:pt x="718884" y="281878"/>
                </a:cubicBezTo>
                <a:close/>
                <a:moveTo>
                  <a:pt x="549085" y="281878"/>
                </a:moveTo>
                <a:cubicBezTo>
                  <a:pt x="571004" y="281878"/>
                  <a:pt x="588773" y="299647"/>
                  <a:pt x="588773" y="321566"/>
                </a:cubicBezTo>
                <a:cubicBezTo>
                  <a:pt x="588773" y="343485"/>
                  <a:pt x="571004" y="361254"/>
                  <a:pt x="549085" y="361254"/>
                </a:cubicBezTo>
                <a:cubicBezTo>
                  <a:pt x="527166" y="361254"/>
                  <a:pt x="509397" y="343485"/>
                  <a:pt x="509397" y="321566"/>
                </a:cubicBezTo>
                <a:cubicBezTo>
                  <a:pt x="509397" y="299647"/>
                  <a:pt x="527166" y="281878"/>
                  <a:pt x="549085" y="281878"/>
                </a:cubicBezTo>
                <a:close/>
                <a:moveTo>
                  <a:pt x="379286" y="281878"/>
                </a:moveTo>
                <a:cubicBezTo>
                  <a:pt x="401205" y="281878"/>
                  <a:pt x="418974" y="299647"/>
                  <a:pt x="418974" y="321566"/>
                </a:cubicBezTo>
                <a:cubicBezTo>
                  <a:pt x="418974" y="343485"/>
                  <a:pt x="401205" y="361254"/>
                  <a:pt x="379286" y="361254"/>
                </a:cubicBezTo>
                <a:cubicBezTo>
                  <a:pt x="357367" y="361254"/>
                  <a:pt x="339598" y="343485"/>
                  <a:pt x="339598" y="321566"/>
                </a:cubicBezTo>
                <a:cubicBezTo>
                  <a:pt x="339598" y="299647"/>
                  <a:pt x="357367" y="281878"/>
                  <a:pt x="379286" y="281878"/>
                </a:cubicBezTo>
                <a:close/>
                <a:moveTo>
                  <a:pt x="209487" y="281878"/>
                </a:moveTo>
                <a:cubicBezTo>
                  <a:pt x="231406" y="281878"/>
                  <a:pt x="249175" y="299647"/>
                  <a:pt x="249175" y="321566"/>
                </a:cubicBezTo>
                <a:cubicBezTo>
                  <a:pt x="249175" y="343485"/>
                  <a:pt x="231406" y="361254"/>
                  <a:pt x="209487" y="361254"/>
                </a:cubicBezTo>
                <a:cubicBezTo>
                  <a:pt x="187568" y="361254"/>
                  <a:pt x="169799" y="343485"/>
                  <a:pt x="169799" y="321566"/>
                </a:cubicBezTo>
                <a:cubicBezTo>
                  <a:pt x="169799" y="299647"/>
                  <a:pt x="187568" y="281878"/>
                  <a:pt x="209487" y="281878"/>
                </a:cubicBezTo>
                <a:close/>
                <a:moveTo>
                  <a:pt x="39688" y="281878"/>
                </a:moveTo>
                <a:cubicBezTo>
                  <a:pt x="61607" y="281878"/>
                  <a:pt x="79376" y="299647"/>
                  <a:pt x="79376" y="321566"/>
                </a:cubicBezTo>
                <a:cubicBezTo>
                  <a:pt x="79376" y="343485"/>
                  <a:pt x="61607" y="361254"/>
                  <a:pt x="39688" y="361254"/>
                </a:cubicBezTo>
                <a:cubicBezTo>
                  <a:pt x="17769" y="361254"/>
                  <a:pt x="0" y="343485"/>
                  <a:pt x="0" y="321566"/>
                </a:cubicBezTo>
                <a:cubicBezTo>
                  <a:pt x="0" y="299647"/>
                  <a:pt x="17769" y="281878"/>
                  <a:pt x="39688" y="281878"/>
                </a:cubicBezTo>
                <a:close/>
                <a:moveTo>
                  <a:pt x="1228281" y="140939"/>
                </a:moveTo>
                <a:cubicBezTo>
                  <a:pt x="1250200" y="140939"/>
                  <a:pt x="1267969" y="158708"/>
                  <a:pt x="1267969" y="180627"/>
                </a:cubicBezTo>
                <a:cubicBezTo>
                  <a:pt x="1267969" y="202546"/>
                  <a:pt x="1250200" y="220315"/>
                  <a:pt x="1228281" y="220315"/>
                </a:cubicBezTo>
                <a:cubicBezTo>
                  <a:pt x="1206362" y="220315"/>
                  <a:pt x="1188593" y="202546"/>
                  <a:pt x="1188593" y="180627"/>
                </a:cubicBezTo>
                <a:cubicBezTo>
                  <a:pt x="1188593" y="158708"/>
                  <a:pt x="1206362" y="140939"/>
                  <a:pt x="1228281" y="140939"/>
                </a:cubicBezTo>
                <a:close/>
                <a:moveTo>
                  <a:pt x="1058482" y="140939"/>
                </a:moveTo>
                <a:cubicBezTo>
                  <a:pt x="1080401" y="140939"/>
                  <a:pt x="1098170" y="158708"/>
                  <a:pt x="1098170" y="180627"/>
                </a:cubicBezTo>
                <a:cubicBezTo>
                  <a:pt x="1098170" y="202546"/>
                  <a:pt x="1080401" y="220315"/>
                  <a:pt x="1058482" y="220315"/>
                </a:cubicBezTo>
                <a:cubicBezTo>
                  <a:pt x="1036563" y="220315"/>
                  <a:pt x="1018794" y="202546"/>
                  <a:pt x="1018794" y="180627"/>
                </a:cubicBezTo>
                <a:cubicBezTo>
                  <a:pt x="1018794" y="158708"/>
                  <a:pt x="1036563" y="140939"/>
                  <a:pt x="1058482" y="140939"/>
                </a:cubicBezTo>
                <a:close/>
                <a:moveTo>
                  <a:pt x="888683" y="140939"/>
                </a:moveTo>
                <a:cubicBezTo>
                  <a:pt x="910602" y="140939"/>
                  <a:pt x="928371" y="158708"/>
                  <a:pt x="928371" y="180627"/>
                </a:cubicBezTo>
                <a:cubicBezTo>
                  <a:pt x="928371" y="202546"/>
                  <a:pt x="910602" y="220315"/>
                  <a:pt x="888683" y="220315"/>
                </a:cubicBezTo>
                <a:cubicBezTo>
                  <a:pt x="866764" y="220315"/>
                  <a:pt x="848995" y="202546"/>
                  <a:pt x="848995" y="180627"/>
                </a:cubicBezTo>
                <a:cubicBezTo>
                  <a:pt x="848995" y="158708"/>
                  <a:pt x="866764" y="140939"/>
                  <a:pt x="888683" y="140939"/>
                </a:cubicBezTo>
                <a:close/>
                <a:moveTo>
                  <a:pt x="718884" y="140939"/>
                </a:moveTo>
                <a:cubicBezTo>
                  <a:pt x="740803" y="140939"/>
                  <a:pt x="758572" y="158708"/>
                  <a:pt x="758572" y="180627"/>
                </a:cubicBezTo>
                <a:cubicBezTo>
                  <a:pt x="758572" y="202546"/>
                  <a:pt x="740803" y="220315"/>
                  <a:pt x="718884" y="220315"/>
                </a:cubicBezTo>
                <a:cubicBezTo>
                  <a:pt x="696965" y="220315"/>
                  <a:pt x="679196" y="202546"/>
                  <a:pt x="679196" y="180627"/>
                </a:cubicBezTo>
                <a:cubicBezTo>
                  <a:pt x="679196" y="158708"/>
                  <a:pt x="696965" y="140939"/>
                  <a:pt x="718884" y="140939"/>
                </a:cubicBezTo>
                <a:close/>
                <a:moveTo>
                  <a:pt x="549085" y="140939"/>
                </a:moveTo>
                <a:cubicBezTo>
                  <a:pt x="571004" y="140939"/>
                  <a:pt x="588773" y="158708"/>
                  <a:pt x="588773" y="180627"/>
                </a:cubicBezTo>
                <a:cubicBezTo>
                  <a:pt x="588773" y="202546"/>
                  <a:pt x="571004" y="220315"/>
                  <a:pt x="549085" y="220315"/>
                </a:cubicBezTo>
                <a:cubicBezTo>
                  <a:pt x="527166" y="220315"/>
                  <a:pt x="509397" y="202546"/>
                  <a:pt x="509397" y="180627"/>
                </a:cubicBezTo>
                <a:cubicBezTo>
                  <a:pt x="509397" y="158708"/>
                  <a:pt x="527166" y="140939"/>
                  <a:pt x="549085" y="140939"/>
                </a:cubicBezTo>
                <a:close/>
                <a:moveTo>
                  <a:pt x="379286" y="140939"/>
                </a:moveTo>
                <a:cubicBezTo>
                  <a:pt x="401205" y="140939"/>
                  <a:pt x="418974" y="158708"/>
                  <a:pt x="418974" y="180627"/>
                </a:cubicBezTo>
                <a:cubicBezTo>
                  <a:pt x="418974" y="202546"/>
                  <a:pt x="401205" y="220315"/>
                  <a:pt x="379286" y="220315"/>
                </a:cubicBezTo>
                <a:cubicBezTo>
                  <a:pt x="357367" y="220315"/>
                  <a:pt x="339598" y="202546"/>
                  <a:pt x="339598" y="180627"/>
                </a:cubicBezTo>
                <a:cubicBezTo>
                  <a:pt x="339598" y="158708"/>
                  <a:pt x="357367" y="140939"/>
                  <a:pt x="379286" y="140939"/>
                </a:cubicBezTo>
                <a:close/>
                <a:moveTo>
                  <a:pt x="209487" y="140939"/>
                </a:moveTo>
                <a:cubicBezTo>
                  <a:pt x="231406" y="140939"/>
                  <a:pt x="249175" y="158708"/>
                  <a:pt x="249175" y="180627"/>
                </a:cubicBezTo>
                <a:cubicBezTo>
                  <a:pt x="249175" y="202546"/>
                  <a:pt x="231406" y="220315"/>
                  <a:pt x="209487" y="220315"/>
                </a:cubicBezTo>
                <a:cubicBezTo>
                  <a:pt x="187568" y="220315"/>
                  <a:pt x="169799" y="202546"/>
                  <a:pt x="169799" y="180627"/>
                </a:cubicBezTo>
                <a:cubicBezTo>
                  <a:pt x="169799" y="158708"/>
                  <a:pt x="187568" y="140939"/>
                  <a:pt x="209487" y="140939"/>
                </a:cubicBezTo>
                <a:close/>
                <a:moveTo>
                  <a:pt x="39688" y="140939"/>
                </a:moveTo>
                <a:cubicBezTo>
                  <a:pt x="61607" y="140939"/>
                  <a:pt x="79376" y="158708"/>
                  <a:pt x="79376" y="180627"/>
                </a:cubicBezTo>
                <a:cubicBezTo>
                  <a:pt x="79376" y="202546"/>
                  <a:pt x="61607" y="220315"/>
                  <a:pt x="39688" y="220315"/>
                </a:cubicBezTo>
                <a:cubicBezTo>
                  <a:pt x="17769" y="220315"/>
                  <a:pt x="0" y="202546"/>
                  <a:pt x="0" y="180627"/>
                </a:cubicBezTo>
                <a:cubicBezTo>
                  <a:pt x="0" y="158708"/>
                  <a:pt x="17769" y="140939"/>
                  <a:pt x="39688" y="140939"/>
                </a:cubicBezTo>
                <a:close/>
                <a:moveTo>
                  <a:pt x="1228281" y="0"/>
                </a:moveTo>
                <a:cubicBezTo>
                  <a:pt x="1250200" y="0"/>
                  <a:pt x="1267969" y="17769"/>
                  <a:pt x="1267969" y="39688"/>
                </a:cubicBezTo>
                <a:cubicBezTo>
                  <a:pt x="1267969" y="61607"/>
                  <a:pt x="1250200" y="79376"/>
                  <a:pt x="1228281" y="79376"/>
                </a:cubicBezTo>
                <a:cubicBezTo>
                  <a:pt x="1206362" y="79376"/>
                  <a:pt x="1188593" y="61607"/>
                  <a:pt x="1188593" y="39688"/>
                </a:cubicBezTo>
                <a:cubicBezTo>
                  <a:pt x="1188593" y="17769"/>
                  <a:pt x="1206362" y="0"/>
                  <a:pt x="1228281" y="0"/>
                </a:cubicBezTo>
                <a:close/>
                <a:moveTo>
                  <a:pt x="1058482" y="0"/>
                </a:moveTo>
                <a:cubicBezTo>
                  <a:pt x="1080401" y="0"/>
                  <a:pt x="1098170" y="17769"/>
                  <a:pt x="1098170" y="39688"/>
                </a:cubicBezTo>
                <a:cubicBezTo>
                  <a:pt x="1098170" y="61607"/>
                  <a:pt x="1080401" y="79376"/>
                  <a:pt x="1058482" y="79376"/>
                </a:cubicBezTo>
                <a:cubicBezTo>
                  <a:pt x="1036563" y="79376"/>
                  <a:pt x="1018794" y="61607"/>
                  <a:pt x="1018794" y="39688"/>
                </a:cubicBezTo>
                <a:cubicBezTo>
                  <a:pt x="1018794" y="17769"/>
                  <a:pt x="1036563" y="0"/>
                  <a:pt x="1058482" y="0"/>
                </a:cubicBezTo>
                <a:close/>
                <a:moveTo>
                  <a:pt x="888683" y="0"/>
                </a:moveTo>
                <a:cubicBezTo>
                  <a:pt x="910602" y="0"/>
                  <a:pt x="928371" y="17769"/>
                  <a:pt x="928371" y="39688"/>
                </a:cubicBezTo>
                <a:cubicBezTo>
                  <a:pt x="928371" y="61607"/>
                  <a:pt x="910602" y="79376"/>
                  <a:pt x="888683" y="79376"/>
                </a:cubicBezTo>
                <a:cubicBezTo>
                  <a:pt x="866764" y="79376"/>
                  <a:pt x="848995" y="61607"/>
                  <a:pt x="848995" y="39688"/>
                </a:cubicBezTo>
                <a:cubicBezTo>
                  <a:pt x="848995" y="17769"/>
                  <a:pt x="866764" y="0"/>
                  <a:pt x="888683" y="0"/>
                </a:cubicBezTo>
                <a:close/>
                <a:moveTo>
                  <a:pt x="718884" y="0"/>
                </a:moveTo>
                <a:cubicBezTo>
                  <a:pt x="740803" y="0"/>
                  <a:pt x="758572" y="17769"/>
                  <a:pt x="758572" y="39688"/>
                </a:cubicBezTo>
                <a:cubicBezTo>
                  <a:pt x="758572" y="61607"/>
                  <a:pt x="740803" y="79376"/>
                  <a:pt x="718884" y="79376"/>
                </a:cubicBezTo>
                <a:cubicBezTo>
                  <a:pt x="696965" y="79376"/>
                  <a:pt x="679196" y="61607"/>
                  <a:pt x="679196" y="39688"/>
                </a:cubicBezTo>
                <a:cubicBezTo>
                  <a:pt x="679196" y="17769"/>
                  <a:pt x="696965" y="0"/>
                  <a:pt x="718884" y="0"/>
                </a:cubicBezTo>
                <a:close/>
                <a:moveTo>
                  <a:pt x="549085" y="0"/>
                </a:moveTo>
                <a:cubicBezTo>
                  <a:pt x="571004" y="0"/>
                  <a:pt x="588773" y="17769"/>
                  <a:pt x="588773" y="39688"/>
                </a:cubicBezTo>
                <a:cubicBezTo>
                  <a:pt x="588773" y="61607"/>
                  <a:pt x="571004" y="79376"/>
                  <a:pt x="549085" y="79376"/>
                </a:cubicBezTo>
                <a:cubicBezTo>
                  <a:pt x="527166" y="79376"/>
                  <a:pt x="509397" y="61607"/>
                  <a:pt x="509397" y="39688"/>
                </a:cubicBezTo>
                <a:cubicBezTo>
                  <a:pt x="509397" y="17769"/>
                  <a:pt x="527166" y="0"/>
                  <a:pt x="549085" y="0"/>
                </a:cubicBezTo>
                <a:close/>
                <a:moveTo>
                  <a:pt x="379286" y="0"/>
                </a:moveTo>
                <a:cubicBezTo>
                  <a:pt x="401205" y="0"/>
                  <a:pt x="418974" y="17769"/>
                  <a:pt x="418974" y="39688"/>
                </a:cubicBezTo>
                <a:cubicBezTo>
                  <a:pt x="418974" y="61607"/>
                  <a:pt x="401205" y="79376"/>
                  <a:pt x="379286" y="79376"/>
                </a:cubicBezTo>
                <a:cubicBezTo>
                  <a:pt x="357367" y="79376"/>
                  <a:pt x="339598" y="61607"/>
                  <a:pt x="339598" y="39688"/>
                </a:cubicBezTo>
                <a:cubicBezTo>
                  <a:pt x="339598" y="17769"/>
                  <a:pt x="357367" y="0"/>
                  <a:pt x="379286" y="0"/>
                </a:cubicBezTo>
                <a:close/>
                <a:moveTo>
                  <a:pt x="209487" y="0"/>
                </a:moveTo>
                <a:cubicBezTo>
                  <a:pt x="231406" y="0"/>
                  <a:pt x="249175" y="17769"/>
                  <a:pt x="249175" y="39688"/>
                </a:cubicBezTo>
                <a:cubicBezTo>
                  <a:pt x="249175" y="61607"/>
                  <a:pt x="231406" y="79376"/>
                  <a:pt x="209487" y="79376"/>
                </a:cubicBezTo>
                <a:cubicBezTo>
                  <a:pt x="187568" y="79376"/>
                  <a:pt x="169799" y="61607"/>
                  <a:pt x="169799" y="39688"/>
                </a:cubicBezTo>
                <a:cubicBezTo>
                  <a:pt x="169799" y="17769"/>
                  <a:pt x="187568" y="0"/>
                  <a:pt x="209487" y="0"/>
                </a:cubicBezTo>
                <a:close/>
                <a:moveTo>
                  <a:pt x="39688" y="0"/>
                </a:moveTo>
                <a:cubicBezTo>
                  <a:pt x="61607" y="0"/>
                  <a:pt x="79376" y="17769"/>
                  <a:pt x="79376" y="39688"/>
                </a:cubicBezTo>
                <a:cubicBezTo>
                  <a:pt x="79376" y="61607"/>
                  <a:pt x="61607" y="79376"/>
                  <a:pt x="39688" y="79376"/>
                </a:cubicBezTo>
                <a:cubicBezTo>
                  <a:pt x="17769" y="79376"/>
                  <a:pt x="0" y="61607"/>
                  <a:pt x="0" y="39688"/>
                </a:cubicBezTo>
                <a:cubicBezTo>
                  <a:pt x="0" y="17769"/>
                  <a:pt x="17769" y="0"/>
                  <a:pt x="39688" y="0"/>
                </a:cubicBezTo>
                <a:close/>
              </a:path>
            </a:pathLst>
          </a:custGeom>
          <a:gradFill>
            <a:gsLst>
              <a:gs pos="99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24359" t="13842" r="17500" b="15194"/>
          <a:stretch>
            <a:fillRect/>
          </a:stretch>
        </p:blipFill>
        <p:spPr>
          <a:xfrm>
            <a:off x="887549" y="3625253"/>
            <a:ext cx="1158761" cy="10283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953929" y="1824990"/>
            <a:ext cx="2469833" cy="811054"/>
          </a:xfrm>
        </p:spPr>
        <p:txBody>
          <a:bodyPr wrap="square" anchor="b">
            <a:noAutofit/>
          </a:bodyPr>
          <a:lstStyle>
            <a:lvl1pPr algn="ctr">
              <a:defRPr sz="3375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0" y="175820"/>
            <a:ext cx="7357814" cy="4805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矩形: 单圆角 9"/>
          <p:cNvSpPr/>
          <p:nvPr userDrawn="1">
            <p:custDataLst>
              <p:tags r:id="rId4"/>
            </p:custDataLst>
          </p:nvPr>
        </p:nvSpPr>
        <p:spPr>
          <a:xfrm>
            <a:off x="7156656" y="0"/>
            <a:ext cx="1987344" cy="5143499"/>
          </a:xfrm>
          <a:prstGeom prst="round1Rect">
            <a:avLst>
              <a:gd name="adj" fmla="val 0"/>
            </a:avLst>
          </a:prstGeom>
          <a:gradFill flip="none" rotWithShape="1">
            <a:gsLst>
              <a:gs pos="100000">
                <a:schemeClr val="accent2"/>
              </a:gs>
              <a:gs pos="2000">
                <a:schemeClr val="accent1"/>
              </a:gs>
            </a:gsLst>
            <a:lin ang="2700000" scaled="1"/>
            <a:tileRect/>
          </a:gra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 flipH="1">
            <a:off x="958774" y="823621"/>
            <a:ext cx="680386" cy="269474"/>
          </a:xfrm>
          <a:custGeom>
            <a:avLst/>
            <a:gdLst>
              <a:gd name="connsiteX0" fmla="*/ 1228281 w 1267969"/>
              <a:gd name="connsiteY0" fmla="*/ 422817 h 502193"/>
              <a:gd name="connsiteX1" fmla="*/ 1267969 w 1267969"/>
              <a:gd name="connsiteY1" fmla="*/ 462505 h 502193"/>
              <a:gd name="connsiteX2" fmla="*/ 1228281 w 1267969"/>
              <a:gd name="connsiteY2" fmla="*/ 502193 h 502193"/>
              <a:gd name="connsiteX3" fmla="*/ 1188593 w 1267969"/>
              <a:gd name="connsiteY3" fmla="*/ 462505 h 502193"/>
              <a:gd name="connsiteX4" fmla="*/ 1228281 w 1267969"/>
              <a:gd name="connsiteY4" fmla="*/ 422817 h 502193"/>
              <a:gd name="connsiteX5" fmla="*/ 1058482 w 1267969"/>
              <a:gd name="connsiteY5" fmla="*/ 422817 h 502193"/>
              <a:gd name="connsiteX6" fmla="*/ 1098170 w 1267969"/>
              <a:gd name="connsiteY6" fmla="*/ 462505 h 502193"/>
              <a:gd name="connsiteX7" fmla="*/ 1058482 w 1267969"/>
              <a:gd name="connsiteY7" fmla="*/ 502193 h 502193"/>
              <a:gd name="connsiteX8" fmla="*/ 1018794 w 1267969"/>
              <a:gd name="connsiteY8" fmla="*/ 462505 h 502193"/>
              <a:gd name="connsiteX9" fmla="*/ 1058482 w 1267969"/>
              <a:gd name="connsiteY9" fmla="*/ 422817 h 502193"/>
              <a:gd name="connsiteX10" fmla="*/ 888683 w 1267969"/>
              <a:gd name="connsiteY10" fmla="*/ 422817 h 502193"/>
              <a:gd name="connsiteX11" fmla="*/ 928371 w 1267969"/>
              <a:gd name="connsiteY11" fmla="*/ 462505 h 502193"/>
              <a:gd name="connsiteX12" fmla="*/ 888683 w 1267969"/>
              <a:gd name="connsiteY12" fmla="*/ 502193 h 502193"/>
              <a:gd name="connsiteX13" fmla="*/ 848995 w 1267969"/>
              <a:gd name="connsiteY13" fmla="*/ 462505 h 502193"/>
              <a:gd name="connsiteX14" fmla="*/ 888683 w 1267969"/>
              <a:gd name="connsiteY14" fmla="*/ 422817 h 502193"/>
              <a:gd name="connsiteX15" fmla="*/ 718884 w 1267969"/>
              <a:gd name="connsiteY15" fmla="*/ 422817 h 502193"/>
              <a:gd name="connsiteX16" fmla="*/ 758572 w 1267969"/>
              <a:gd name="connsiteY16" fmla="*/ 462505 h 502193"/>
              <a:gd name="connsiteX17" fmla="*/ 718884 w 1267969"/>
              <a:gd name="connsiteY17" fmla="*/ 502193 h 502193"/>
              <a:gd name="connsiteX18" fmla="*/ 679196 w 1267969"/>
              <a:gd name="connsiteY18" fmla="*/ 462505 h 502193"/>
              <a:gd name="connsiteX19" fmla="*/ 718884 w 1267969"/>
              <a:gd name="connsiteY19" fmla="*/ 422817 h 502193"/>
              <a:gd name="connsiteX20" fmla="*/ 549085 w 1267969"/>
              <a:gd name="connsiteY20" fmla="*/ 422817 h 502193"/>
              <a:gd name="connsiteX21" fmla="*/ 588773 w 1267969"/>
              <a:gd name="connsiteY21" fmla="*/ 462505 h 502193"/>
              <a:gd name="connsiteX22" fmla="*/ 549085 w 1267969"/>
              <a:gd name="connsiteY22" fmla="*/ 502193 h 502193"/>
              <a:gd name="connsiteX23" fmla="*/ 509397 w 1267969"/>
              <a:gd name="connsiteY23" fmla="*/ 462505 h 502193"/>
              <a:gd name="connsiteX24" fmla="*/ 549085 w 1267969"/>
              <a:gd name="connsiteY24" fmla="*/ 422817 h 502193"/>
              <a:gd name="connsiteX25" fmla="*/ 379286 w 1267969"/>
              <a:gd name="connsiteY25" fmla="*/ 422817 h 502193"/>
              <a:gd name="connsiteX26" fmla="*/ 418974 w 1267969"/>
              <a:gd name="connsiteY26" fmla="*/ 462505 h 502193"/>
              <a:gd name="connsiteX27" fmla="*/ 379286 w 1267969"/>
              <a:gd name="connsiteY27" fmla="*/ 502193 h 502193"/>
              <a:gd name="connsiteX28" fmla="*/ 339598 w 1267969"/>
              <a:gd name="connsiteY28" fmla="*/ 462505 h 502193"/>
              <a:gd name="connsiteX29" fmla="*/ 379286 w 1267969"/>
              <a:gd name="connsiteY29" fmla="*/ 422817 h 502193"/>
              <a:gd name="connsiteX30" fmla="*/ 209487 w 1267969"/>
              <a:gd name="connsiteY30" fmla="*/ 422817 h 502193"/>
              <a:gd name="connsiteX31" fmla="*/ 249175 w 1267969"/>
              <a:gd name="connsiteY31" fmla="*/ 462505 h 502193"/>
              <a:gd name="connsiteX32" fmla="*/ 209487 w 1267969"/>
              <a:gd name="connsiteY32" fmla="*/ 502193 h 502193"/>
              <a:gd name="connsiteX33" fmla="*/ 169799 w 1267969"/>
              <a:gd name="connsiteY33" fmla="*/ 462505 h 502193"/>
              <a:gd name="connsiteX34" fmla="*/ 209487 w 1267969"/>
              <a:gd name="connsiteY34" fmla="*/ 422817 h 502193"/>
              <a:gd name="connsiteX35" fmla="*/ 39688 w 1267969"/>
              <a:gd name="connsiteY35" fmla="*/ 422817 h 502193"/>
              <a:gd name="connsiteX36" fmla="*/ 79376 w 1267969"/>
              <a:gd name="connsiteY36" fmla="*/ 462505 h 502193"/>
              <a:gd name="connsiteX37" fmla="*/ 39688 w 1267969"/>
              <a:gd name="connsiteY37" fmla="*/ 502193 h 502193"/>
              <a:gd name="connsiteX38" fmla="*/ 0 w 1267969"/>
              <a:gd name="connsiteY38" fmla="*/ 462505 h 502193"/>
              <a:gd name="connsiteX39" fmla="*/ 39688 w 1267969"/>
              <a:gd name="connsiteY39" fmla="*/ 422817 h 502193"/>
              <a:gd name="connsiteX40" fmla="*/ 1228281 w 1267969"/>
              <a:gd name="connsiteY40" fmla="*/ 281878 h 502193"/>
              <a:gd name="connsiteX41" fmla="*/ 1267969 w 1267969"/>
              <a:gd name="connsiteY41" fmla="*/ 321566 h 502193"/>
              <a:gd name="connsiteX42" fmla="*/ 1228281 w 1267969"/>
              <a:gd name="connsiteY42" fmla="*/ 361254 h 502193"/>
              <a:gd name="connsiteX43" fmla="*/ 1188593 w 1267969"/>
              <a:gd name="connsiteY43" fmla="*/ 321566 h 502193"/>
              <a:gd name="connsiteX44" fmla="*/ 1228281 w 1267969"/>
              <a:gd name="connsiteY44" fmla="*/ 281878 h 502193"/>
              <a:gd name="connsiteX45" fmla="*/ 1058482 w 1267969"/>
              <a:gd name="connsiteY45" fmla="*/ 281878 h 502193"/>
              <a:gd name="connsiteX46" fmla="*/ 1098170 w 1267969"/>
              <a:gd name="connsiteY46" fmla="*/ 321566 h 502193"/>
              <a:gd name="connsiteX47" fmla="*/ 1058482 w 1267969"/>
              <a:gd name="connsiteY47" fmla="*/ 361254 h 502193"/>
              <a:gd name="connsiteX48" fmla="*/ 1018794 w 1267969"/>
              <a:gd name="connsiteY48" fmla="*/ 321566 h 502193"/>
              <a:gd name="connsiteX49" fmla="*/ 1058482 w 1267969"/>
              <a:gd name="connsiteY49" fmla="*/ 281878 h 502193"/>
              <a:gd name="connsiteX50" fmla="*/ 888683 w 1267969"/>
              <a:gd name="connsiteY50" fmla="*/ 281878 h 502193"/>
              <a:gd name="connsiteX51" fmla="*/ 928371 w 1267969"/>
              <a:gd name="connsiteY51" fmla="*/ 321566 h 502193"/>
              <a:gd name="connsiteX52" fmla="*/ 888683 w 1267969"/>
              <a:gd name="connsiteY52" fmla="*/ 361254 h 502193"/>
              <a:gd name="connsiteX53" fmla="*/ 848995 w 1267969"/>
              <a:gd name="connsiteY53" fmla="*/ 321566 h 502193"/>
              <a:gd name="connsiteX54" fmla="*/ 888683 w 1267969"/>
              <a:gd name="connsiteY54" fmla="*/ 281878 h 502193"/>
              <a:gd name="connsiteX55" fmla="*/ 718884 w 1267969"/>
              <a:gd name="connsiteY55" fmla="*/ 281878 h 502193"/>
              <a:gd name="connsiteX56" fmla="*/ 758572 w 1267969"/>
              <a:gd name="connsiteY56" fmla="*/ 321566 h 502193"/>
              <a:gd name="connsiteX57" fmla="*/ 718884 w 1267969"/>
              <a:gd name="connsiteY57" fmla="*/ 361254 h 502193"/>
              <a:gd name="connsiteX58" fmla="*/ 679196 w 1267969"/>
              <a:gd name="connsiteY58" fmla="*/ 321566 h 502193"/>
              <a:gd name="connsiteX59" fmla="*/ 718884 w 1267969"/>
              <a:gd name="connsiteY59" fmla="*/ 281878 h 502193"/>
              <a:gd name="connsiteX60" fmla="*/ 549085 w 1267969"/>
              <a:gd name="connsiteY60" fmla="*/ 281878 h 502193"/>
              <a:gd name="connsiteX61" fmla="*/ 588773 w 1267969"/>
              <a:gd name="connsiteY61" fmla="*/ 321566 h 502193"/>
              <a:gd name="connsiteX62" fmla="*/ 549085 w 1267969"/>
              <a:gd name="connsiteY62" fmla="*/ 361254 h 502193"/>
              <a:gd name="connsiteX63" fmla="*/ 509397 w 1267969"/>
              <a:gd name="connsiteY63" fmla="*/ 321566 h 502193"/>
              <a:gd name="connsiteX64" fmla="*/ 549085 w 1267969"/>
              <a:gd name="connsiteY64" fmla="*/ 281878 h 502193"/>
              <a:gd name="connsiteX65" fmla="*/ 379286 w 1267969"/>
              <a:gd name="connsiteY65" fmla="*/ 281878 h 502193"/>
              <a:gd name="connsiteX66" fmla="*/ 418974 w 1267969"/>
              <a:gd name="connsiteY66" fmla="*/ 321566 h 502193"/>
              <a:gd name="connsiteX67" fmla="*/ 379286 w 1267969"/>
              <a:gd name="connsiteY67" fmla="*/ 361254 h 502193"/>
              <a:gd name="connsiteX68" fmla="*/ 339598 w 1267969"/>
              <a:gd name="connsiteY68" fmla="*/ 321566 h 502193"/>
              <a:gd name="connsiteX69" fmla="*/ 379286 w 1267969"/>
              <a:gd name="connsiteY69" fmla="*/ 281878 h 502193"/>
              <a:gd name="connsiteX70" fmla="*/ 209487 w 1267969"/>
              <a:gd name="connsiteY70" fmla="*/ 281878 h 502193"/>
              <a:gd name="connsiteX71" fmla="*/ 249175 w 1267969"/>
              <a:gd name="connsiteY71" fmla="*/ 321566 h 502193"/>
              <a:gd name="connsiteX72" fmla="*/ 209487 w 1267969"/>
              <a:gd name="connsiteY72" fmla="*/ 361254 h 502193"/>
              <a:gd name="connsiteX73" fmla="*/ 169799 w 1267969"/>
              <a:gd name="connsiteY73" fmla="*/ 321566 h 502193"/>
              <a:gd name="connsiteX74" fmla="*/ 209487 w 1267969"/>
              <a:gd name="connsiteY74" fmla="*/ 281878 h 502193"/>
              <a:gd name="connsiteX75" fmla="*/ 39688 w 1267969"/>
              <a:gd name="connsiteY75" fmla="*/ 281878 h 502193"/>
              <a:gd name="connsiteX76" fmla="*/ 79376 w 1267969"/>
              <a:gd name="connsiteY76" fmla="*/ 321566 h 502193"/>
              <a:gd name="connsiteX77" fmla="*/ 39688 w 1267969"/>
              <a:gd name="connsiteY77" fmla="*/ 361254 h 502193"/>
              <a:gd name="connsiteX78" fmla="*/ 0 w 1267969"/>
              <a:gd name="connsiteY78" fmla="*/ 321566 h 502193"/>
              <a:gd name="connsiteX79" fmla="*/ 39688 w 1267969"/>
              <a:gd name="connsiteY79" fmla="*/ 281878 h 502193"/>
              <a:gd name="connsiteX80" fmla="*/ 1228281 w 1267969"/>
              <a:gd name="connsiteY80" fmla="*/ 140939 h 502193"/>
              <a:gd name="connsiteX81" fmla="*/ 1267969 w 1267969"/>
              <a:gd name="connsiteY81" fmla="*/ 180627 h 502193"/>
              <a:gd name="connsiteX82" fmla="*/ 1228281 w 1267969"/>
              <a:gd name="connsiteY82" fmla="*/ 220315 h 502193"/>
              <a:gd name="connsiteX83" fmla="*/ 1188593 w 1267969"/>
              <a:gd name="connsiteY83" fmla="*/ 180627 h 502193"/>
              <a:gd name="connsiteX84" fmla="*/ 1228281 w 1267969"/>
              <a:gd name="connsiteY84" fmla="*/ 140939 h 502193"/>
              <a:gd name="connsiteX85" fmla="*/ 1058482 w 1267969"/>
              <a:gd name="connsiteY85" fmla="*/ 140939 h 502193"/>
              <a:gd name="connsiteX86" fmla="*/ 1098170 w 1267969"/>
              <a:gd name="connsiteY86" fmla="*/ 180627 h 502193"/>
              <a:gd name="connsiteX87" fmla="*/ 1058482 w 1267969"/>
              <a:gd name="connsiteY87" fmla="*/ 220315 h 502193"/>
              <a:gd name="connsiteX88" fmla="*/ 1018794 w 1267969"/>
              <a:gd name="connsiteY88" fmla="*/ 180627 h 502193"/>
              <a:gd name="connsiteX89" fmla="*/ 1058482 w 1267969"/>
              <a:gd name="connsiteY89" fmla="*/ 140939 h 502193"/>
              <a:gd name="connsiteX90" fmla="*/ 888683 w 1267969"/>
              <a:gd name="connsiteY90" fmla="*/ 140939 h 502193"/>
              <a:gd name="connsiteX91" fmla="*/ 928371 w 1267969"/>
              <a:gd name="connsiteY91" fmla="*/ 180627 h 502193"/>
              <a:gd name="connsiteX92" fmla="*/ 888683 w 1267969"/>
              <a:gd name="connsiteY92" fmla="*/ 220315 h 502193"/>
              <a:gd name="connsiteX93" fmla="*/ 848995 w 1267969"/>
              <a:gd name="connsiteY93" fmla="*/ 180627 h 502193"/>
              <a:gd name="connsiteX94" fmla="*/ 888683 w 1267969"/>
              <a:gd name="connsiteY94" fmla="*/ 140939 h 502193"/>
              <a:gd name="connsiteX95" fmla="*/ 718884 w 1267969"/>
              <a:gd name="connsiteY95" fmla="*/ 140939 h 502193"/>
              <a:gd name="connsiteX96" fmla="*/ 758572 w 1267969"/>
              <a:gd name="connsiteY96" fmla="*/ 180627 h 502193"/>
              <a:gd name="connsiteX97" fmla="*/ 718884 w 1267969"/>
              <a:gd name="connsiteY97" fmla="*/ 220315 h 502193"/>
              <a:gd name="connsiteX98" fmla="*/ 679196 w 1267969"/>
              <a:gd name="connsiteY98" fmla="*/ 180627 h 502193"/>
              <a:gd name="connsiteX99" fmla="*/ 718884 w 1267969"/>
              <a:gd name="connsiteY99" fmla="*/ 140939 h 502193"/>
              <a:gd name="connsiteX100" fmla="*/ 549085 w 1267969"/>
              <a:gd name="connsiteY100" fmla="*/ 140939 h 502193"/>
              <a:gd name="connsiteX101" fmla="*/ 588773 w 1267969"/>
              <a:gd name="connsiteY101" fmla="*/ 180627 h 502193"/>
              <a:gd name="connsiteX102" fmla="*/ 549085 w 1267969"/>
              <a:gd name="connsiteY102" fmla="*/ 220315 h 502193"/>
              <a:gd name="connsiteX103" fmla="*/ 509397 w 1267969"/>
              <a:gd name="connsiteY103" fmla="*/ 180627 h 502193"/>
              <a:gd name="connsiteX104" fmla="*/ 549085 w 1267969"/>
              <a:gd name="connsiteY104" fmla="*/ 140939 h 502193"/>
              <a:gd name="connsiteX105" fmla="*/ 379286 w 1267969"/>
              <a:gd name="connsiteY105" fmla="*/ 140939 h 502193"/>
              <a:gd name="connsiteX106" fmla="*/ 418974 w 1267969"/>
              <a:gd name="connsiteY106" fmla="*/ 180627 h 502193"/>
              <a:gd name="connsiteX107" fmla="*/ 379286 w 1267969"/>
              <a:gd name="connsiteY107" fmla="*/ 220315 h 502193"/>
              <a:gd name="connsiteX108" fmla="*/ 339598 w 1267969"/>
              <a:gd name="connsiteY108" fmla="*/ 180627 h 502193"/>
              <a:gd name="connsiteX109" fmla="*/ 379286 w 1267969"/>
              <a:gd name="connsiteY109" fmla="*/ 140939 h 502193"/>
              <a:gd name="connsiteX110" fmla="*/ 209487 w 1267969"/>
              <a:gd name="connsiteY110" fmla="*/ 140939 h 502193"/>
              <a:gd name="connsiteX111" fmla="*/ 249175 w 1267969"/>
              <a:gd name="connsiteY111" fmla="*/ 180627 h 502193"/>
              <a:gd name="connsiteX112" fmla="*/ 209487 w 1267969"/>
              <a:gd name="connsiteY112" fmla="*/ 220315 h 502193"/>
              <a:gd name="connsiteX113" fmla="*/ 169799 w 1267969"/>
              <a:gd name="connsiteY113" fmla="*/ 180627 h 502193"/>
              <a:gd name="connsiteX114" fmla="*/ 209487 w 1267969"/>
              <a:gd name="connsiteY114" fmla="*/ 140939 h 502193"/>
              <a:gd name="connsiteX115" fmla="*/ 39688 w 1267969"/>
              <a:gd name="connsiteY115" fmla="*/ 140939 h 502193"/>
              <a:gd name="connsiteX116" fmla="*/ 79376 w 1267969"/>
              <a:gd name="connsiteY116" fmla="*/ 180627 h 502193"/>
              <a:gd name="connsiteX117" fmla="*/ 39688 w 1267969"/>
              <a:gd name="connsiteY117" fmla="*/ 220315 h 502193"/>
              <a:gd name="connsiteX118" fmla="*/ 0 w 1267969"/>
              <a:gd name="connsiteY118" fmla="*/ 180627 h 502193"/>
              <a:gd name="connsiteX119" fmla="*/ 39688 w 1267969"/>
              <a:gd name="connsiteY119" fmla="*/ 140939 h 502193"/>
              <a:gd name="connsiteX120" fmla="*/ 1228281 w 1267969"/>
              <a:gd name="connsiteY120" fmla="*/ 0 h 502193"/>
              <a:gd name="connsiteX121" fmla="*/ 1267969 w 1267969"/>
              <a:gd name="connsiteY121" fmla="*/ 39688 h 502193"/>
              <a:gd name="connsiteX122" fmla="*/ 1228281 w 1267969"/>
              <a:gd name="connsiteY122" fmla="*/ 79376 h 502193"/>
              <a:gd name="connsiteX123" fmla="*/ 1188593 w 1267969"/>
              <a:gd name="connsiteY123" fmla="*/ 39688 h 502193"/>
              <a:gd name="connsiteX124" fmla="*/ 1228281 w 1267969"/>
              <a:gd name="connsiteY124" fmla="*/ 0 h 502193"/>
              <a:gd name="connsiteX125" fmla="*/ 1058482 w 1267969"/>
              <a:gd name="connsiteY125" fmla="*/ 0 h 502193"/>
              <a:gd name="connsiteX126" fmla="*/ 1098170 w 1267969"/>
              <a:gd name="connsiteY126" fmla="*/ 39688 h 502193"/>
              <a:gd name="connsiteX127" fmla="*/ 1058482 w 1267969"/>
              <a:gd name="connsiteY127" fmla="*/ 79376 h 502193"/>
              <a:gd name="connsiteX128" fmla="*/ 1018794 w 1267969"/>
              <a:gd name="connsiteY128" fmla="*/ 39688 h 502193"/>
              <a:gd name="connsiteX129" fmla="*/ 1058482 w 1267969"/>
              <a:gd name="connsiteY129" fmla="*/ 0 h 502193"/>
              <a:gd name="connsiteX130" fmla="*/ 888683 w 1267969"/>
              <a:gd name="connsiteY130" fmla="*/ 0 h 502193"/>
              <a:gd name="connsiteX131" fmla="*/ 928371 w 1267969"/>
              <a:gd name="connsiteY131" fmla="*/ 39688 h 502193"/>
              <a:gd name="connsiteX132" fmla="*/ 888683 w 1267969"/>
              <a:gd name="connsiteY132" fmla="*/ 79376 h 502193"/>
              <a:gd name="connsiteX133" fmla="*/ 848995 w 1267969"/>
              <a:gd name="connsiteY133" fmla="*/ 39688 h 502193"/>
              <a:gd name="connsiteX134" fmla="*/ 888683 w 1267969"/>
              <a:gd name="connsiteY134" fmla="*/ 0 h 502193"/>
              <a:gd name="connsiteX135" fmla="*/ 718884 w 1267969"/>
              <a:gd name="connsiteY135" fmla="*/ 0 h 502193"/>
              <a:gd name="connsiteX136" fmla="*/ 758572 w 1267969"/>
              <a:gd name="connsiteY136" fmla="*/ 39688 h 502193"/>
              <a:gd name="connsiteX137" fmla="*/ 718884 w 1267969"/>
              <a:gd name="connsiteY137" fmla="*/ 79376 h 502193"/>
              <a:gd name="connsiteX138" fmla="*/ 679196 w 1267969"/>
              <a:gd name="connsiteY138" fmla="*/ 39688 h 502193"/>
              <a:gd name="connsiteX139" fmla="*/ 718884 w 1267969"/>
              <a:gd name="connsiteY139" fmla="*/ 0 h 502193"/>
              <a:gd name="connsiteX140" fmla="*/ 549085 w 1267969"/>
              <a:gd name="connsiteY140" fmla="*/ 0 h 502193"/>
              <a:gd name="connsiteX141" fmla="*/ 588773 w 1267969"/>
              <a:gd name="connsiteY141" fmla="*/ 39688 h 502193"/>
              <a:gd name="connsiteX142" fmla="*/ 549085 w 1267969"/>
              <a:gd name="connsiteY142" fmla="*/ 79376 h 502193"/>
              <a:gd name="connsiteX143" fmla="*/ 509397 w 1267969"/>
              <a:gd name="connsiteY143" fmla="*/ 39688 h 502193"/>
              <a:gd name="connsiteX144" fmla="*/ 549085 w 1267969"/>
              <a:gd name="connsiteY144" fmla="*/ 0 h 502193"/>
              <a:gd name="connsiteX145" fmla="*/ 379286 w 1267969"/>
              <a:gd name="connsiteY145" fmla="*/ 0 h 502193"/>
              <a:gd name="connsiteX146" fmla="*/ 418974 w 1267969"/>
              <a:gd name="connsiteY146" fmla="*/ 39688 h 502193"/>
              <a:gd name="connsiteX147" fmla="*/ 379286 w 1267969"/>
              <a:gd name="connsiteY147" fmla="*/ 79376 h 502193"/>
              <a:gd name="connsiteX148" fmla="*/ 339598 w 1267969"/>
              <a:gd name="connsiteY148" fmla="*/ 39688 h 502193"/>
              <a:gd name="connsiteX149" fmla="*/ 379286 w 1267969"/>
              <a:gd name="connsiteY149" fmla="*/ 0 h 502193"/>
              <a:gd name="connsiteX150" fmla="*/ 209487 w 1267969"/>
              <a:gd name="connsiteY150" fmla="*/ 0 h 502193"/>
              <a:gd name="connsiteX151" fmla="*/ 249175 w 1267969"/>
              <a:gd name="connsiteY151" fmla="*/ 39688 h 502193"/>
              <a:gd name="connsiteX152" fmla="*/ 209487 w 1267969"/>
              <a:gd name="connsiteY152" fmla="*/ 79376 h 502193"/>
              <a:gd name="connsiteX153" fmla="*/ 169799 w 1267969"/>
              <a:gd name="connsiteY153" fmla="*/ 39688 h 502193"/>
              <a:gd name="connsiteX154" fmla="*/ 209487 w 1267969"/>
              <a:gd name="connsiteY154" fmla="*/ 0 h 502193"/>
              <a:gd name="connsiteX155" fmla="*/ 39688 w 1267969"/>
              <a:gd name="connsiteY155" fmla="*/ 0 h 502193"/>
              <a:gd name="connsiteX156" fmla="*/ 79376 w 1267969"/>
              <a:gd name="connsiteY156" fmla="*/ 39688 h 502193"/>
              <a:gd name="connsiteX157" fmla="*/ 39688 w 1267969"/>
              <a:gd name="connsiteY157" fmla="*/ 79376 h 502193"/>
              <a:gd name="connsiteX158" fmla="*/ 0 w 1267969"/>
              <a:gd name="connsiteY158" fmla="*/ 39688 h 502193"/>
              <a:gd name="connsiteX159" fmla="*/ 39688 w 1267969"/>
              <a:gd name="connsiteY159" fmla="*/ 0 h 5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67969" h="502193">
                <a:moveTo>
                  <a:pt x="1228281" y="422817"/>
                </a:moveTo>
                <a:cubicBezTo>
                  <a:pt x="1250200" y="422817"/>
                  <a:pt x="1267969" y="440586"/>
                  <a:pt x="1267969" y="462505"/>
                </a:cubicBezTo>
                <a:cubicBezTo>
                  <a:pt x="1267969" y="484424"/>
                  <a:pt x="1250200" y="502193"/>
                  <a:pt x="1228281" y="502193"/>
                </a:cubicBezTo>
                <a:cubicBezTo>
                  <a:pt x="1206362" y="502193"/>
                  <a:pt x="1188593" y="484424"/>
                  <a:pt x="1188593" y="462505"/>
                </a:cubicBezTo>
                <a:cubicBezTo>
                  <a:pt x="1188593" y="440586"/>
                  <a:pt x="1206362" y="422817"/>
                  <a:pt x="1228281" y="422817"/>
                </a:cubicBezTo>
                <a:close/>
                <a:moveTo>
                  <a:pt x="1058482" y="422817"/>
                </a:moveTo>
                <a:cubicBezTo>
                  <a:pt x="1080401" y="422817"/>
                  <a:pt x="1098170" y="440586"/>
                  <a:pt x="1098170" y="462505"/>
                </a:cubicBezTo>
                <a:cubicBezTo>
                  <a:pt x="1098170" y="484424"/>
                  <a:pt x="1080401" y="502193"/>
                  <a:pt x="1058482" y="502193"/>
                </a:cubicBezTo>
                <a:cubicBezTo>
                  <a:pt x="1036563" y="502193"/>
                  <a:pt x="1018794" y="484424"/>
                  <a:pt x="1018794" y="462505"/>
                </a:cubicBezTo>
                <a:cubicBezTo>
                  <a:pt x="1018794" y="440586"/>
                  <a:pt x="1036563" y="422817"/>
                  <a:pt x="1058482" y="422817"/>
                </a:cubicBezTo>
                <a:close/>
                <a:moveTo>
                  <a:pt x="888683" y="422817"/>
                </a:moveTo>
                <a:cubicBezTo>
                  <a:pt x="910602" y="422817"/>
                  <a:pt x="928371" y="440586"/>
                  <a:pt x="928371" y="462505"/>
                </a:cubicBezTo>
                <a:cubicBezTo>
                  <a:pt x="928371" y="484424"/>
                  <a:pt x="910602" y="502193"/>
                  <a:pt x="888683" y="502193"/>
                </a:cubicBezTo>
                <a:cubicBezTo>
                  <a:pt x="866764" y="502193"/>
                  <a:pt x="848995" y="484424"/>
                  <a:pt x="848995" y="462505"/>
                </a:cubicBezTo>
                <a:cubicBezTo>
                  <a:pt x="848995" y="440586"/>
                  <a:pt x="866764" y="422817"/>
                  <a:pt x="888683" y="422817"/>
                </a:cubicBezTo>
                <a:close/>
                <a:moveTo>
                  <a:pt x="718884" y="422817"/>
                </a:moveTo>
                <a:cubicBezTo>
                  <a:pt x="740803" y="422817"/>
                  <a:pt x="758572" y="440586"/>
                  <a:pt x="758572" y="462505"/>
                </a:cubicBezTo>
                <a:cubicBezTo>
                  <a:pt x="758572" y="484424"/>
                  <a:pt x="740803" y="502193"/>
                  <a:pt x="718884" y="502193"/>
                </a:cubicBezTo>
                <a:cubicBezTo>
                  <a:pt x="696965" y="502193"/>
                  <a:pt x="679196" y="484424"/>
                  <a:pt x="679196" y="462505"/>
                </a:cubicBezTo>
                <a:cubicBezTo>
                  <a:pt x="679196" y="440586"/>
                  <a:pt x="696965" y="422817"/>
                  <a:pt x="718884" y="422817"/>
                </a:cubicBezTo>
                <a:close/>
                <a:moveTo>
                  <a:pt x="549085" y="422817"/>
                </a:moveTo>
                <a:cubicBezTo>
                  <a:pt x="571004" y="422817"/>
                  <a:pt x="588773" y="440586"/>
                  <a:pt x="588773" y="462505"/>
                </a:cubicBezTo>
                <a:cubicBezTo>
                  <a:pt x="588773" y="484424"/>
                  <a:pt x="571004" y="502193"/>
                  <a:pt x="549085" y="502193"/>
                </a:cubicBezTo>
                <a:cubicBezTo>
                  <a:pt x="527166" y="502193"/>
                  <a:pt x="509397" y="484424"/>
                  <a:pt x="509397" y="462505"/>
                </a:cubicBezTo>
                <a:cubicBezTo>
                  <a:pt x="509397" y="440586"/>
                  <a:pt x="527166" y="422817"/>
                  <a:pt x="549085" y="422817"/>
                </a:cubicBezTo>
                <a:close/>
                <a:moveTo>
                  <a:pt x="379286" y="422817"/>
                </a:moveTo>
                <a:cubicBezTo>
                  <a:pt x="401205" y="422817"/>
                  <a:pt x="418974" y="440586"/>
                  <a:pt x="418974" y="462505"/>
                </a:cubicBezTo>
                <a:cubicBezTo>
                  <a:pt x="418974" y="484424"/>
                  <a:pt x="401205" y="502193"/>
                  <a:pt x="379286" y="502193"/>
                </a:cubicBezTo>
                <a:cubicBezTo>
                  <a:pt x="357367" y="502193"/>
                  <a:pt x="339598" y="484424"/>
                  <a:pt x="339598" y="462505"/>
                </a:cubicBezTo>
                <a:cubicBezTo>
                  <a:pt x="339598" y="440586"/>
                  <a:pt x="357367" y="422817"/>
                  <a:pt x="379286" y="422817"/>
                </a:cubicBezTo>
                <a:close/>
                <a:moveTo>
                  <a:pt x="209487" y="422817"/>
                </a:moveTo>
                <a:cubicBezTo>
                  <a:pt x="231406" y="422817"/>
                  <a:pt x="249175" y="440586"/>
                  <a:pt x="249175" y="462505"/>
                </a:cubicBezTo>
                <a:cubicBezTo>
                  <a:pt x="249175" y="484424"/>
                  <a:pt x="231406" y="502193"/>
                  <a:pt x="209487" y="502193"/>
                </a:cubicBezTo>
                <a:cubicBezTo>
                  <a:pt x="187568" y="502193"/>
                  <a:pt x="169799" y="484424"/>
                  <a:pt x="169799" y="462505"/>
                </a:cubicBezTo>
                <a:cubicBezTo>
                  <a:pt x="169799" y="440586"/>
                  <a:pt x="187568" y="422817"/>
                  <a:pt x="209487" y="422817"/>
                </a:cubicBezTo>
                <a:close/>
                <a:moveTo>
                  <a:pt x="39688" y="422817"/>
                </a:moveTo>
                <a:cubicBezTo>
                  <a:pt x="61607" y="422817"/>
                  <a:pt x="79376" y="440586"/>
                  <a:pt x="79376" y="462505"/>
                </a:cubicBezTo>
                <a:cubicBezTo>
                  <a:pt x="79376" y="484424"/>
                  <a:pt x="61607" y="502193"/>
                  <a:pt x="39688" y="502193"/>
                </a:cubicBezTo>
                <a:cubicBezTo>
                  <a:pt x="17769" y="502193"/>
                  <a:pt x="0" y="484424"/>
                  <a:pt x="0" y="462505"/>
                </a:cubicBezTo>
                <a:cubicBezTo>
                  <a:pt x="0" y="440586"/>
                  <a:pt x="17769" y="422817"/>
                  <a:pt x="39688" y="422817"/>
                </a:cubicBezTo>
                <a:close/>
                <a:moveTo>
                  <a:pt x="1228281" y="281878"/>
                </a:moveTo>
                <a:cubicBezTo>
                  <a:pt x="1250200" y="281878"/>
                  <a:pt x="1267969" y="299647"/>
                  <a:pt x="1267969" y="321566"/>
                </a:cubicBezTo>
                <a:cubicBezTo>
                  <a:pt x="1267969" y="343485"/>
                  <a:pt x="1250200" y="361254"/>
                  <a:pt x="1228281" y="361254"/>
                </a:cubicBezTo>
                <a:cubicBezTo>
                  <a:pt x="1206362" y="361254"/>
                  <a:pt x="1188593" y="343485"/>
                  <a:pt x="1188593" y="321566"/>
                </a:cubicBezTo>
                <a:cubicBezTo>
                  <a:pt x="1188593" y="299647"/>
                  <a:pt x="1206362" y="281878"/>
                  <a:pt x="1228281" y="281878"/>
                </a:cubicBezTo>
                <a:close/>
                <a:moveTo>
                  <a:pt x="1058482" y="281878"/>
                </a:moveTo>
                <a:cubicBezTo>
                  <a:pt x="1080401" y="281878"/>
                  <a:pt x="1098170" y="299647"/>
                  <a:pt x="1098170" y="321566"/>
                </a:cubicBezTo>
                <a:cubicBezTo>
                  <a:pt x="1098170" y="343485"/>
                  <a:pt x="1080401" y="361254"/>
                  <a:pt x="1058482" y="361254"/>
                </a:cubicBezTo>
                <a:cubicBezTo>
                  <a:pt x="1036563" y="361254"/>
                  <a:pt x="1018794" y="343485"/>
                  <a:pt x="1018794" y="321566"/>
                </a:cubicBezTo>
                <a:cubicBezTo>
                  <a:pt x="1018794" y="299647"/>
                  <a:pt x="1036563" y="281878"/>
                  <a:pt x="1058482" y="281878"/>
                </a:cubicBezTo>
                <a:close/>
                <a:moveTo>
                  <a:pt x="888683" y="281878"/>
                </a:moveTo>
                <a:cubicBezTo>
                  <a:pt x="910602" y="281878"/>
                  <a:pt x="928371" y="299647"/>
                  <a:pt x="928371" y="321566"/>
                </a:cubicBezTo>
                <a:cubicBezTo>
                  <a:pt x="928371" y="343485"/>
                  <a:pt x="910602" y="361254"/>
                  <a:pt x="888683" y="361254"/>
                </a:cubicBezTo>
                <a:cubicBezTo>
                  <a:pt x="866764" y="361254"/>
                  <a:pt x="848995" y="343485"/>
                  <a:pt x="848995" y="321566"/>
                </a:cubicBezTo>
                <a:cubicBezTo>
                  <a:pt x="848995" y="299647"/>
                  <a:pt x="866764" y="281878"/>
                  <a:pt x="888683" y="281878"/>
                </a:cubicBezTo>
                <a:close/>
                <a:moveTo>
                  <a:pt x="718884" y="281878"/>
                </a:moveTo>
                <a:cubicBezTo>
                  <a:pt x="740803" y="281878"/>
                  <a:pt x="758572" y="299647"/>
                  <a:pt x="758572" y="321566"/>
                </a:cubicBezTo>
                <a:cubicBezTo>
                  <a:pt x="758572" y="343485"/>
                  <a:pt x="740803" y="361254"/>
                  <a:pt x="718884" y="361254"/>
                </a:cubicBezTo>
                <a:cubicBezTo>
                  <a:pt x="696965" y="361254"/>
                  <a:pt x="679196" y="343485"/>
                  <a:pt x="679196" y="321566"/>
                </a:cubicBezTo>
                <a:cubicBezTo>
                  <a:pt x="679196" y="299647"/>
                  <a:pt x="696965" y="281878"/>
                  <a:pt x="718884" y="281878"/>
                </a:cubicBezTo>
                <a:close/>
                <a:moveTo>
                  <a:pt x="549085" y="281878"/>
                </a:moveTo>
                <a:cubicBezTo>
                  <a:pt x="571004" y="281878"/>
                  <a:pt x="588773" y="299647"/>
                  <a:pt x="588773" y="321566"/>
                </a:cubicBezTo>
                <a:cubicBezTo>
                  <a:pt x="588773" y="343485"/>
                  <a:pt x="571004" y="361254"/>
                  <a:pt x="549085" y="361254"/>
                </a:cubicBezTo>
                <a:cubicBezTo>
                  <a:pt x="527166" y="361254"/>
                  <a:pt x="509397" y="343485"/>
                  <a:pt x="509397" y="321566"/>
                </a:cubicBezTo>
                <a:cubicBezTo>
                  <a:pt x="509397" y="299647"/>
                  <a:pt x="527166" y="281878"/>
                  <a:pt x="549085" y="281878"/>
                </a:cubicBezTo>
                <a:close/>
                <a:moveTo>
                  <a:pt x="379286" y="281878"/>
                </a:moveTo>
                <a:cubicBezTo>
                  <a:pt x="401205" y="281878"/>
                  <a:pt x="418974" y="299647"/>
                  <a:pt x="418974" y="321566"/>
                </a:cubicBezTo>
                <a:cubicBezTo>
                  <a:pt x="418974" y="343485"/>
                  <a:pt x="401205" y="361254"/>
                  <a:pt x="379286" y="361254"/>
                </a:cubicBezTo>
                <a:cubicBezTo>
                  <a:pt x="357367" y="361254"/>
                  <a:pt x="339598" y="343485"/>
                  <a:pt x="339598" y="321566"/>
                </a:cubicBezTo>
                <a:cubicBezTo>
                  <a:pt x="339598" y="299647"/>
                  <a:pt x="357367" y="281878"/>
                  <a:pt x="379286" y="281878"/>
                </a:cubicBezTo>
                <a:close/>
                <a:moveTo>
                  <a:pt x="209487" y="281878"/>
                </a:moveTo>
                <a:cubicBezTo>
                  <a:pt x="231406" y="281878"/>
                  <a:pt x="249175" y="299647"/>
                  <a:pt x="249175" y="321566"/>
                </a:cubicBezTo>
                <a:cubicBezTo>
                  <a:pt x="249175" y="343485"/>
                  <a:pt x="231406" y="361254"/>
                  <a:pt x="209487" y="361254"/>
                </a:cubicBezTo>
                <a:cubicBezTo>
                  <a:pt x="187568" y="361254"/>
                  <a:pt x="169799" y="343485"/>
                  <a:pt x="169799" y="321566"/>
                </a:cubicBezTo>
                <a:cubicBezTo>
                  <a:pt x="169799" y="299647"/>
                  <a:pt x="187568" y="281878"/>
                  <a:pt x="209487" y="281878"/>
                </a:cubicBezTo>
                <a:close/>
                <a:moveTo>
                  <a:pt x="39688" y="281878"/>
                </a:moveTo>
                <a:cubicBezTo>
                  <a:pt x="61607" y="281878"/>
                  <a:pt x="79376" y="299647"/>
                  <a:pt x="79376" y="321566"/>
                </a:cubicBezTo>
                <a:cubicBezTo>
                  <a:pt x="79376" y="343485"/>
                  <a:pt x="61607" y="361254"/>
                  <a:pt x="39688" y="361254"/>
                </a:cubicBezTo>
                <a:cubicBezTo>
                  <a:pt x="17769" y="361254"/>
                  <a:pt x="0" y="343485"/>
                  <a:pt x="0" y="321566"/>
                </a:cubicBezTo>
                <a:cubicBezTo>
                  <a:pt x="0" y="299647"/>
                  <a:pt x="17769" y="281878"/>
                  <a:pt x="39688" y="281878"/>
                </a:cubicBezTo>
                <a:close/>
                <a:moveTo>
                  <a:pt x="1228281" y="140939"/>
                </a:moveTo>
                <a:cubicBezTo>
                  <a:pt x="1250200" y="140939"/>
                  <a:pt x="1267969" y="158708"/>
                  <a:pt x="1267969" y="180627"/>
                </a:cubicBezTo>
                <a:cubicBezTo>
                  <a:pt x="1267969" y="202546"/>
                  <a:pt x="1250200" y="220315"/>
                  <a:pt x="1228281" y="220315"/>
                </a:cubicBezTo>
                <a:cubicBezTo>
                  <a:pt x="1206362" y="220315"/>
                  <a:pt x="1188593" y="202546"/>
                  <a:pt x="1188593" y="180627"/>
                </a:cubicBezTo>
                <a:cubicBezTo>
                  <a:pt x="1188593" y="158708"/>
                  <a:pt x="1206362" y="140939"/>
                  <a:pt x="1228281" y="140939"/>
                </a:cubicBezTo>
                <a:close/>
                <a:moveTo>
                  <a:pt x="1058482" y="140939"/>
                </a:moveTo>
                <a:cubicBezTo>
                  <a:pt x="1080401" y="140939"/>
                  <a:pt x="1098170" y="158708"/>
                  <a:pt x="1098170" y="180627"/>
                </a:cubicBezTo>
                <a:cubicBezTo>
                  <a:pt x="1098170" y="202546"/>
                  <a:pt x="1080401" y="220315"/>
                  <a:pt x="1058482" y="220315"/>
                </a:cubicBezTo>
                <a:cubicBezTo>
                  <a:pt x="1036563" y="220315"/>
                  <a:pt x="1018794" y="202546"/>
                  <a:pt x="1018794" y="180627"/>
                </a:cubicBezTo>
                <a:cubicBezTo>
                  <a:pt x="1018794" y="158708"/>
                  <a:pt x="1036563" y="140939"/>
                  <a:pt x="1058482" y="140939"/>
                </a:cubicBezTo>
                <a:close/>
                <a:moveTo>
                  <a:pt x="888683" y="140939"/>
                </a:moveTo>
                <a:cubicBezTo>
                  <a:pt x="910602" y="140939"/>
                  <a:pt x="928371" y="158708"/>
                  <a:pt x="928371" y="180627"/>
                </a:cubicBezTo>
                <a:cubicBezTo>
                  <a:pt x="928371" y="202546"/>
                  <a:pt x="910602" y="220315"/>
                  <a:pt x="888683" y="220315"/>
                </a:cubicBezTo>
                <a:cubicBezTo>
                  <a:pt x="866764" y="220315"/>
                  <a:pt x="848995" y="202546"/>
                  <a:pt x="848995" y="180627"/>
                </a:cubicBezTo>
                <a:cubicBezTo>
                  <a:pt x="848995" y="158708"/>
                  <a:pt x="866764" y="140939"/>
                  <a:pt x="888683" y="140939"/>
                </a:cubicBezTo>
                <a:close/>
                <a:moveTo>
                  <a:pt x="718884" y="140939"/>
                </a:moveTo>
                <a:cubicBezTo>
                  <a:pt x="740803" y="140939"/>
                  <a:pt x="758572" y="158708"/>
                  <a:pt x="758572" y="180627"/>
                </a:cubicBezTo>
                <a:cubicBezTo>
                  <a:pt x="758572" y="202546"/>
                  <a:pt x="740803" y="220315"/>
                  <a:pt x="718884" y="220315"/>
                </a:cubicBezTo>
                <a:cubicBezTo>
                  <a:pt x="696965" y="220315"/>
                  <a:pt x="679196" y="202546"/>
                  <a:pt x="679196" y="180627"/>
                </a:cubicBezTo>
                <a:cubicBezTo>
                  <a:pt x="679196" y="158708"/>
                  <a:pt x="696965" y="140939"/>
                  <a:pt x="718884" y="140939"/>
                </a:cubicBezTo>
                <a:close/>
                <a:moveTo>
                  <a:pt x="549085" y="140939"/>
                </a:moveTo>
                <a:cubicBezTo>
                  <a:pt x="571004" y="140939"/>
                  <a:pt x="588773" y="158708"/>
                  <a:pt x="588773" y="180627"/>
                </a:cubicBezTo>
                <a:cubicBezTo>
                  <a:pt x="588773" y="202546"/>
                  <a:pt x="571004" y="220315"/>
                  <a:pt x="549085" y="220315"/>
                </a:cubicBezTo>
                <a:cubicBezTo>
                  <a:pt x="527166" y="220315"/>
                  <a:pt x="509397" y="202546"/>
                  <a:pt x="509397" y="180627"/>
                </a:cubicBezTo>
                <a:cubicBezTo>
                  <a:pt x="509397" y="158708"/>
                  <a:pt x="527166" y="140939"/>
                  <a:pt x="549085" y="140939"/>
                </a:cubicBezTo>
                <a:close/>
                <a:moveTo>
                  <a:pt x="379286" y="140939"/>
                </a:moveTo>
                <a:cubicBezTo>
                  <a:pt x="401205" y="140939"/>
                  <a:pt x="418974" y="158708"/>
                  <a:pt x="418974" y="180627"/>
                </a:cubicBezTo>
                <a:cubicBezTo>
                  <a:pt x="418974" y="202546"/>
                  <a:pt x="401205" y="220315"/>
                  <a:pt x="379286" y="220315"/>
                </a:cubicBezTo>
                <a:cubicBezTo>
                  <a:pt x="357367" y="220315"/>
                  <a:pt x="339598" y="202546"/>
                  <a:pt x="339598" y="180627"/>
                </a:cubicBezTo>
                <a:cubicBezTo>
                  <a:pt x="339598" y="158708"/>
                  <a:pt x="357367" y="140939"/>
                  <a:pt x="379286" y="140939"/>
                </a:cubicBezTo>
                <a:close/>
                <a:moveTo>
                  <a:pt x="209487" y="140939"/>
                </a:moveTo>
                <a:cubicBezTo>
                  <a:pt x="231406" y="140939"/>
                  <a:pt x="249175" y="158708"/>
                  <a:pt x="249175" y="180627"/>
                </a:cubicBezTo>
                <a:cubicBezTo>
                  <a:pt x="249175" y="202546"/>
                  <a:pt x="231406" y="220315"/>
                  <a:pt x="209487" y="220315"/>
                </a:cubicBezTo>
                <a:cubicBezTo>
                  <a:pt x="187568" y="220315"/>
                  <a:pt x="169799" y="202546"/>
                  <a:pt x="169799" y="180627"/>
                </a:cubicBezTo>
                <a:cubicBezTo>
                  <a:pt x="169799" y="158708"/>
                  <a:pt x="187568" y="140939"/>
                  <a:pt x="209487" y="140939"/>
                </a:cubicBezTo>
                <a:close/>
                <a:moveTo>
                  <a:pt x="39688" y="140939"/>
                </a:moveTo>
                <a:cubicBezTo>
                  <a:pt x="61607" y="140939"/>
                  <a:pt x="79376" y="158708"/>
                  <a:pt x="79376" y="180627"/>
                </a:cubicBezTo>
                <a:cubicBezTo>
                  <a:pt x="79376" y="202546"/>
                  <a:pt x="61607" y="220315"/>
                  <a:pt x="39688" y="220315"/>
                </a:cubicBezTo>
                <a:cubicBezTo>
                  <a:pt x="17769" y="220315"/>
                  <a:pt x="0" y="202546"/>
                  <a:pt x="0" y="180627"/>
                </a:cubicBezTo>
                <a:cubicBezTo>
                  <a:pt x="0" y="158708"/>
                  <a:pt x="17769" y="140939"/>
                  <a:pt x="39688" y="140939"/>
                </a:cubicBezTo>
                <a:close/>
                <a:moveTo>
                  <a:pt x="1228281" y="0"/>
                </a:moveTo>
                <a:cubicBezTo>
                  <a:pt x="1250200" y="0"/>
                  <a:pt x="1267969" y="17769"/>
                  <a:pt x="1267969" y="39688"/>
                </a:cubicBezTo>
                <a:cubicBezTo>
                  <a:pt x="1267969" y="61607"/>
                  <a:pt x="1250200" y="79376"/>
                  <a:pt x="1228281" y="79376"/>
                </a:cubicBezTo>
                <a:cubicBezTo>
                  <a:pt x="1206362" y="79376"/>
                  <a:pt x="1188593" y="61607"/>
                  <a:pt x="1188593" y="39688"/>
                </a:cubicBezTo>
                <a:cubicBezTo>
                  <a:pt x="1188593" y="17769"/>
                  <a:pt x="1206362" y="0"/>
                  <a:pt x="1228281" y="0"/>
                </a:cubicBezTo>
                <a:close/>
                <a:moveTo>
                  <a:pt x="1058482" y="0"/>
                </a:moveTo>
                <a:cubicBezTo>
                  <a:pt x="1080401" y="0"/>
                  <a:pt x="1098170" y="17769"/>
                  <a:pt x="1098170" y="39688"/>
                </a:cubicBezTo>
                <a:cubicBezTo>
                  <a:pt x="1098170" y="61607"/>
                  <a:pt x="1080401" y="79376"/>
                  <a:pt x="1058482" y="79376"/>
                </a:cubicBezTo>
                <a:cubicBezTo>
                  <a:pt x="1036563" y="79376"/>
                  <a:pt x="1018794" y="61607"/>
                  <a:pt x="1018794" y="39688"/>
                </a:cubicBezTo>
                <a:cubicBezTo>
                  <a:pt x="1018794" y="17769"/>
                  <a:pt x="1036563" y="0"/>
                  <a:pt x="1058482" y="0"/>
                </a:cubicBezTo>
                <a:close/>
                <a:moveTo>
                  <a:pt x="888683" y="0"/>
                </a:moveTo>
                <a:cubicBezTo>
                  <a:pt x="910602" y="0"/>
                  <a:pt x="928371" y="17769"/>
                  <a:pt x="928371" y="39688"/>
                </a:cubicBezTo>
                <a:cubicBezTo>
                  <a:pt x="928371" y="61607"/>
                  <a:pt x="910602" y="79376"/>
                  <a:pt x="888683" y="79376"/>
                </a:cubicBezTo>
                <a:cubicBezTo>
                  <a:pt x="866764" y="79376"/>
                  <a:pt x="848995" y="61607"/>
                  <a:pt x="848995" y="39688"/>
                </a:cubicBezTo>
                <a:cubicBezTo>
                  <a:pt x="848995" y="17769"/>
                  <a:pt x="866764" y="0"/>
                  <a:pt x="888683" y="0"/>
                </a:cubicBezTo>
                <a:close/>
                <a:moveTo>
                  <a:pt x="718884" y="0"/>
                </a:moveTo>
                <a:cubicBezTo>
                  <a:pt x="740803" y="0"/>
                  <a:pt x="758572" y="17769"/>
                  <a:pt x="758572" y="39688"/>
                </a:cubicBezTo>
                <a:cubicBezTo>
                  <a:pt x="758572" y="61607"/>
                  <a:pt x="740803" y="79376"/>
                  <a:pt x="718884" y="79376"/>
                </a:cubicBezTo>
                <a:cubicBezTo>
                  <a:pt x="696965" y="79376"/>
                  <a:pt x="679196" y="61607"/>
                  <a:pt x="679196" y="39688"/>
                </a:cubicBezTo>
                <a:cubicBezTo>
                  <a:pt x="679196" y="17769"/>
                  <a:pt x="696965" y="0"/>
                  <a:pt x="718884" y="0"/>
                </a:cubicBezTo>
                <a:close/>
                <a:moveTo>
                  <a:pt x="549085" y="0"/>
                </a:moveTo>
                <a:cubicBezTo>
                  <a:pt x="571004" y="0"/>
                  <a:pt x="588773" y="17769"/>
                  <a:pt x="588773" y="39688"/>
                </a:cubicBezTo>
                <a:cubicBezTo>
                  <a:pt x="588773" y="61607"/>
                  <a:pt x="571004" y="79376"/>
                  <a:pt x="549085" y="79376"/>
                </a:cubicBezTo>
                <a:cubicBezTo>
                  <a:pt x="527166" y="79376"/>
                  <a:pt x="509397" y="61607"/>
                  <a:pt x="509397" y="39688"/>
                </a:cubicBezTo>
                <a:cubicBezTo>
                  <a:pt x="509397" y="17769"/>
                  <a:pt x="527166" y="0"/>
                  <a:pt x="549085" y="0"/>
                </a:cubicBezTo>
                <a:close/>
                <a:moveTo>
                  <a:pt x="379286" y="0"/>
                </a:moveTo>
                <a:cubicBezTo>
                  <a:pt x="401205" y="0"/>
                  <a:pt x="418974" y="17769"/>
                  <a:pt x="418974" y="39688"/>
                </a:cubicBezTo>
                <a:cubicBezTo>
                  <a:pt x="418974" y="61607"/>
                  <a:pt x="401205" y="79376"/>
                  <a:pt x="379286" y="79376"/>
                </a:cubicBezTo>
                <a:cubicBezTo>
                  <a:pt x="357367" y="79376"/>
                  <a:pt x="339598" y="61607"/>
                  <a:pt x="339598" y="39688"/>
                </a:cubicBezTo>
                <a:cubicBezTo>
                  <a:pt x="339598" y="17769"/>
                  <a:pt x="357367" y="0"/>
                  <a:pt x="379286" y="0"/>
                </a:cubicBezTo>
                <a:close/>
                <a:moveTo>
                  <a:pt x="209487" y="0"/>
                </a:moveTo>
                <a:cubicBezTo>
                  <a:pt x="231406" y="0"/>
                  <a:pt x="249175" y="17769"/>
                  <a:pt x="249175" y="39688"/>
                </a:cubicBezTo>
                <a:cubicBezTo>
                  <a:pt x="249175" y="61607"/>
                  <a:pt x="231406" y="79376"/>
                  <a:pt x="209487" y="79376"/>
                </a:cubicBezTo>
                <a:cubicBezTo>
                  <a:pt x="187568" y="79376"/>
                  <a:pt x="169799" y="61607"/>
                  <a:pt x="169799" y="39688"/>
                </a:cubicBezTo>
                <a:cubicBezTo>
                  <a:pt x="169799" y="17769"/>
                  <a:pt x="187568" y="0"/>
                  <a:pt x="209487" y="0"/>
                </a:cubicBezTo>
                <a:close/>
                <a:moveTo>
                  <a:pt x="39688" y="0"/>
                </a:moveTo>
                <a:cubicBezTo>
                  <a:pt x="61607" y="0"/>
                  <a:pt x="79376" y="17769"/>
                  <a:pt x="79376" y="39688"/>
                </a:cubicBezTo>
                <a:cubicBezTo>
                  <a:pt x="79376" y="61607"/>
                  <a:pt x="61607" y="79376"/>
                  <a:pt x="39688" y="79376"/>
                </a:cubicBezTo>
                <a:cubicBezTo>
                  <a:pt x="17769" y="79376"/>
                  <a:pt x="0" y="61607"/>
                  <a:pt x="0" y="39688"/>
                </a:cubicBezTo>
                <a:cubicBezTo>
                  <a:pt x="0" y="17769"/>
                  <a:pt x="17769" y="0"/>
                  <a:pt x="39688" y="0"/>
                </a:cubicBezTo>
                <a:close/>
              </a:path>
            </a:pathLst>
          </a:custGeom>
          <a:gradFill>
            <a:gsLst>
              <a:gs pos="99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>
            <a:off x="5713223" y="1042731"/>
            <a:ext cx="1691789" cy="1691789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2000">
                <a:schemeClr val="accent1">
                  <a:lumMod val="40000"/>
                  <a:lumOff val="60000"/>
                  <a:alpha val="0"/>
                </a:schemeClr>
              </a:gs>
            </a:gsLst>
            <a:lin ang="0" scaled="1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 contrast="2000"/>
                    </a14:imgEffect>
                  </a14:imgLayer>
                </a14:imgProps>
              </a:ext>
            </a:extLst>
          </a:blip>
          <a:srcRect l="17164" t="14119" r="19643" b="14233"/>
          <a:stretch>
            <a:fillRect/>
          </a:stretch>
        </p:blipFill>
        <p:spPr>
          <a:xfrm>
            <a:off x="4974765" y="893857"/>
            <a:ext cx="3819572" cy="3148619"/>
          </a:xfrm>
          <a:prstGeom prst="rect">
            <a:avLst/>
          </a:prstGeom>
        </p:spPr>
      </p:pic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5708680" y="3661079"/>
            <a:ext cx="406370" cy="406370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直接连接符 14"/>
          <p:cNvCxnSpPr/>
          <p:nvPr userDrawn="1">
            <p:custDataLst>
              <p:tags r:id="rId11"/>
            </p:custDataLst>
          </p:nvPr>
        </p:nvCxnSpPr>
        <p:spPr>
          <a:xfrm>
            <a:off x="962025" y="4352384"/>
            <a:ext cx="426660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961073" y="2451259"/>
            <a:ext cx="4866323" cy="1434941"/>
          </a:xfrm>
        </p:spPr>
        <p:txBody>
          <a:bodyPr wrap="square" anchor="t" anchorCtr="0">
            <a:normAutofit/>
          </a:bodyPr>
          <a:lstStyle>
            <a:lvl1pPr algn="l">
              <a:defRPr sz="36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961100" y="1350467"/>
            <a:ext cx="4104679" cy="1018157"/>
          </a:xfrm>
        </p:spPr>
        <p:txBody>
          <a:bodyPr wrap="none" anchor="b" anchorCtr="0">
            <a:normAutofit/>
          </a:bodyPr>
          <a:lstStyle>
            <a:lvl1pPr marL="0" indent="0" algn="l">
              <a:buNone/>
              <a:defRPr sz="45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8" name="任意多边形: 形状 17"/>
          <p:cNvSpPr/>
          <p:nvPr userDrawn="1">
            <p:custDataLst>
              <p:tags r:id="rId17"/>
            </p:custDataLst>
          </p:nvPr>
        </p:nvSpPr>
        <p:spPr>
          <a:xfrm>
            <a:off x="7707476" y="4312543"/>
            <a:ext cx="620946" cy="79682"/>
          </a:xfrm>
          <a:custGeom>
            <a:avLst/>
            <a:gdLst>
              <a:gd name="connsiteX0" fmla="*/ 774807 w 827928"/>
              <a:gd name="connsiteY0" fmla="*/ 0 h 106242"/>
              <a:gd name="connsiteX1" fmla="*/ 827928 w 827928"/>
              <a:gd name="connsiteY1" fmla="*/ 53121 h 106242"/>
              <a:gd name="connsiteX2" fmla="*/ 774807 w 827928"/>
              <a:gd name="connsiteY2" fmla="*/ 106242 h 106242"/>
              <a:gd name="connsiteX3" fmla="*/ 721686 w 827928"/>
              <a:gd name="connsiteY3" fmla="*/ 53121 h 106242"/>
              <a:gd name="connsiteX4" fmla="*/ 774807 w 827928"/>
              <a:gd name="connsiteY4" fmla="*/ 0 h 106242"/>
              <a:gd name="connsiteX5" fmla="*/ 534245 w 827928"/>
              <a:gd name="connsiteY5" fmla="*/ 0 h 106242"/>
              <a:gd name="connsiteX6" fmla="*/ 587366 w 827928"/>
              <a:gd name="connsiteY6" fmla="*/ 53121 h 106242"/>
              <a:gd name="connsiteX7" fmla="*/ 534245 w 827928"/>
              <a:gd name="connsiteY7" fmla="*/ 106242 h 106242"/>
              <a:gd name="connsiteX8" fmla="*/ 481124 w 827928"/>
              <a:gd name="connsiteY8" fmla="*/ 53121 h 106242"/>
              <a:gd name="connsiteX9" fmla="*/ 534245 w 827928"/>
              <a:gd name="connsiteY9" fmla="*/ 0 h 106242"/>
              <a:gd name="connsiteX10" fmla="*/ 293683 w 827928"/>
              <a:gd name="connsiteY10" fmla="*/ 0 h 106242"/>
              <a:gd name="connsiteX11" fmla="*/ 346804 w 827928"/>
              <a:gd name="connsiteY11" fmla="*/ 53121 h 106242"/>
              <a:gd name="connsiteX12" fmla="*/ 293683 w 827928"/>
              <a:gd name="connsiteY12" fmla="*/ 106242 h 106242"/>
              <a:gd name="connsiteX13" fmla="*/ 240562 w 827928"/>
              <a:gd name="connsiteY13" fmla="*/ 53121 h 106242"/>
              <a:gd name="connsiteX14" fmla="*/ 293683 w 827928"/>
              <a:gd name="connsiteY14" fmla="*/ 0 h 106242"/>
              <a:gd name="connsiteX15" fmla="*/ 53121 w 827928"/>
              <a:gd name="connsiteY15" fmla="*/ 0 h 106242"/>
              <a:gd name="connsiteX16" fmla="*/ 106242 w 827928"/>
              <a:gd name="connsiteY16" fmla="*/ 53121 h 106242"/>
              <a:gd name="connsiteX17" fmla="*/ 53121 w 827928"/>
              <a:gd name="connsiteY17" fmla="*/ 106242 h 106242"/>
              <a:gd name="connsiteX18" fmla="*/ 0 w 827928"/>
              <a:gd name="connsiteY18" fmla="*/ 53121 h 106242"/>
              <a:gd name="connsiteX19" fmla="*/ 53121 w 827928"/>
              <a:gd name="connsiteY19" fmla="*/ 0 h 10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7928" h="106242">
                <a:moveTo>
                  <a:pt x="774807" y="0"/>
                </a:moveTo>
                <a:cubicBezTo>
                  <a:pt x="804145" y="0"/>
                  <a:pt x="827928" y="23783"/>
                  <a:pt x="827928" y="53121"/>
                </a:cubicBezTo>
                <a:cubicBezTo>
                  <a:pt x="827928" y="82459"/>
                  <a:pt x="804145" y="106242"/>
                  <a:pt x="774807" y="106242"/>
                </a:cubicBezTo>
                <a:cubicBezTo>
                  <a:pt x="745469" y="106242"/>
                  <a:pt x="721686" y="82459"/>
                  <a:pt x="721686" y="53121"/>
                </a:cubicBezTo>
                <a:cubicBezTo>
                  <a:pt x="721686" y="23783"/>
                  <a:pt x="745469" y="0"/>
                  <a:pt x="774807" y="0"/>
                </a:cubicBezTo>
                <a:close/>
                <a:moveTo>
                  <a:pt x="534245" y="0"/>
                </a:moveTo>
                <a:cubicBezTo>
                  <a:pt x="563583" y="0"/>
                  <a:pt x="587366" y="23783"/>
                  <a:pt x="587366" y="53121"/>
                </a:cubicBezTo>
                <a:cubicBezTo>
                  <a:pt x="587366" y="82459"/>
                  <a:pt x="563583" y="106242"/>
                  <a:pt x="534245" y="106242"/>
                </a:cubicBezTo>
                <a:cubicBezTo>
                  <a:pt x="504907" y="106242"/>
                  <a:pt x="481124" y="82459"/>
                  <a:pt x="481124" y="53121"/>
                </a:cubicBezTo>
                <a:cubicBezTo>
                  <a:pt x="481124" y="23783"/>
                  <a:pt x="504907" y="0"/>
                  <a:pt x="534245" y="0"/>
                </a:cubicBezTo>
                <a:close/>
                <a:moveTo>
                  <a:pt x="293683" y="0"/>
                </a:moveTo>
                <a:cubicBezTo>
                  <a:pt x="323021" y="0"/>
                  <a:pt x="346804" y="23783"/>
                  <a:pt x="346804" y="53121"/>
                </a:cubicBezTo>
                <a:cubicBezTo>
                  <a:pt x="346804" y="82459"/>
                  <a:pt x="323021" y="106242"/>
                  <a:pt x="293683" y="106242"/>
                </a:cubicBezTo>
                <a:cubicBezTo>
                  <a:pt x="264345" y="106242"/>
                  <a:pt x="240562" y="82459"/>
                  <a:pt x="240562" y="53121"/>
                </a:cubicBezTo>
                <a:cubicBezTo>
                  <a:pt x="240562" y="23783"/>
                  <a:pt x="264345" y="0"/>
                  <a:pt x="293683" y="0"/>
                </a:cubicBezTo>
                <a:close/>
                <a:moveTo>
                  <a:pt x="53121" y="0"/>
                </a:moveTo>
                <a:cubicBezTo>
                  <a:pt x="82459" y="0"/>
                  <a:pt x="106242" y="23783"/>
                  <a:pt x="106242" y="53121"/>
                </a:cubicBezTo>
                <a:cubicBezTo>
                  <a:pt x="106242" y="82459"/>
                  <a:pt x="82459" y="106242"/>
                  <a:pt x="53121" y="106242"/>
                </a:cubicBezTo>
                <a:cubicBezTo>
                  <a:pt x="23783" y="106242"/>
                  <a:pt x="0" y="82459"/>
                  <a:pt x="0" y="53121"/>
                </a:cubicBezTo>
                <a:cubicBezTo>
                  <a:pt x="0" y="23783"/>
                  <a:pt x="23783" y="0"/>
                  <a:pt x="5312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521970" y="976313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4629150" y="976313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270000"/>
            <a:ext cx="7886700" cy="648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97631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521970" y="140632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29150" y="97631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4629150" y="140632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970" y="270034"/>
            <a:ext cx="8101489" cy="4363403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270000"/>
            <a:ext cx="7886700" cy="6480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976313"/>
            <a:ext cx="8099316" cy="30416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>
            <a:off x="1458686" y="169070"/>
            <a:ext cx="7487671" cy="4805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458686" y="169070"/>
            <a:ext cx="7487671" cy="480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矩形: 单圆角 8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2162174" cy="514350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100000">
                <a:schemeClr val="accent2"/>
              </a:gs>
              <a:gs pos="2000">
                <a:schemeClr val="accent1"/>
              </a:gs>
            </a:gsLst>
            <a:lin ang="2700000" scaled="1"/>
            <a:tileRect/>
          </a:gra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任意多边形: 形状 10"/>
          <p:cNvSpPr/>
          <p:nvPr userDrawn="1">
            <p:custDataLst>
              <p:tags r:id="rId6"/>
            </p:custDataLst>
          </p:nvPr>
        </p:nvSpPr>
        <p:spPr>
          <a:xfrm flipH="1">
            <a:off x="7685315" y="555470"/>
            <a:ext cx="680386" cy="269474"/>
          </a:xfrm>
          <a:custGeom>
            <a:avLst/>
            <a:gdLst>
              <a:gd name="connsiteX0" fmla="*/ 1228281 w 1267969"/>
              <a:gd name="connsiteY0" fmla="*/ 422817 h 502193"/>
              <a:gd name="connsiteX1" fmla="*/ 1267969 w 1267969"/>
              <a:gd name="connsiteY1" fmla="*/ 462505 h 502193"/>
              <a:gd name="connsiteX2" fmla="*/ 1228281 w 1267969"/>
              <a:gd name="connsiteY2" fmla="*/ 502193 h 502193"/>
              <a:gd name="connsiteX3" fmla="*/ 1188593 w 1267969"/>
              <a:gd name="connsiteY3" fmla="*/ 462505 h 502193"/>
              <a:gd name="connsiteX4" fmla="*/ 1228281 w 1267969"/>
              <a:gd name="connsiteY4" fmla="*/ 422817 h 502193"/>
              <a:gd name="connsiteX5" fmla="*/ 1058482 w 1267969"/>
              <a:gd name="connsiteY5" fmla="*/ 422817 h 502193"/>
              <a:gd name="connsiteX6" fmla="*/ 1098170 w 1267969"/>
              <a:gd name="connsiteY6" fmla="*/ 462505 h 502193"/>
              <a:gd name="connsiteX7" fmla="*/ 1058482 w 1267969"/>
              <a:gd name="connsiteY7" fmla="*/ 502193 h 502193"/>
              <a:gd name="connsiteX8" fmla="*/ 1018794 w 1267969"/>
              <a:gd name="connsiteY8" fmla="*/ 462505 h 502193"/>
              <a:gd name="connsiteX9" fmla="*/ 1058482 w 1267969"/>
              <a:gd name="connsiteY9" fmla="*/ 422817 h 502193"/>
              <a:gd name="connsiteX10" fmla="*/ 888683 w 1267969"/>
              <a:gd name="connsiteY10" fmla="*/ 422817 h 502193"/>
              <a:gd name="connsiteX11" fmla="*/ 928371 w 1267969"/>
              <a:gd name="connsiteY11" fmla="*/ 462505 h 502193"/>
              <a:gd name="connsiteX12" fmla="*/ 888683 w 1267969"/>
              <a:gd name="connsiteY12" fmla="*/ 502193 h 502193"/>
              <a:gd name="connsiteX13" fmla="*/ 848995 w 1267969"/>
              <a:gd name="connsiteY13" fmla="*/ 462505 h 502193"/>
              <a:gd name="connsiteX14" fmla="*/ 888683 w 1267969"/>
              <a:gd name="connsiteY14" fmla="*/ 422817 h 502193"/>
              <a:gd name="connsiteX15" fmla="*/ 718884 w 1267969"/>
              <a:gd name="connsiteY15" fmla="*/ 422817 h 502193"/>
              <a:gd name="connsiteX16" fmla="*/ 758572 w 1267969"/>
              <a:gd name="connsiteY16" fmla="*/ 462505 h 502193"/>
              <a:gd name="connsiteX17" fmla="*/ 718884 w 1267969"/>
              <a:gd name="connsiteY17" fmla="*/ 502193 h 502193"/>
              <a:gd name="connsiteX18" fmla="*/ 679196 w 1267969"/>
              <a:gd name="connsiteY18" fmla="*/ 462505 h 502193"/>
              <a:gd name="connsiteX19" fmla="*/ 718884 w 1267969"/>
              <a:gd name="connsiteY19" fmla="*/ 422817 h 502193"/>
              <a:gd name="connsiteX20" fmla="*/ 549085 w 1267969"/>
              <a:gd name="connsiteY20" fmla="*/ 422817 h 502193"/>
              <a:gd name="connsiteX21" fmla="*/ 588773 w 1267969"/>
              <a:gd name="connsiteY21" fmla="*/ 462505 h 502193"/>
              <a:gd name="connsiteX22" fmla="*/ 549085 w 1267969"/>
              <a:gd name="connsiteY22" fmla="*/ 502193 h 502193"/>
              <a:gd name="connsiteX23" fmla="*/ 509397 w 1267969"/>
              <a:gd name="connsiteY23" fmla="*/ 462505 h 502193"/>
              <a:gd name="connsiteX24" fmla="*/ 549085 w 1267969"/>
              <a:gd name="connsiteY24" fmla="*/ 422817 h 502193"/>
              <a:gd name="connsiteX25" fmla="*/ 379286 w 1267969"/>
              <a:gd name="connsiteY25" fmla="*/ 422817 h 502193"/>
              <a:gd name="connsiteX26" fmla="*/ 418974 w 1267969"/>
              <a:gd name="connsiteY26" fmla="*/ 462505 h 502193"/>
              <a:gd name="connsiteX27" fmla="*/ 379286 w 1267969"/>
              <a:gd name="connsiteY27" fmla="*/ 502193 h 502193"/>
              <a:gd name="connsiteX28" fmla="*/ 339598 w 1267969"/>
              <a:gd name="connsiteY28" fmla="*/ 462505 h 502193"/>
              <a:gd name="connsiteX29" fmla="*/ 379286 w 1267969"/>
              <a:gd name="connsiteY29" fmla="*/ 422817 h 502193"/>
              <a:gd name="connsiteX30" fmla="*/ 209487 w 1267969"/>
              <a:gd name="connsiteY30" fmla="*/ 422817 h 502193"/>
              <a:gd name="connsiteX31" fmla="*/ 249175 w 1267969"/>
              <a:gd name="connsiteY31" fmla="*/ 462505 h 502193"/>
              <a:gd name="connsiteX32" fmla="*/ 209487 w 1267969"/>
              <a:gd name="connsiteY32" fmla="*/ 502193 h 502193"/>
              <a:gd name="connsiteX33" fmla="*/ 169799 w 1267969"/>
              <a:gd name="connsiteY33" fmla="*/ 462505 h 502193"/>
              <a:gd name="connsiteX34" fmla="*/ 209487 w 1267969"/>
              <a:gd name="connsiteY34" fmla="*/ 422817 h 502193"/>
              <a:gd name="connsiteX35" fmla="*/ 39688 w 1267969"/>
              <a:gd name="connsiteY35" fmla="*/ 422817 h 502193"/>
              <a:gd name="connsiteX36" fmla="*/ 79376 w 1267969"/>
              <a:gd name="connsiteY36" fmla="*/ 462505 h 502193"/>
              <a:gd name="connsiteX37" fmla="*/ 39688 w 1267969"/>
              <a:gd name="connsiteY37" fmla="*/ 502193 h 502193"/>
              <a:gd name="connsiteX38" fmla="*/ 0 w 1267969"/>
              <a:gd name="connsiteY38" fmla="*/ 462505 h 502193"/>
              <a:gd name="connsiteX39" fmla="*/ 39688 w 1267969"/>
              <a:gd name="connsiteY39" fmla="*/ 422817 h 502193"/>
              <a:gd name="connsiteX40" fmla="*/ 1228281 w 1267969"/>
              <a:gd name="connsiteY40" fmla="*/ 281878 h 502193"/>
              <a:gd name="connsiteX41" fmla="*/ 1267969 w 1267969"/>
              <a:gd name="connsiteY41" fmla="*/ 321566 h 502193"/>
              <a:gd name="connsiteX42" fmla="*/ 1228281 w 1267969"/>
              <a:gd name="connsiteY42" fmla="*/ 361254 h 502193"/>
              <a:gd name="connsiteX43" fmla="*/ 1188593 w 1267969"/>
              <a:gd name="connsiteY43" fmla="*/ 321566 h 502193"/>
              <a:gd name="connsiteX44" fmla="*/ 1228281 w 1267969"/>
              <a:gd name="connsiteY44" fmla="*/ 281878 h 502193"/>
              <a:gd name="connsiteX45" fmla="*/ 1058482 w 1267969"/>
              <a:gd name="connsiteY45" fmla="*/ 281878 h 502193"/>
              <a:gd name="connsiteX46" fmla="*/ 1098170 w 1267969"/>
              <a:gd name="connsiteY46" fmla="*/ 321566 h 502193"/>
              <a:gd name="connsiteX47" fmla="*/ 1058482 w 1267969"/>
              <a:gd name="connsiteY47" fmla="*/ 361254 h 502193"/>
              <a:gd name="connsiteX48" fmla="*/ 1018794 w 1267969"/>
              <a:gd name="connsiteY48" fmla="*/ 321566 h 502193"/>
              <a:gd name="connsiteX49" fmla="*/ 1058482 w 1267969"/>
              <a:gd name="connsiteY49" fmla="*/ 281878 h 502193"/>
              <a:gd name="connsiteX50" fmla="*/ 888683 w 1267969"/>
              <a:gd name="connsiteY50" fmla="*/ 281878 h 502193"/>
              <a:gd name="connsiteX51" fmla="*/ 928371 w 1267969"/>
              <a:gd name="connsiteY51" fmla="*/ 321566 h 502193"/>
              <a:gd name="connsiteX52" fmla="*/ 888683 w 1267969"/>
              <a:gd name="connsiteY52" fmla="*/ 361254 h 502193"/>
              <a:gd name="connsiteX53" fmla="*/ 848995 w 1267969"/>
              <a:gd name="connsiteY53" fmla="*/ 321566 h 502193"/>
              <a:gd name="connsiteX54" fmla="*/ 888683 w 1267969"/>
              <a:gd name="connsiteY54" fmla="*/ 281878 h 502193"/>
              <a:gd name="connsiteX55" fmla="*/ 718884 w 1267969"/>
              <a:gd name="connsiteY55" fmla="*/ 281878 h 502193"/>
              <a:gd name="connsiteX56" fmla="*/ 758572 w 1267969"/>
              <a:gd name="connsiteY56" fmla="*/ 321566 h 502193"/>
              <a:gd name="connsiteX57" fmla="*/ 718884 w 1267969"/>
              <a:gd name="connsiteY57" fmla="*/ 361254 h 502193"/>
              <a:gd name="connsiteX58" fmla="*/ 679196 w 1267969"/>
              <a:gd name="connsiteY58" fmla="*/ 321566 h 502193"/>
              <a:gd name="connsiteX59" fmla="*/ 718884 w 1267969"/>
              <a:gd name="connsiteY59" fmla="*/ 281878 h 502193"/>
              <a:gd name="connsiteX60" fmla="*/ 549085 w 1267969"/>
              <a:gd name="connsiteY60" fmla="*/ 281878 h 502193"/>
              <a:gd name="connsiteX61" fmla="*/ 588773 w 1267969"/>
              <a:gd name="connsiteY61" fmla="*/ 321566 h 502193"/>
              <a:gd name="connsiteX62" fmla="*/ 549085 w 1267969"/>
              <a:gd name="connsiteY62" fmla="*/ 361254 h 502193"/>
              <a:gd name="connsiteX63" fmla="*/ 509397 w 1267969"/>
              <a:gd name="connsiteY63" fmla="*/ 321566 h 502193"/>
              <a:gd name="connsiteX64" fmla="*/ 549085 w 1267969"/>
              <a:gd name="connsiteY64" fmla="*/ 281878 h 502193"/>
              <a:gd name="connsiteX65" fmla="*/ 379286 w 1267969"/>
              <a:gd name="connsiteY65" fmla="*/ 281878 h 502193"/>
              <a:gd name="connsiteX66" fmla="*/ 418974 w 1267969"/>
              <a:gd name="connsiteY66" fmla="*/ 321566 h 502193"/>
              <a:gd name="connsiteX67" fmla="*/ 379286 w 1267969"/>
              <a:gd name="connsiteY67" fmla="*/ 361254 h 502193"/>
              <a:gd name="connsiteX68" fmla="*/ 339598 w 1267969"/>
              <a:gd name="connsiteY68" fmla="*/ 321566 h 502193"/>
              <a:gd name="connsiteX69" fmla="*/ 379286 w 1267969"/>
              <a:gd name="connsiteY69" fmla="*/ 281878 h 502193"/>
              <a:gd name="connsiteX70" fmla="*/ 209487 w 1267969"/>
              <a:gd name="connsiteY70" fmla="*/ 281878 h 502193"/>
              <a:gd name="connsiteX71" fmla="*/ 249175 w 1267969"/>
              <a:gd name="connsiteY71" fmla="*/ 321566 h 502193"/>
              <a:gd name="connsiteX72" fmla="*/ 209487 w 1267969"/>
              <a:gd name="connsiteY72" fmla="*/ 361254 h 502193"/>
              <a:gd name="connsiteX73" fmla="*/ 169799 w 1267969"/>
              <a:gd name="connsiteY73" fmla="*/ 321566 h 502193"/>
              <a:gd name="connsiteX74" fmla="*/ 209487 w 1267969"/>
              <a:gd name="connsiteY74" fmla="*/ 281878 h 502193"/>
              <a:gd name="connsiteX75" fmla="*/ 39688 w 1267969"/>
              <a:gd name="connsiteY75" fmla="*/ 281878 h 502193"/>
              <a:gd name="connsiteX76" fmla="*/ 79376 w 1267969"/>
              <a:gd name="connsiteY76" fmla="*/ 321566 h 502193"/>
              <a:gd name="connsiteX77" fmla="*/ 39688 w 1267969"/>
              <a:gd name="connsiteY77" fmla="*/ 361254 h 502193"/>
              <a:gd name="connsiteX78" fmla="*/ 0 w 1267969"/>
              <a:gd name="connsiteY78" fmla="*/ 321566 h 502193"/>
              <a:gd name="connsiteX79" fmla="*/ 39688 w 1267969"/>
              <a:gd name="connsiteY79" fmla="*/ 281878 h 502193"/>
              <a:gd name="connsiteX80" fmla="*/ 1228281 w 1267969"/>
              <a:gd name="connsiteY80" fmla="*/ 140939 h 502193"/>
              <a:gd name="connsiteX81" fmla="*/ 1267969 w 1267969"/>
              <a:gd name="connsiteY81" fmla="*/ 180627 h 502193"/>
              <a:gd name="connsiteX82" fmla="*/ 1228281 w 1267969"/>
              <a:gd name="connsiteY82" fmla="*/ 220315 h 502193"/>
              <a:gd name="connsiteX83" fmla="*/ 1188593 w 1267969"/>
              <a:gd name="connsiteY83" fmla="*/ 180627 h 502193"/>
              <a:gd name="connsiteX84" fmla="*/ 1228281 w 1267969"/>
              <a:gd name="connsiteY84" fmla="*/ 140939 h 502193"/>
              <a:gd name="connsiteX85" fmla="*/ 1058482 w 1267969"/>
              <a:gd name="connsiteY85" fmla="*/ 140939 h 502193"/>
              <a:gd name="connsiteX86" fmla="*/ 1098170 w 1267969"/>
              <a:gd name="connsiteY86" fmla="*/ 180627 h 502193"/>
              <a:gd name="connsiteX87" fmla="*/ 1058482 w 1267969"/>
              <a:gd name="connsiteY87" fmla="*/ 220315 h 502193"/>
              <a:gd name="connsiteX88" fmla="*/ 1018794 w 1267969"/>
              <a:gd name="connsiteY88" fmla="*/ 180627 h 502193"/>
              <a:gd name="connsiteX89" fmla="*/ 1058482 w 1267969"/>
              <a:gd name="connsiteY89" fmla="*/ 140939 h 502193"/>
              <a:gd name="connsiteX90" fmla="*/ 888683 w 1267969"/>
              <a:gd name="connsiteY90" fmla="*/ 140939 h 502193"/>
              <a:gd name="connsiteX91" fmla="*/ 928371 w 1267969"/>
              <a:gd name="connsiteY91" fmla="*/ 180627 h 502193"/>
              <a:gd name="connsiteX92" fmla="*/ 888683 w 1267969"/>
              <a:gd name="connsiteY92" fmla="*/ 220315 h 502193"/>
              <a:gd name="connsiteX93" fmla="*/ 848995 w 1267969"/>
              <a:gd name="connsiteY93" fmla="*/ 180627 h 502193"/>
              <a:gd name="connsiteX94" fmla="*/ 888683 w 1267969"/>
              <a:gd name="connsiteY94" fmla="*/ 140939 h 502193"/>
              <a:gd name="connsiteX95" fmla="*/ 718884 w 1267969"/>
              <a:gd name="connsiteY95" fmla="*/ 140939 h 502193"/>
              <a:gd name="connsiteX96" fmla="*/ 758572 w 1267969"/>
              <a:gd name="connsiteY96" fmla="*/ 180627 h 502193"/>
              <a:gd name="connsiteX97" fmla="*/ 718884 w 1267969"/>
              <a:gd name="connsiteY97" fmla="*/ 220315 h 502193"/>
              <a:gd name="connsiteX98" fmla="*/ 679196 w 1267969"/>
              <a:gd name="connsiteY98" fmla="*/ 180627 h 502193"/>
              <a:gd name="connsiteX99" fmla="*/ 718884 w 1267969"/>
              <a:gd name="connsiteY99" fmla="*/ 140939 h 502193"/>
              <a:gd name="connsiteX100" fmla="*/ 549085 w 1267969"/>
              <a:gd name="connsiteY100" fmla="*/ 140939 h 502193"/>
              <a:gd name="connsiteX101" fmla="*/ 588773 w 1267969"/>
              <a:gd name="connsiteY101" fmla="*/ 180627 h 502193"/>
              <a:gd name="connsiteX102" fmla="*/ 549085 w 1267969"/>
              <a:gd name="connsiteY102" fmla="*/ 220315 h 502193"/>
              <a:gd name="connsiteX103" fmla="*/ 509397 w 1267969"/>
              <a:gd name="connsiteY103" fmla="*/ 180627 h 502193"/>
              <a:gd name="connsiteX104" fmla="*/ 549085 w 1267969"/>
              <a:gd name="connsiteY104" fmla="*/ 140939 h 502193"/>
              <a:gd name="connsiteX105" fmla="*/ 379286 w 1267969"/>
              <a:gd name="connsiteY105" fmla="*/ 140939 h 502193"/>
              <a:gd name="connsiteX106" fmla="*/ 418974 w 1267969"/>
              <a:gd name="connsiteY106" fmla="*/ 180627 h 502193"/>
              <a:gd name="connsiteX107" fmla="*/ 379286 w 1267969"/>
              <a:gd name="connsiteY107" fmla="*/ 220315 h 502193"/>
              <a:gd name="connsiteX108" fmla="*/ 339598 w 1267969"/>
              <a:gd name="connsiteY108" fmla="*/ 180627 h 502193"/>
              <a:gd name="connsiteX109" fmla="*/ 379286 w 1267969"/>
              <a:gd name="connsiteY109" fmla="*/ 140939 h 502193"/>
              <a:gd name="connsiteX110" fmla="*/ 209487 w 1267969"/>
              <a:gd name="connsiteY110" fmla="*/ 140939 h 502193"/>
              <a:gd name="connsiteX111" fmla="*/ 249175 w 1267969"/>
              <a:gd name="connsiteY111" fmla="*/ 180627 h 502193"/>
              <a:gd name="connsiteX112" fmla="*/ 209487 w 1267969"/>
              <a:gd name="connsiteY112" fmla="*/ 220315 h 502193"/>
              <a:gd name="connsiteX113" fmla="*/ 169799 w 1267969"/>
              <a:gd name="connsiteY113" fmla="*/ 180627 h 502193"/>
              <a:gd name="connsiteX114" fmla="*/ 209487 w 1267969"/>
              <a:gd name="connsiteY114" fmla="*/ 140939 h 502193"/>
              <a:gd name="connsiteX115" fmla="*/ 39688 w 1267969"/>
              <a:gd name="connsiteY115" fmla="*/ 140939 h 502193"/>
              <a:gd name="connsiteX116" fmla="*/ 79376 w 1267969"/>
              <a:gd name="connsiteY116" fmla="*/ 180627 h 502193"/>
              <a:gd name="connsiteX117" fmla="*/ 39688 w 1267969"/>
              <a:gd name="connsiteY117" fmla="*/ 220315 h 502193"/>
              <a:gd name="connsiteX118" fmla="*/ 0 w 1267969"/>
              <a:gd name="connsiteY118" fmla="*/ 180627 h 502193"/>
              <a:gd name="connsiteX119" fmla="*/ 39688 w 1267969"/>
              <a:gd name="connsiteY119" fmla="*/ 140939 h 502193"/>
              <a:gd name="connsiteX120" fmla="*/ 1228281 w 1267969"/>
              <a:gd name="connsiteY120" fmla="*/ 0 h 502193"/>
              <a:gd name="connsiteX121" fmla="*/ 1267969 w 1267969"/>
              <a:gd name="connsiteY121" fmla="*/ 39688 h 502193"/>
              <a:gd name="connsiteX122" fmla="*/ 1228281 w 1267969"/>
              <a:gd name="connsiteY122" fmla="*/ 79376 h 502193"/>
              <a:gd name="connsiteX123" fmla="*/ 1188593 w 1267969"/>
              <a:gd name="connsiteY123" fmla="*/ 39688 h 502193"/>
              <a:gd name="connsiteX124" fmla="*/ 1228281 w 1267969"/>
              <a:gd name="connsiteY124" fmla="*/ 0 h 502193"/>
              <a:gd name="connsiteX125" fmla="*/ 1058482 w 1267969"/>
              <a:gd name="connsiteY125" fmla="*/ 0 h 502193"/>
              <a:gd name="connsiteX126" fmla="*/ 1098170 w 1267969"/>
              <a:gd name="connsiteY126" fmla="*/ 39688 h 502193"/>
              <a:gd name="connsiteX127" fmla="*/ 1058482 w 1267969"/>
              <a:gd name="connsiteY127" fmla="*/ 79376 h 502193"/>
              <a:gd name="connsiteX128" fmla="*/ 1018794 w 1267969"/>
              <a:gd name="connsiteY128" fmla="*/ 39688 h 502193"/>
              <a:gd name="connsiteX129" fmla="*/ 1058482 w 1267969"/>
              <a:gd name="connsiteY129" fmla="*/ 0 h 502193"/>
              <a:gd name="connsiteX130" fmla="*/ 888683 w 1267969"/>
              <a:gd name="connsiteY130" fmla="*/ 0 h 502193"/>
              <a:gd name="connsiteX131" fmla="*/ 928371 w 1267969"/>
              <a:gd name="connsiteY131" fmla="*/ 39688 h 502193"/>
              <a:gd name="connsiteX132" fmla="*/ 888683 w 1267969"/>
              <a:gd name="connsiteY132" fmla="*/ 79376 h 502193"/>
              <a:gd name="connsiteX133" fmla="*/ 848995 w 1267969"/>
              <a:gd name="connsiteY133" fmla="*/ 39688 h 502193"/>
              <a:gd name="connsiteX134" fmla="*/ 888683 w 1267969"/>
              <a:gd name="connsiteY134" fmla="*/ 0 h 502193"/>
              <a:gd name="connsiteX135" fmla="*/ 718884 w 1267969"/>
              <a:gd name="connsiteY135" fmla="*/ 0 h 502193"/>
              <a:gd name="connsiteX136" fmla="*/ 758572 w 1267969"/>
              <a:gd name="connsiteY136" fmla="*/ 39688 h 502193"/>
              <a:gd name="connsiteX137" fmla="*/ 718884 w 1267969"/>
              <a:gd name="connsiteY137" fmla="*/ 79376 h 502193"/>
              <a:gd name="connsiteX138" fmla="*/ 679196 w 1267969"/>
              <a:gd name="connsiteY138" fmla="*/ 39688 h 502193"/>
              <a:gd name="connsiteX139" fmla="*/ 718884 w 1267969"/>
              <a:gd name="connsiteY139" fmla="*/ 0 h 502193"/>
              <a:gd name="connsiteX140" fmla="*/ 549085 w 1267969"/>
              <a:gd name="connsiteY140" fmla="*/ 0 h 502193"/>
              <a:gd name="connsiteX141" fmla="*/ 588773 w 1267969"/>
              <a:gd name="connsiteY141" fmla="*/ 39688 h 502193"/>
              <a:gd name="connsiteX142" fmla="*/ 549085 w 1267969"/>
              <a:gd name="connsiteY142" fmla="*/ 79376 h 502193"/>
              <a:gd name="connsiteX143" fmla="*/ 509397 w 1267969"/>
              <a:gd name="connsiteY143" fmla="*/ 39688 h 502193"/>
              <a:gd name="connsiteX144" fmla="*/ 549085 w 1267969"/>
              <a:gd name="connsiteY144" fmla="*/ 0 h 502193"/>
              <a:gd name="connsiteX145" fmla="*/ 379286 w 1267969"/>
              <a:gd name="connsiteY145" fmla="*/ 0 h 502193"/>
              <a:gd name="connsiteX146" fmla="*/ 418974 w 1267969"/>
              <a:gd name="connsiteY146" fmla="*/ 39688 h 502193"/>
              <a:gd name="connsiteX147" fmla="*/ 379286 w 1267969"/>
              <a:gd name="connsiteY147" fmla="*/ 79376 h 502193"/>
              <a:gd name="connsiteX148" fmla="*/ 339598 w 1267969"/>
              <a:gd name="connsiteY148" fmla="*/ 39688 h 502193"/>
              <a:gd name="connsiteX149" fmla="*/ 379286 w 1267969"/>
              <a:gd name="connsiteY149" fmla="*/ 0 h 502193"/>
              <a:gd name="connsiteX150" fmla="*/ 209487 w 1267969"/>
              <a:gd name="connsiteY150" fmla="*/ 0 h 502193"/>
              <a:gd name="connsiteX151" fmla="*/ 249175 w 1267969"/>
              <a:gd name="connsiteY151" fmla="*/ 39688 h 502193"/>
              <a:gd name="connsiteX152" fmla="*/ 209487 w 1267969"/>
              <a:gd name="connsiteY152" fmla="*/ 79376 h 502193"/>
              <a:gd name="connsiteX153" fmla="*/ 169799 w 1267969"/>
              <a:gd name="connsiteY153" fmla="*/ 39688 h 502193"/>
              <a:gd name="connsiteX154" fmla="*/ 209487 w 1267969"/>
              <a:gd name="connsiteY154" fmla="*/ 0 h 502193"/>
              <a:gd name="connsiteX155" fmla="*/ 39688 w 1267969"/>
              <a:gd name="connsiteY155" fmla="*/ 0 h 502193"/>
              <a:gd name="connsiteX156" fmla="*/ 79376 w 1267969"/>
              <a:gd name="connsiteY156" fmla="*/ 39688 h 502193"/>
              <a:gd name="connsiteX157" fmla="*/ 39688 w 1267969"/>
              <a:gd name="connsiteY157" fmla="*/ 79376 h 502193"/>
              <a:gd name="connsiteX158" fmla="*/ 0 w 1267969"/>
              <a:gd name="connsiteY158" fmla="*/ 39688 h 502193"/>
              <a:gd name="connsiteX159" fmla="*/ 39688 w 1267969"/>
              <a:gd name="connsiteY159" fmla="*/ 0 h 5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67969" h="502193">
                <a:moveTo>
                  <a:pt x="1228281" y="422817"/>
                </a:moveTo>
                <a:cubicBezTo>
                  <a:pt x="1250200" y="422817"/>
                  <a:pt x="1267969" y="440586"/>
                  <a:pt x="1267969" y="462505"/>
                </a:cubicBezTo>
                <a:cubicBezTo>
                  <a:pt x="1267969" y="484424"/>
                  <a:pt x="1250200" y="502193"/>
                  <a:pt x="1228281" y="502193"/>
                </a:cubicBezTo>
                <a:cubicBezTo>
                  <a:pt x="1206362" y="502193"/>
                  <a:pt x="1188593" y="484424"/>
                  <a:pt x="1188593" y="462505"/>
                </a:cubicBezTo>
                <a:cubicBezTo>
                  <a:pt x="1188593" y="440586"/>
                  <a:pt x="1206362" y="422817"/>
                  <a:pt x="1228281" y="422817"/>
                </a:cubicBezTo>
                <a:close/>
                <a:moveTo>
                  <a:pt x="1058482" y="422817"/>
                </a:moveTo>
                <a:cubicBezTo>
                  <a:pt x="1080401" y="422817"/>
                  <a:pt x="1098170" y="440586"/>
                  <a:pt x="1098170" y="462505"/>
                </a:cubicBezTo>
                <a:cubicBezTo>
                  <a:pt x="1098170" y="484424"/>
                  <a:pt x="1080401" y="502193"/>
                  <a:pt x="1058482" y="502193"/>
                </a:cubicBezTo>
                <a:cubicBezTo>
                  <a:pt x="1036563" y="502193"/>
                  <a:pt x="1018794" y="484424"/>
                  <a:pt x="1018794" y="462505"/>
                </a:cubicBezTo>
                <a:cubicBezTo>
                  <a:pt x="1018794" y="440586"/>
                  <a:pt x="1036563" y="422817"/>
                  <a:pt x="1058482" y="422817"/>
                </a:cubicBezTo>
                <a:close/>
                <a:moveTo>
                  <a:pt x="888683" y="422817"/>
                </a:moveTo>
                <a:cubicBezTo>
                  <a:pt x="910602" y="422817"/>
                  <a:pt x="928371" y="440586"/>
                  <a:pt x="928371" y="462505"/>
                </a:cubicBezTo>
                <a:cubicBezTo>
                  <a:pt x="928371" y="484424"/>
                  <a:pt x="910602" y="502193"/>
                  <a:pt x="888683" y="502193"/>
                </a:cubicBezTo>
                <a:cubicBezTo>
                  <a:pt x="866764" y="502193"/>
                  <a:pt x="848995" y="484424"/>
                  <a:pt x="848995" y="462505"/>
                </a:cubicBezTo>
                <a:cubicBezTo>
                  <a:pt x="848995" y="440586"/>
                  <a:pt x="866764" y="422817"/>
                  <a:pt x="888683" y="422817"/>
                </a:cubicBezTo>
                <a:close/>
                <a:moveTo>
                  <a:pt x="718884" y="422817"/>
                </a:moveTo>
                <a:cubicBezTo>
                  <a:pt x="740803" y="422817"/>
                  <a:pt x="758572" y="440586"/>
                  <a:pt x="758572" y="462505"/>
                </a:cubicBezTo>
                <a:cubicBezTo>
                  <a:pt x="758572" y="484424"/>
                  <a:pt x="740803" y="502193"/>
                  <a:pt x="718884" y="502193"/>
                </a:cubicBezTo>
                <a:cubicBezTo>
                  <a:pt x="696965" y="502193"/>
                  <a:pt x="679196" y="484424"/>
                  <a:pt x="679196" y="462505"/>
                </a:cubicBezTo>
                <a:cubicBezTo>
                  <a:pt x="679196" y="440586"/>
                  <a:pt x="696965" y="422817"/>
                  <a:pt x="718884" y="422817"/>
                </a:cubicBezTo>
                <a:close/>
                <a:moveTo>
                  <a:pt x="549085" y="422817"/>
                </a:moveTo>
                <a:cubicBezTo>
                  <a:pt x="571004" y="422817"/>
                  <a:pt x="588773" y="440586"/>
                  <a:pt x="588773" y="462505"/>
                </a:cubicBezTo>
                <a:cubicBezTo>
                  <a:pt x="588773" y="484424"/>
                  <a:pt x="571004" y="502193"/>
                  <a:pt x="549085" y="502193"/>
                </a:cubicBezTo>
                <a:cubicBezTo>
                  <a:pt x="527166" y="502193"/>
                  <a:pt x="509397" y="484424"/>
                  <a:pt x="509397" y="462505"/>
                </a:cubicBezTo>
                <a:cubicBezTo>
                  <a:pt x="509397" y="440586"/>
                  <a:pt x="527166" y="422817"/>
                  <a:pt x="549085" y="422817"/>
                </a:cubicBezTo>
                <a:close/>
                <a:moveTo>
                  <a:pt x="379286" y="422817"/>
                </a:moveTo>
                <a:cubicBezTo>
                  <a:pt x="401205" y="422817"/>
                  <a:pt x="418974" y="440586"/>
                  <a:pt x="418974" y="462505"/>
                </a:cubicBezTo>
                <a:cubicBezTo>
                  <a:pt x="418974" y="484424"/>
                  <a:pt x="401205" y="502193"/>
                  <a:pt x="379286" y="502193"/>
                </a:cubicBezTo>
                <a:cubicBezTo>
                  <a:pt x="357367" y="502193"/>
                  <a:pt x="339598" y="484424"/>
                  <a:pt x="339598" y="462505"/>
                </a:cubicBezTo>
                <a:cubicBezTo>
                  <a:pt x="339598" y="440586"/>
                  <a:pt x="357367" y="422817"/>
                  <a:pt x="379286" y="422817"/>
                </a:cubicBezTo>
                <a:close/>
                <a:moveTo>
                  <a:pt x="209487" y="422817"/>
                </a:moveTo>
                <a:cubicBezTo>
                  <a:pt x="231406" y="422817"/>
                  <a:pt x="249175" y="440586"/>
                  <a:pt x="249175" y="462505"/>
                </a:cubicBezTo>
                <a:cubicBezTo>
                  <a:pt x="249175" y="484424"/>
                  <a:pt x="231406" y="502193"/>
                  <a:pt x="209487" y="502193"/>
                </a:cubicBezTo>
                <a:cubicBezTo>
                  <a:pt x="187568" y="502193"/>
                  <a:pt x="169799" y="484424"/>
                  <a:pt x="169799" y="462505"/>
                </a:cubicBezTo>
                <a:cubicBezTo>
                  <a:pt x="169799" y="440586"/>
                  <a:pt x="187568" y="422817"/>
                  <a:pt x="209487" y="422817"/>
                </a:cubicBezTo>
                <a:close/>
                <a:moveTo>
                  <a:pt x="39688" y="422817"/>
                </a:moveTo>
                <a:cubicBezTo>
                  <a:pt x="61607" y="422817"/>
                  <a:pt x="79376" y="440586"/>
                  <a:pt x="79376" y="462505"/>
                </a:cubicBezTo>
                <a:cubicBezTo>
                  <a:pt x="79376" y="484424"/>
                  <a:pt x="61607" y="502193"/>
                  <a:pt x="39688" y="502193"/>
                </a:cubicBezTo>
                <a:cubicBezTo>
                  <a:pt x="17769" y="502193"/>
                  <a:pt x="0" y="484424"/>
                  <a:pt x="0" y="462505"/>
                </a:cubicBezTo>
                <a:cubicBezTo>
                  <a:pt x="0" y="440586"/>
                  <a:pt x="17769" y="422817"/>
                  <a:pt x="39688" y="422817"/>
                </a:cubicBezTo>
                <a:close/>
                <a:moveTo>
                  <a:pt x="1228281" y="281878"/>
                </a:moveTo>
                <a:cubicBezTo>
                  <a:pt x="1250200" y="281878"/>
                  <a:pt x="1267969" y="299647"/>
                  <a:pt x="1267969" y="321566"/>
                </a:cubicBezTo>
                <a:cubicBezTo>
                  <a:pt x="1267969" y="343485"/>
                  <a:pt x="1250200" y="361254"/>
                  <a:pt x="1228281" y="361254"/>
                </a:cubicBezTo>
                <a:cubicBezTo>
                  <a:pt x="1206362" y="361254"/>
                  <a:pt x="1188593" y="343485"/>
                  <a:pt x="1188593" y="321566"/>
                </a:cubicBezTo>
                <a:cubicBezTo>
                  <a:pt x="1188593" y="299647"/>
                  <a:pt x="1206362" y="281878"/>
                  <a:pt x="1228281" y="281878"/>
                </a:cubicBezTo>
                <a:close/>
                <a:moveTo>
                  <a:pt x="1058482" y="281878"/>
                </a:moveTo>
                <a:cubicBezTo>
                  <a:pt x="1080401" y="281878"/>
                  <a:pt x="1098170" y="299647"/>
                  <a:pt x="1098170" y="321566"/>
                </a:cubicBezTo>
                <a:cubicBezTo>
                  <a:pt x="1098170" y="343485"/>
                  <a:pt x="1080401" y="361254"/>
                  <a:pt x="1058482" y="361254"/>
                </a:cubicBezTo>
                <a:cubicBezTo>
                  <a:pt x="1036563" y="361254"/>
                  <a:pt x="1018794" y="343485"/>
                  <a:pt x="1018794" y="321566"/>
                </a:cubicBezTo>
                <a:cubicBezTo>
                  <a:pt x="1018794" y="299647"/>
                  <a:pt x="1036563" y="281878"/>
                  <a:pt x="1058482" y="281878"/>
                </a:cubicBezTo>
                <a:close/>
                <a:moveTo>
                  <a:pt x="888683" y="281878"/>
                </a:moveTo>
                <a:cubicBezTo>
                  <a:pt x="910602" y="281878"/>
                  <a:pt x="928371" y="299647"/>
                  <a:pt x="928371" y="321566"/>
                </a:cubicBezTo>
                <a:cubicBezTo>
                  <a:pt x="928371" y="343485"/>
                  <a:pt x="910602" y="361254"/>
                  <a:pt x="888683" y="361254"/>
                </a:cubicBezTo>
                <a:cubicBezTo>
                  <a:pt x="866764" y="361254"/>
                  <a:pt x="848995" y="343485"/>
                  <a:pt x="848995" y="321566"/>
                </a:cubicBezTo>
                <a:cubicBezTo>
                  <a:pt x="848995" y="299647"/>
                  <a:pt x="866764" y="281878"/>
                  <a:pt x="888683" y="281878"/>
                </a:cubicBezTo>
                <a:close/>
                <a:moveTo>
                  <a:pt x="718884" y="281878"/>
                </a:moveTo>
                <a:cubicBezTo>
                  <a:pt x="740803" y="281878"/>
                  <a:pt x="758572" y="299647"/>
                  <a:pt x="758572" y="321566"/>
                </a:cubicBezTo>
                <a:cubicBezTo>
                  <a:pt x="758572" y="343485"/>
                  <a:pt x="740803" y="361254"/>
                  <a:pt x="718884" y="361254"/>
                </a:cubicBezTo>
                <a:cubicBezTo>
                  <a:pt x="696965" y="361254"/>
                  <a:pt x="679196" y="343485"/>
                  <a:pt x="679196" y="321566"/>
                </a:cubicBezTo>
                <a:cubicBezTo>
                  <a:pt x="679196" y="299647"/>
                  <a:pt x="696965" y="281878"/>
                  <a:pt x="718884" y="281878"/>
                </a:cubicBezTo>
                <a:close/>
                <a:moveTo>
                  <a:pt x="549085" y="281878"/>
                </a:moveTo>
                <a:cubicBezTo>
                  <a:pt x="571004" y="281878"/>
                  <a:pt x="588773" y="299647"/>
                  <a:pt x="588773" y="321566"/>
                </a:cubicBezTo>
                <a:cubicBezTo>
                  <a:pt x="588773" y="343485"/>
                  <a:pt x="571004" y="361254"/>
                  <a:pt x="549085" y="361254"/>
                </a:cubicBezTo>
                <a:cubicBezTo>
                  <a:pt x="527166" y="361254"/>
                  <a:pt x="509397" y="343485"/>
                  <a:pt x="509397" y="321566"/>
                </a:cubicBezTo>
                <a:cubicBezTo>
                  <a:pt x="509397" y="299647"/>
                  <a:pt x="527166" y="281878"/>
                  <a:pt x="549085" y="281878"/>
                </a:cubicBezTo>
                <a:close/>
                <a:moveTo>
                  <a:pt x="379286" y="281878"/>
                </a:moveTo>
                <a:cubicBezTo>
                  <a:pt x="401205" y="281878"/>
                  <a:pt x="418974" y="299647"/>
                  <a:pt x="418974" y="321566"/>
                </a:cubicBezTo>
                <a:cubicBezTo>
                  <a:pt x="418974" y="343485"/>
                  <a:pt x="401205" y="361254"/>
                  <a:pt x="379286" y="361254"/>
                </a:cubicBezTo>
                <a:cubicBezTo>
                  <a:pt x="357367" y="361254"/>
                  <a:pt x="339598" y="343485"/>
                  <a:pt x="339598" y="321566"/>
                </a:cubicBezTo>
                <a:cubicBezTo>
                  <a:pt x="339598" y="299647"/>
                  <a:pt x="357367" y="281878"/>
                  <a:pt x="379286" y="281878"/>
                </a:cubicBezTo>
                <a:close/>
                <a:moveTo>
                  <a:pt x="209487" y="281878"/>
                </a:moveTo>
                <a:cubicBezTo>
                  <a:pt x="231406" y="281878"/>
                  <a:pt x="249175" y="299647"/>
                  <a:pt x="249175" y="321566"/>
                </a:cubicBezTo>
                <a:cubicBezTo>
                  <a:pt x="249175" y="343485"/>
                  <a:pt x="231406" y="361254"/>
                  <a:pt x="209487" y="361254"/>
                </a:cubicBezTo>
                <a:cubicBezTo>
                  <a:pt x="187568" y="361254"/>
                  <a:pt x="169799" y="343485"/>
                  <a:pt x="169799" y="321566"/>
                </a:cubicBezTo>
                <a:cubicBezTo>
                  <a:pt x="169799" y="299647"/>
                  <a:pt x="187568" y="281878"/>
                  <a:pt x="209487" y="281878"/>
                </a:cubicBezTo>
                <a:close/>
                <a:moveTo>
                  <a:pt x="39688" y="281878"/>
                </a:moveTo>
                <a:cubicBezTo>
                  <a:pt x="61607" y="281878"/>
                  <a:pt x="79376" y="299647"/>
                  <a:pt x="79376" y="321566"/>
                </a:cubicBezTo>
                <a:cubicBezTo>
                  <a:pt x="79376" y="343485"/>
                  <a:pt x="61607" y="361254"/>
                  <a:pt x="39688" y="361254"/>
                </a:cubicBezTo>
                <a:cubicBezTo>
                  <a:pt x="17769" y="361254"/>
                  <a:pt x="0" y="343485"/>
                  <a:pt x="0" y="321566"/>
                </a:cubicBezTo>
                <a:cubicBezTo>
                  <a:pt x="0" y="299647"/>
                  <a:pt x="17769" y="281878"/>
                  <a:pt x="39688" y="281878"/>
                </a:cubicBezTo>
                <a:close/>
                <a:moveTo>
                  <a:pt x="1228281" y="140939"/>
                </a:moveTo>
                <a:cubicBezTo>
                  <a:pt x="1250200" y="140939"/>
                  <a:pt x="1267969" y="158708"/>
                  <a:pt x="1267969" y="180627"/>
                </a:cubicBezTo>
                <a:cubicBezTo>
                  <a:pt x="1267969" y="202546"/>
                  <a:pt x="1250200" y="220315"/>
                  <a:pt x="1228281" y="220315"/>
                </a:cubicBezTo>
                <a:cubicBezTo>
                  <a:pt x="1206362" y="220315"/>
                  <a:pt x="1188593" y="202546"/>
                  <a:pt x="1188593" y="180627"/>
                </a:cubicBezTo>
                <a:cubicBezTo>
                  <a:pt x="1188593" y="158708"/>
                  <a:pt x="1206362" y="140939"/>
                  <a:pt x="1228281" y="140939"/>
                </a:cubicBezTo>
                <a:close/>
                <a:moveTo>
                  <a:pt x="1058482" y="140939"/>
                </a:moveTo>
                <a:cubicBezTo>
                  <a:pt x="1080401" y="140939"/>
                  <a:pt x="1098170" y="158708"/>
                  <a:pt x="1098170" y="180627"/>
                </a:cubicBezTo>
                <a:cubicBezTo>
                  <a:pt x="1098170" y="202546"/>
                  <a:pt x="1080401" y="220315"/>
                  <a:pt x="1058482" y="220315"/>
                </a:cubicBezTo>
                <a:cubicBezTo>
                  <a:pt x="1036563" y="220315"/>
                  <a:pt x="1018794" y="202546"/>
                  <a:pt x="1018794" y="180627"/>
                </a:cubicBezTo>
                <a:cubicBezTo>
                  <a:pt x="1018794" y="158708"/>
                  <a:pt x="1036563" y="140939"/>
                  <a:pt x="1058482" y="140939"/>
                </a:cubicBezTo>
                <a:close/>
                <a:moveTo>
                  <a:pt x="888683" y="140939"/>
                </a:moveTo>
                <a:cubicBezTo>
                  <a:pt x="910602" y="140939"/>
                  <a:pt x="928371" y="158708"/>
                  <a:pt x="928371" y="180627"/>
                </a:cubicBezTo>
                <a:cubicBezTo>
                  <a:pt x="928371" y="202546"/>
                  <a:pt x="910602" y="220315"/>
                  <a:pt x="888683" y="220315"/>
                </a:cubicBezTo>
                <a:cubicBezTo>
                  <a:pt x="866764" y="220315"/>
                  <a:pt x="848995" y="202546"/>
                  <a:pt x="848995" y="180627"/>
                </a:cubicBezTo>
                <a:cubicBezTo>
                  <a:pt x="848995" y="158708"/>
                  <a:pt x="866764" y="140939"/>
                  <a:pt x="888683" y="140939"/>
                </a:cubicBezTo>
                <a:close/>
                <a:moveTo>
                  <a:pt x="718884" y="140939"/>
                </a:moveTo>
                <a:cubicBezTo>
                  <a:pt x="740803" y="140939"/>
                  <a:pt x="758572" y="158708"/>
                  <a:pt x="758572" y="180627"/>
                </a:cubicBezTo>
                <a:cubicBezTo>
                  <a:pt x="758572" y="202546"/>
                  <a:pt x="740803" y="220315"/>
                  <a:pt x="718884" y="220315"/>
                </a:cubicBezTo>
                <a:cubicBezTo>
                  <a:pt x="696965" y="220315"/>
                  <a:pt x="679196" y="202546"/>
                  <a:pt x="679196" y="180627"/>
                </a:cubicBezTo>
                <a:cubicBezTo>
                  <a:pt x="679196" y="158708"/>
                  <a:pt x="696965" y="140939"/>
                  <a:pt x="718884" y="140939"/>
                </a:cubicBezTo>
                <a:close/>
                <a:moveTo>
                  <a:pt x="549085" y="140939"/>
                </a:moveTo>
                <a:cubicBezTo>
                  <a:pt x="571004" y="140939"/>
                  <a:pt x="588773" y="158708"/>
                  <a:pt x="588773" y="180627"/>
                </a:cubicBezTo>
                <a:cubicBezTo>
                  <a:pt x="588773" y="202546"/>
                  <a:pt x="571004" y="220315"/>
                  <a:pt x="549085" y="220315"/>
                </a:cubicBezTo>
                <a:cubicBezTo>
                  <a:pt x="527166" y="220315"/>
                  <a:pt x="509397" y="202546"/>
                  <a:pt x="509397" y="180627"/>
                </a:cubicBezTo>
                <a:cubicBezTo>
                  <a:pt x="509397" y="158708"/>
                  <a:pt x="527166" y="140939"/>
                  <a:pt x="549085" y="140939"/>
                </a:cubicBezTo>
                <a:close/>
                <a:moveTo>
                  <a:pt x="379286" y="140939"/>
                </a:moveTo>
                <a:cubicBezTo>
                  <a:pt x="401205" y="140939"/>
                  <a:pt x="418974" y="158708"/>
                  <a:pt x="418974" y="180627"/>
                </a:cubicBezTo>
                <a:cubicBezTo>
                  <a:pt x="418974" y="202546"/>
                  <a:pt x="401205" y="220315"/>
                  <a:pt x="379286" y="220315"/>
                </a:cubicBezTo>
                <a:cubicBezTo>
                  <a:pt x="357367" y="220315"/>
                  <a:pt x="339598" y="202546"/>
                  <a:pt x="339598" y="180627"/>
                </a:cubicBezTo>
                <a:cubicBezTo>
                  <a:pt x="339598" y="158708"/>
                  <a:pt x="357367" y="140939"/>
                  <a:pt x="379286" y="140939"/>
                </a:cubicBezTo>
                <a:close/>
                <a:moveTo>
                  <a:pt x="209487" y="140939"/>
                </a:moveTo>
                <a:cubicBezTo>
                  <a:pt x="231406" y="140939"/>
                  <a:pt x="249175" y="158708"/>
                  <a:pt x="249175" y="180627"/>
                </a:cubicBezTo>
                <a:cubicBezTo>
                  <a:pt x="249175" y="202546"/>
                  <a:pt x="231406" y="220315"/>
                  <a:pt x="209487" y="220315"/>
                </a:cubicBezTo>
                <a:cubicBezTo>
                  <a:pt x="187568" y="220315"/>
                  <a:pt x="169799" y="202546"/>
                  <a:pt x="169799" y="180627"/>
                </a:cubicBezTo>
                <a:cubicBezTo>
                  <a:pt x="169799" y="158708"/>
                  <a:pt x="187568" y="140939"/>
                  <a:pt x="209487" y="140939"/>
                </a:cubicBezTo>
                <a:close/>
                <a:moveTo>
                  <a:pt x="39688" y="140939"/>
                </a:moveTo>
                <a:cubicBezTo>
                  <a:pt x="61607" y="140939"/>
                  <a:pt x="79376" y="158708"/>
                  <a:pt x="79376" y="180627"/>
                </a:cubicBezTo>
                <a:cubicBezTo>
                  <a:pt x="79376" y="202546"/>
                  <a:pt x="61607" y="220315"/>
                  <a:pt x="39688" y="220315"/>
                </a:cubicBezTo>
                <a:cubicBezTo>
                  <a:pt x="17769" y="220315"/>
                  <a:pt x="0" y="202546"/>
                  <a:pt x="0" y="180627"/>
                </a:cubicBezTo>
                <a:cubicBezTo>
                  <a:pt x="0" y="158708"/>
                  <a:pt x="17769" y="140939"/>
                  <a:pt x="39688" y="140939"/>
                </a:cubicBezTo>
                <a:close/>
                <a:moveTo>
                  <a:pt x="1228281" y="0"/>
                </a:moveTo>
                <a:cubicBezTo>
                  <a:pt x="1250200" y="0"/>
                  <a:pt x="1267969" y="17769"/>
                  <a:pt x="1267969" y="39688"/>
                </a:cubicBezTo>
                <a:cubicBezTo>
                  <a:pt x="1267969" y="61607"/>
                  <a:pt x="1250200" y="79376"/>
                  <a:pt x="1228281" y="79376"/>
                </a:cubicBezTo>
                <a:cubicBezTo>
                  <a:pt x="1206362" y="79376"/>
                  <a:pt x="1188593" y="61607"/>
                  <a:pt x="1188593" y="39688"/>
                </a:cubicBezTo>
                <a:cubicBezTo>
                  <a:pt x="1188593" y="17769"/>
                  <a:pt x="1206362" y="0"/>
                  <a:pt x="1228281" y="0"/>
                </a:cubicBezTo>
                <a:close/>
                <a:moveTo>
                  <a:pt x="1058482" y="0"/>
                </a:moveTo>
                <a:cubicBezTo>
                  <a:pt x="1080401" y="0"/>
                  <a:pt x="1098170" y="17769"/>
                  <a:pt x="1098170" y="39688"/>
                </a:cubicBezTo>
                <a:cubicBezTo>
                  <a:pt x="1098170" y="61607"/>
                  <a:pt x="1080401" y="79376"/>
                  <a:pt x="1058482" y="79376"/>
                </a:cubicBezTo>
                <a:cubicBezTo>
                  <a:pt x="1036563" y="79376"/>
                  <a:pt x="1018794" y="61607"/>
                  <a:pt x="1018794" y="39688"/>
                </a:cubicBezTo>
                <a:cubicBezTo>
                  <a:pt x="1018794" y="17769"/>
                  <a:pt x="1036563" y="0"/>
                  <a:pt x="1058482" y="0"/>
                </a:cubicBezTo>
                <a:close/>
                <a:moveTo>
                  <a:pt x="888683" y="0"/>
                </a:moveTo>
                <a:cubicBezTo>
                  <a:pt x="910602" y="0"/>
                  <a:pt x="928371" y="17769"/>
                  <a:pt x="928371" y="39688"/>
                </a:cubicBezTo>
                <a:cubicBezTo>
                  <a:pt x="928371" y="61607"/>
                  <a:pt x="910602" y="79376"/>
                  <a:pt x="888683" y="79376"/>
                </a:cubicBezTo>
                <a:cubicBezTo>
                  <a:pt x="866764" y="79376"/>
                  <a:pt x="848995" y="61607"/>
                  <a:pt x="848995" y="39688"/>
                </a:cubicBezTo>
                <a:cubicBezTo>
                  <a:pt x="848995" y="17769"/>
                  <a:pt x="866764" y="0"/>
                  <a:pt x="888683" y="0"/>
                </a:cubicBezTo>
                <a:close/>
                <a:moveTo>
                  <a:pt x="718884" y="0"/>
                </a:moveTo>
                <a:cubicBezTo>
                  <a:pt x="740803" y="0"/>
                  <a:pt x="758572" y="17769"/>
                  <a:pt x="758572" y="39688"/>
                </a:cubicBezTo>
                <a:cubicBezTo>
                  <a:pt x="758572" y="61607"/>
                  <a:pt x="740803" y="79376"/>
                  <a:pt x="718884" y="79376"/>
                </a:cubicBezTo>
                <a:cubicBezTo>
                  <a:pt x="696965" y="79376"/>
                  <a:pt x="679196" y="61607"/>
                  <a:pt x="679196" y="39688"/>
                </a:cubicBezTo>
                <a:cubicBezTo>
                  <a:pt x="679196" y="17769"/>
                  <a:pt x="696965" y="0"/>
                  <a:pt x="718884" y="0"/>
                </a:cubicBezTo>
                <a:close/>
                <a:moveTo>
                  <a:pt x="549085" y="0"/>
                </a:moveTo>
                <a:cubicBezTo>
                  <a:pt x="571004" y="0"/>
                  <a:pt x="588773" y="17769"/>
                  <a:pt x="588773" y="39688"/>
                </a:cubicBezTo>
                <a:cubicBezTo>
                  <a:pt x="588773" y="61607"/>
                  <a:pt x="571004" y="79376"/>
                  <a:pt x="549085" y="79376"/>
                </a:cubicBezTo>
                <a:cubicBezTo>
                  <a:pt x="527166" y="79376"/>
                  <a:pt x="509397" y="61607"/>
                  <a:pt x="509397" y="39688"/>
                </a:cubicBezTo>
                <a:cubicBezTo>
                  <a:pt x="509397" y="17769"/>
                  <a:pt x="527166" y="0"/>
                  <a:pt x="549085" y="0"/>
                </a:cubicBezTo>
                <a:close/>
                <a:moveTo>
                  <a:pt x="379286" y="0"/>
                </a:moveTo>
                <a:cubicBezTo>
                  <a:pt x="401205" y="0"/>
                  <a:pt x="418974" y="17769"/>
                  <a:pt x="418974" y="39688"/>
                </a:cubicBezTo>
                <a:cubicBezTo>
                  <a:pt x="418974" y="61607"/>
                  <a:pt x="401205" y="79376"/>
                  <a:pt x="379286" y="79376"/>
                </a:cubicBezTo>
                <a:cubicBezTo>
                  <a:pt x="357367" y="79376"/>
                  <a:pt x="339598" y="61607"/>
                  <a:pt x="339598" y="39688"/>
                </a:cubicBezTo>
                <a:cubicBezTo>
                  <a:pt x="339598" y="17769"/>
                  <a:pt x="357367" y="0"/>
                  <a:pt x="379286" y="0"/>
                </a:cubicBezTo>
                <a:close/>
                <a:moveTo>
                  <a:pt x="209487" y="0"/>
                </a:moveTo>
                <a:cubicBezTo>
                  <a:pt x="231406" y="0"/>
                  <a:pt x="249175" y="17769"/>
                  <a:pt x="249175" y="39688"/>
                </a:cubicBezTo>
                <a:cubicBezTo>
                  <a:pt x="249175" y="61607"/>
                  <a:pt x="231406" y="79376"/>
                  <a:pt x="209487" y="79376"/>
                </a:cubicBezTo>
                <a:cubicBezTo>
                  <a:pt x="187568" y="79376"/>
                  <a:pt x="169799" y="61607"/>
                  <a:pt x="169799" y="39688"/>
                </a:cubicBezTo>
                <a:cubicBezTo>
                  <a:pt x="169799" y="17769"/>
                  <a:pt x="187568" y="0"/>
                  <a:pt x="209487" y="0"/>
                </a:cubicBezTo>
                <a:close/>
                <a:moveTo>
                  <a:pt x="39688" y="0"/>
                </a:moveTo>
                <a:cubicBezTo>
                  <a:pt x="61607" y="0"/>
                  <a:pt x="79376" y="17769"/>
                  <a:pt x="79376" y="39688"/>
                </a:cubicBezTo>
                <a:cubicBezTo>
                  <a:pt x="79376" y="61607"/>
                  <a:pt x="61607" y="79376"/>
                  <a:pt x="39688" y="79376"/>
                </a:cubicBezTo>
                <a:cubicBezTo>
                  <a:pt x="17769" y="79376"/>
                  <a:pt x="0" y="61607"/>
                  <a:pt x="0" y="39688"/>
                </a:cubicBezTo>
                <a:cubicBezTo>
                  <a:pt x="0" y="17769"/>
                  <a:pt x="17769" y="0"/>
                  <a:pt x="39688" y="0"/>
                </a:cubicBez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951302" y="4369446"/>
            <a:ext cx="620946" cy="79682"/>
          </a:xfrm>
          <a:custGeom>
            <a:avLst/>
            <a:gdLst>
              <a:gd name="connsiteX0" fmla="*/ 774807 w 827928"/>
              <a:gd name="connsiteY0" fmla="*/ 0 h 106242"/>
              <a:gd name="connsiteX1" fmla="*/ 827928 w 827928"/>
              <a:gd name="connsiteY1" fmla="*/ 53121 h 106242"/>
              <a:gd name="connsiteX2" fmla="*/ 774807 w 827928"/>
              <a:gd name="connsiteY2" fmla="*/ 106242 h 106242"/>
              <a:gd name="connsiteX3" fmla="*/ 721686 w 827928"/>
              <a:gd name="connsiteY3" fmla="*/ 53121 h 106242"/>
              <a:gd name="connsiteX4" fmla="*/ 774807 w 827928"/>
              <a:gd name="connsiteY4" fmla="*/ 0 h 106242"/>
              <a:gd name="connsiteX5" fmla="*/ 534245 w 827928"/>
              <a:gd name="connsiteY5" fmla="*/ 0 h 106242"/>
              <a:gd name="connsiteX6" fmla="*/ 587366 w 827928"/>
              <a:gd name="connsiteY6" fmla="*/ 53121 h 106242"/>
              <a:gd name="connsiteX7" fmla="*/ 534245 w 827928"/>
              <a:gd name="connsiteY7" fmla="*/ 106242 h 106242"/>
              <a:gd name="connsiteX8" fmla="*/ 481124 w 827928"/>
              <a:gd name="connsiteY8" fmla="*/ 53121 h 106242"/>
              <a:gd name="connsiteX9" fmla="*/ 534245 w 827928"/>
              <a:gd name="connsiteY9" fmla="*/ 0 h 106242"/>
              <a:gd name="connsiteX10" fmla="*/ 293683 w 827928"/>
              <a:gd name="connsiteY10" fmla="*/ 0 h 106242"/>
              <a:gd name="connsiteX11" fmla="*/ 346804 w 827928"/>
              <a:gd name="connsiteY11" fmla="*/ 53121 h 106242"/>
              <a:gd name="connsiteX12" fmla="*/ 293683 w 827928"/>
              <a:gd name="connsiteY12" fmla="*/ 106242 h 106242"/>
              <a:gd name="connsiteX13" fmla="*/ 240562 w 827928"/>
              <a:gd name="connsiteY13" fmla="*/ 53121 h 106242"/>
              <a:gd name="connsiteX14" fmla="*/ 293683 w 827928"/>
              <a:gd name="connsiteY14" fmla="*/ 0 h 106242"/>
              <a:gd name="connsiteX15" fmla="*/ 53121 w 827928"/>
              <a:gd name="connsiteY15" fmla="*/ 0 h 106242"/>
              <a:gd name="connsiteX16" fmla="*/ 106242 w 827928"/>
              <a:gd name="connsiteY16" fmla="*/ 53121 h 106242"/>
              <a:gd name="connsiteX17" fmla="*/ 53121 w 827928"/>
              <a:gd name="connsiteY17" fmla="*/ 106242 h 106242"/>
              <a:gd name="connsiteX18" fmla="*/ 0 w 827928"/>
              <a:gd name="connsiteY18" fmla="*/ 53121 h 106242"/>
              <a:gd name="connsiteX19" fmla="*/ 53121 w 827928"/>
              <a:gd name="connsiteY19" fmla="*/ 0 h 10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7928" h="106242">
                <a:moveTo>
                  <a:pt x="774807" y="0"/>
                </a:moveTo>
                <a:cubicBezTo>
                  <a:pt x="804145" y="0"/>
                  <a:pt x="827928" y="23783"/>
                  <a:pt x="827928" y="53121"/>
                </a:cubicBezTo>
                <a:cubicBezTo>
                  <a:pt x="827928" y="82459"/>
                  <a:pt x="804145" y="106242"/>
                  <a:pt x="774807" y="106242"/>
                </a:cubicBezTo>
                <a:cubicBezTo>
                  <a:pt x="745469" y="106242"/>
                  <a:pt x="721686" y="82459"/>
                  <a:pt x="721686" y="53121"/>
                </a:cubicBezTo>
                <a:cubicBezTo>
                  <a:pt x="721686" y="23783"/>
                  <a:pt x="745469" y="0"/>
                  <a:pt x="774807" y="0"/>
                </a:cubicBezTo>
                <a:close/>
                <a:moveTo>
                  <a:pt x="534245" y="0"/>
                </a:moveTo>
                <a:cubicBezTo>
                  <a:pt x="563583" y="0"/>
                  <a:pt x="587366" y="23783"/>
                  <a:pt x="587366" y="53121"/>
                </a:cubicBezTo>
                <a:cubicBezTo>
                  <a:pt x="587366" y="82459"/>
                  <a:pt x="563583" y="106242"/>
                  <a:pt x="534245" y="106242"/>
                </a:cubicBezTo>
                <a:cubicBezTo>
                  <a:pt x="504907" y="106242"/>
                  <a:pt x="481124" y="82459"/>
                  <a:pt x="481124" y="53121"/>
                </a:cubicBezTo>
                <a:cubicBezTo>
                  <a:pt x="481124" y="23783"/>
                  <a:pt x="504907" y="0"/>
                  <a:pt x="534245" y="0"/>
                </a:cubicBezTo>
                <a:close/>
                <a:moveTo>
                  <a:pt x="293683" y="0"/>
                </a:moveTo>
                <a:cubicBezTo>
                  <a:pt x="323021" y="0"/>
                  <a:pt x="346804" y="23783"/>
                  <a:pt x="346804" y="53121"/>
                </a:cubicBezTo>
                <a:cubicBezTo>
                  <a:pt x="346804" y="82459"/>
                  <a:pt x="323021" y="106242"/>
                  <a:pt x="293683" y="106242"/>
                </a:cubicBezTo>
                <a:cubicBezTo>
                  <a:pt x="264345" y="106242"/>
                  <a:pt x="240562" y="82459"/>
                  <a:pt x="240562" y="53121"/>
                </a:cubicBezTo>
                <a:cubicBezTo>
                  <a:pt x="240562" y="23783"/>
                  <a:pt x="264345" y="0"/>
                  <a:pt x="293683" y="0"/>
                </a:cubicBezTo>
                <a:close/>
                <a:moveTo>
                  <a:pt x="53121" y="0"/>
                </a:moveTo>
                <a:cubicBezTo>
                  <a:pt x="82459" y="0"/>
                  <a:pt x="106242" y="23783"/>
                  <a:pt x="106242" y="53121"/>
                </a:cubicBezTo>
                <a:cubicBezTo>
                  <a:pt x="106242" y="82459"/>
                  <a:pt x="82459" y="106242"/>
                  <a:pt x="53121" y="106242"/>
                </a:cubicBezTo>
                <a:cubicBezTo>
                  <a:pt x="23783" y="106242"/>
                  <a:pt x="0" y="82459"/>
                  <a:pt x="0" y="53121"/>
                </a:cubicBezTo>
                <a:cubicBezTo>
                  <a:pt x="0" y="23783"/>
                  <a:pt x="23783" y="0"/>
                  <a:pt x="5312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2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椭圆 12"/>
          <p:cNvSpPr/>
          <p:nvPr userDrawn="1">
            <p:custDataLst>
              <p:tags r:id="rId8"/>
            </p:custDataLst>
          </p:nvPr>
        </p:nvSpPr>
        <p:spPr>
          <a:xfrm>
            <a:off x="2466819" y="964753"/>
            <a:ext cx="1429790" cy="1429790"/>
          </a:xfrm>
          <a:prstGeom prst="ellipse">
            <a:avLst/>
          </a:prstGeom>
          <a:gradFill>
            <a:gsLst>
              <a:gs pos="100000">
                <a:schemeClr val="accent1">
                  <a:alpha val="48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椭圆 14"/>
          <p:cNvSpPr/>
          <p:nvPr userDrawn="1">
            <p:custDataLst>
              <p:tags r:id="rId9"/>
            </p:custDataLst>
          </p:nvPr>
        </p:nvSpPr>
        <p:spPr>
          <a:xfrm>
            <a:off x="2457125" y="3779864"/>
            <a:ext cx="315121" cy="315121"/>
          </a:xfrm>
          <a:prstGeom prst="ellipse">
            <a:avLst/>
          </a:prstGeom>
          <a:gradFill>
            <a:gsLst>
              <a:gs pos="83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任意多边形: 形状 15"/>
          <p:cNvSpPr/>
          <p:nvPr userDrawn="1">
            <p:custDataLst>
              <p:tags r:id="rId10"/>
            </p:custDataLst>
          </p:nvPr>
        </p:nvSpPr>
        <p:spPr>
          <a:xfrm flipH="1">
            <a:off x="3048147" y="3879166"/>
            <a:ext cx="680386" cy="269474"/>
          </a:xfrm>
          <a:custGeom>
            <a:avLst/>
            <a:gdLst>
              <a:gd name="connsiteX0" fmla="*/ 1228281 w 1267969"/>
              <a:gd name="connsiteY0" fmla="*/ 422817 h 502193"/>
              <a:gd name="connsiteX1" fmla="*/ 1267969 w 1267969"/>
              <a:gd name="connsiteY1" fmla="*/ 462505 h 502193"/>
              <a:gd name="connsiteX2" fmla="*/ 1228281 w 1267969"/>
              <a:gd name="connsiteY2" fmla="*/ 502193 h 502193"/>
              <a:gd name="connsiteX3" fmla="*/ 1188593 w 1267969"/>
              <a:gd name="connsiteY3" fmla="*/ 462505 h 502193"/>
              <a:gd name="connsiteX4" fmla="*/ 1228281 w 1267969"/>
              <a:gd name="connsiteY4" fmla="*/ 422817 h 502193"/>
              <a:gd name="connsiteX5" fmla="*/ 1058482 w 1267969"/>
              <a:gd name="connsiteY5" fmla="*/ 422817 h 502193"/>
              <a:gd name="connsiteX6" fmla="*/ 1098170 w 1267969"/>
              <a:gd name="connsiteY6" fmla="*/ 462505 h 502193"/>
              <a:gd name="connsiteX7" fmla="*/ 1058482 w 1267969"/>
              <a:gd name="connsiteY7" fmla="*/ 502193 h 502193"/>
              <a:gd name="connsiteX8" fmla="*/ 1018794 w 1267969"/>
              <a:gd name="connsiteY8" fmla="*/ 462505 h 502193"/>
              <a:gd name="connsiteX9" fmla="*/ 1058482 w 1267969"/>
              <a:gd name="connsiteY9" fmla="*/ 422817 h 502193"/>
              <a:gd name="connsiteX10" fmla="*/ 888683 w 1267969"/>
              <a:gd name="connsiteY10" fmla="*/ 422817 h 502193"/>
              <a:gd name="connsiteX11" fmla="*/ 928371 w 1267969"/>
              <a:gd name="connsiteY11" fmla="*/ 462505 h 502193"/>
              <a:gd name="connsiteX12" fmla="*/ 888683 w 1267969"/>
              <a:gd name="connsiteY12" fmla="*/ 502193 h 502193"/>
              <a:gd name="connsiteX13" fmla="*/ 848995 w 1267969"/>
              <a:gd name="connsiteY13" fmla="*/ 462505 h 502193"/>
              <a:gd name="connsiteX14" fmla="*/ 888683 w 1267969"/>
              <a:gd name="connsiteY14" fmla="*/ 422817 h 502193"/>
              <a:gd name="connsiteX15" fmla="*/ 718884 w 1267969"/>
              <a:gd name="connsiteY15" fmla="*/ 422817 h 502193"/>
              <a:gd name="connsiteX16" fmla="*/ 758572 w 1267969"/>
              <a:gd name="connsiteY16" fmla="*/ 462505 h 502193"/>
              <a:gd name="connsiteX17" fmla="*/ 718884 w 1267969"/>
              <a:gd name="connsiteY17" fmla="*/ 502193 h 502193"/>
              <a:gd name="connsiteX18" fmla="*/ 679196 w 1267969"/>
              <a:gd name="connsiteY18" fmla="*/ 462505 h 502193"/>
              <a:gd name="connsiteX19" fmla="*/ 718884 w 1267969"/>
              <a:gd name="connsiteY19" fmla="*/ 422817 h 502193"/>
              <a:gd name="connsiteX20" fmla="*/ 549085 w 1267969"/>
              <a:gd name="connsiteY20" fmla="*/ 422817 h 502193"/>
              <a:gd name="connsiteX21" fmla="*/ 588773 w 1267969"/>
              <a:gd name="connsiteY21" fmla="*/ 462505 h 502193"/>
              <a:gd name="connsiteX22" fmla="*/ 549085 w 1267969"/>
              <a:gd name="connsiteY22" fmla="*/ 502193 h 502193"/>
              <a:gd name="connsiteX23" fmla="*/ 509397 w 1267969"/>
              <a:gd name="connsiteY23" fmla="*/ 462505 h 502193"/>
              <a:gd name="connsiteX24" fmla="*/ 549085 w 1267969"/>
              <a:gd name="connsiteY24" fmla="*/ 422817 h 502193"/>
              <a:gd name="connsiteX25" fmla="*/ 379286 w 1267969"/>
              <a:gd name="connsiteY25" fmla="*/ 422817 h 502193"/>
              <a:gd name="connsiteX26" fmla="*/ 418974 w 1267969"/>
              <a:gd name="connsiteY26" fmla="*/ 462505 h 502193"/>
              <a:gd name="connsiteX27" fmla="*/ 379286 w 1267969"/>
              <a:gd name="connsiteY27" fmla="*/ 502193 h 502193"/>
              <a:gd name="connsiteX28" fmla="*/ 339598 w 1267969"/>
              <a:gd name="connsiteY28" fmla="*/ 462505 h 502193"/>
              <a:gd name="connsiteX29" fmla="*/ 379286 w 1267969"/>
              <a:gd name="connsiteY29" fmla="*/ 422817 h 502193"/>
              <a:gd name="connsiteX30" fmla="*/ 209487 w 1267969"/>
              <a:gd name="connsiteY30" fmla="*/ 422817 h 502193"/>
              <a:gd name="connsiteX31" fmla="*/ 249175 w 1267969"/>
              <a:gd name="connsiteY31" fmla="*/ 462505 h 502193"/>
              <a:gd name="connsiteX32" fmla="*/ 209487 w 1267969"/>
              <a:gd name="connsiteY32" fmla="*/ 502193 h 502193"/>
              <a:gd name="connsiteX33" fmla="*/ 169799 w 1267969"/>
              <a:gd name="connsiteY33" fmla="*/ 462505 h 502193"/>
              <a:gd name="connsiteX34" fmla="*/ 209487 w 1267969"/>
              <a:gd name="connsiteY34" fmla="*/ 422817 h 502193"/>
              <a:gd name="connsiteX35" fmla="*/ 39688 w 1267969"/>
              <a:gd name="connsiteY35" fmla="*/ 422817 h 502193"/>
              <a:gd name="connsiteX36" fmla="*/ 79376 w 1267969"/>
              <a:gd name="connsiteY36" fmla="*/ 462505 h 502193"/>
              <a:gd name="connsiteX37" fmla="*/ 39688 w 1267969"/>
              <a:gd name="connsiteY37" fmla="*/ 502193 h 502193"/>
              <a:gd name="connsiteX38" fmla="*/ 0 w 1267969"/>
              <a:gd name="connsiteY38" fmla="*/ 462505 h 502193"/>
              <a:gd name="connsiteX39" fmla="*/ 39688 w 1267969"/>
              <a:gd name="connsiteY39" fmla="*/ 422817 h 502193"/>
              <a:gd name="connsiteX40" fmla="*/ 1228281 w 1267969"/>
              <a:gd name="connsiteY40" fmla="*/ 281878 h 502193"/>
              <a:gd name="connsiteX41" fmla="*/ 1267969 w 1267969"/>
              <a:gd name="connsiteY41" fmla="*/ 321566 h 502193"/>
              <a:gd name="connsiteX42" fmla="*/ 1228281 w 1267969"/>
              <a:gd name="connsiteY42" fmla="*/ 361254 h 502193"/>
              <a:gd name="connsiteX43" fmla="*/ 1188593 w 1267969"/>
              <a:gd name="connsiteY43" fmla="*/ 321566 h 502193"/>
              <a:gd name="connsiteX44" fmla="*/ 1228281 w 1267969"/>
              <a:gd name="connsiteY44" fmla="*/ 281878 h 502193"/>
              <a:gd name="connsiteX45" fmla="*/ 1058482 w 1267969"/>
              <a:gd name="connsiteY45" fmla="*/ 281878 h 502193"/>
              <a:gd name="connsiteX46" fmla="*/ 1098170 w 1267969"/>
              <a:gd name="connsiteY46" fmla="*/ 321566 h 502193"/>
              <a:gd name="connsiteX47" fmla="*/ 1058482 w 1267969"/>
              <a:gd name="connsiteY47" fmla="*/ 361254 h 502193"/>
              <a:gd name="connsiteX48" fmla="*/ 1018794 w 1267969"/>
              <a:gd name="connsiteY48" fmla="*/ 321566 h 502193"/>
              <a:gd name="connsiteX49" fmla="*/ 1058482 w 1267969"/>
              <a:gd name="connsiteY49" fmla="*/ 281878 h 502193"/>
              <a:gd name="connsiteX50" fmla="*/ 888683 w 1267969"/>
              <a:gd name="connsiteY50" fmla="*/ 281878 h 502193"/>
              <a:gd name="connsiteX51" fmla="*/ 928371 w 1267969"/>
              <a:gd name="connsiteY51" fmla="*/ 321566 h 502193"/>
              <a:gd name="connsiteX52" fmla="*/ 888683 w 1267969"/>
              <a:gd name="connsiteY52" fmla="*/ 361254 h 502193"/>
              <a:gd name="connsiteX53" fmla="*/ 848995 w 1267969"/>
              <a:gd name="connsiteY53" fmla="*/ 321566 h 502193"/>
              <a:gd name="connsiteX54" fmla="*/ 888683 w 1267969"/>
              <a:gd name="connsiteY54" fmla="*/ 281878 h 502193"/>
              <a:gd name="connsiteX55" fmla="*/ 718884 w 1267969"/>
              <a:gd name="connsiteY55" fmla="*/ 281878 h 502193"/>
              <a:gd name="connsiteX56" fmla="*/ 758572 w 1267969"/>
              <a:gd name="connsiteY56" fmla="*/ 321566 h 502193"/>
              <a:gd name="connsiteX57" fmla="*/ 718884 w 1267969"/>
              <a:gd name="connsiteY57" fmla="*/ 361254 h 502193"/>
              <a:gd name="connsiteX58" fmla="*/ 679196 w 1267969"/>
              <a:gd name="connsiteY58" fmla="*/ 321566 h 502193"/>
              <a:gd name="connsiteX59" fmla="*/ 718884 w 1267969"/>
              <a:gd name="connsiteY59" fmla="*/ 281878 h 502193"/>
              <a:gd name="connsiteX60" fmla="*/ 549085 w 1267969"/>
              <a:gd name="connsiteY60" fmla="*/ 281878 h 502193"/>
              <a:gd name="connsiteX61" fmla="*/ 588773 w 1267969"/>
              <a:gd name="connsiteY61" fmla="*/ 321566 h 502193"/>
              <a:gd name="connsiteX62" fmla="*/ 549085 w 1267969"/>
              <a:gd name="connsiteY62" fmla="*/ 361254 h 502193"/>
              <a:gd name="connsiteX63" fmla="*/ 509397 w 1267969"/>
              <a:gd name="connsiteY63" fmla="*/ 321566 h 502193"/>
              <a:gd name="connsiteX64" fmla="*/ 549085 w 1267969"/>
              <a:gd name="connsiteY64" fmla="*/ 281878 h 502193"/>
              <a:gd name="connsiteX65" fmla="*/ 379286 w 1267969"/>
              <a:gd name="connsiteY65" fmla="*/ 281878 h 502193"/>
              <a:gd name="connsiteX66" fmla="*/ 418974 w 1267969"/>
              <a:gd name="connsiteY66" fmla="*/ 321566 h 502193"/>
              <a:gd name="connsiteX67" fmla="*/ 379286 w 1267969"/>
              <a:gd name="connsiteY67" fmla="*/ 361254 h 502193"/>
              <a:gd name="connsiteX68" fmla="*/ 339598 w 1267969"/>
              <a:gd name="connsiteY68" fmla="*/ 321566 h 502193"/>
              <a:gd name="connsiteX69" fmla="*/ 379286 w 1267969"/>
              <a:gd name="connsiteY69" fmla="*/ 281878 h 502193"/>
              <a:gd name="connsiteX70" fmla="*/ 209487 w 1267969"/>
              <a:gd name="connsiteY70" fmla="*/ 281878 h 502193"/>
              <a:gd name="connsiteX71" fmla="*/ 249175 w 1267969"/>
              <a:gd name="connsiteY71" fmla="*/ 321566 h 502193"/>
              <a:gd name="connsiteX72" fmla="*/ 209487 w 1267969"/>
              <a:gd name="connsiteY72" fmla="*/ 361254 h 502193"/>
              <a:gd name="connsiteX73" fmla="*/ 169799 w 1267969"/>
              <a:gd name="connsiteY73" fmla="*/ 321566 h 502193"/>
              <a:gd name="connsiteX74" fmla="*/ 209487 w 1267969"/>
              <a:gd name="connsiteY74" fmla="*/ 281878 h 502193"/>
              <a:gd name="connsiteX75" fmla="*/ 39688 w 1267969"/>
              <a:gd name="connsiteY75" fmla="*/ 281878 h 502193"/>
              <a:gd name="connsiteX76" fmla="*/ 79376 w 1267969"/>
              <a:gd name="connsiteY76" fmla="*/ 321566 h 502193"/>
              <a:gd name="connsiteX77" fmla="*/ 39688 w 1267969"/>
              <a:gd name="connsiteY77" fmla="*/ 361254 h 502193"/>
              <a:gd name="connsiteX78" fmla="*/ 0 w 1267969"/>
              <a:gd name="connsiteY78" fmla="*/ 321566 h 502193"/>
              <a:gd name="connsiteX79" fmla="*/ 39688 w 1267969"/>
              <a:gd name="connsiteY79" fmla="*/ 281878 h 502193"/>
              <a:gd name="connsiteX80" fmla="*/ 1228281 w 1267969"/>
              <a:gd name="connsiteY80" fmla="*/ 140939 h 502193"/>
              <a:gd name="connsiteX81" fmla="*/ 1267969 w 1267969"/>
              <a:gd name="connsiteY81" fmla="*/ 180627 h 502193"/>
              <a:gd name="connsiteX82" fmla="*/ 1228281 w 1267969"/>
              <a:gd name="connsiteY82" fmla="*/ 220315 h 502193"/>
              <a:gd name="connsiteX83" fmla="*/ 1188593 w 1267969"/>
              <a:gd name="connsiteY83" fmla="*/ 180627 h 502193"/>
              <a:gd name="connsiteX84" fmla="*/ 1228281 w 1267969"/>
              <a:gd name="connsiteY84" fmla="*/ 140939 h 502193"/>
              <a:gd name="connsiteX85" fmla="*/ 1058482 w 1267969"/>
              <a:gd name="connsiteY85" fmla="*/ 140939 h 502193"/>
              <a:gd name="connsiteX86" fmla="*/ 1098170 w 1267969"/>
              <a:gd name="connsiteY86" fmla="*/ 180627 h 502193"/>
              <a:gd name="connsiteX87" fmla="*/ 1058482 w 1267969"/>
              <a:gd name="connsiteY87" fmla="*/ 220315 h 502193"/>
              <a:gd name="connsiteX88" fmla="*/ 1018794 w 1267969"/>
              <a:gd name="connsiteY88" fmla="*/ 180627 h 502193"/>
              <a:gd name="connsiteX89" fmla="*/ 1058482 w 1267969"/>
              <a:gd name="connsiteY89" fmla="*/ 140939 h 502193"/>
              <a:gd name="connsiteX90" fmla="*/ 888683 w 1267969"/>
              <a:gd name="connsiteY90" fmla="*/ 140939 h 502193"/>
              <a:gd name="connsiteX91" fmla="*/ 928371 w 1267969"/>
              <a:gd name="connsiteY91" fmla="*/ 180627 h 502193"/>
              <a:gd name="connsiteX92" fmla="*/ 888683 w 1267969"/>
              <a:gd name="connsiteY92" fmla="*/ 220315 h 502193"/>
              <a:gd name="connsiteX93" fmla="*/ 848995 w 1267969"/>
              <a:gd name="connsiteY93" fmla="*/ 180627 h 502193"/>
              <a:gd name="connsiteX94" fmla="*/ 888683 w 1267969"/>
              <a:gd name="connsiteY94" fmla="*/ 140939 h 502193"/>
              <a:gd name="connsiteX95" fmla="*/ 718884 w 1267969"/>
              <a:gd name="connsiteY95" fmla="*/ 140939 h 502193"/>
              <a:gd name="connsiteX96" fmla="*/ 758572 w 1267969"/>
              <a:gd name="connsiteY96" fmla="*/ 180627 h 502193"/>
              <a:gd name="connsiteX97" fmla="*/ 718884 w 1267969"/>
              <a:gd name="connsiteY97" fmla="*/ 220315 h 502193"/>
              <a:gd name="connsiteX98" fmla="*/ 679196 w 1267969"/>
              <a:gd name="connsiteY98" fmla="*/ 180627 h 502193"/>
              <a:gd name="connsiteX99" fmla="*/ 718884 w 1267969"/>
              <a:gd name="connsiteY99" fmla="*/ 140939 h 502193"/>
              <a:gd name="connsiteX100" fmla="*/ 549085 w 1267969"/>
              <a:gd name="connsiteY100" fmla="*/ 140939 h 502193"/>
              <a:gd name="connsiteX101" fmla="*/ 588773 w 1267969"/>
              <a:gd name="connsiteY101" fmla="*/ 180627 h 502193"/>
              <a:gd name="connsiteX102" fmla="*/ 549085 w 1267969"/>
              <a:gd name="connsiteY102" fmla="*/ 220315 h 502193"/>
              <a:gd name="connsiteX103" fmla="*/ 509397 w 1267969"/>
              <a:gd name="connsiteY103" fmla="*/ 180627 h 502193"/>
              <a:gd name="connsiteX104" fmla="*/ 549085 w 1267969"/>
              <a:gd name="connsiteY104" fmla="*/ 140939 h 502193"/>
              <a:gd name="connsiteX105" fmla="*/ 379286 w 1267969"/>
              <a:gd name="connsiteY105" fmla="*/ 140939 h 502193"/>
              <a:gd name="connsiteX106" fmla="*/ 418974 w 1267969"/>
              <a:gd name="connsiteY106" fmla="*/ 180627 h 502193"/>
              <a:gd name="connsiteX107" fmla="*/ 379286 w 1267969"/>
              <a:gd name="connsiteY107" fmla="*/ 220315 h 502193"/>
              <a:gd name="connsiteX108" fmla="*/ 339598 w 1267969"/>
              <a:gd name="connsiteY108" fmla="*/ 180627 h 502193"/>
              <a:gd name="connsiteX109" fmla="*/ 379286 w 1267969"/>
              <a:gd name="connsiteY109" fmla="*/ 140939 h 502193"/>
              <a:gd name="connsiteX110" fmla="*/ 209487 w 1267969"/>
              <a:gd name="connsiteY110" fmla="*/ 140939 h 502193"/>
              <a:gd name="connsiteX111" fmla="*/ 249175 w 1267969"/>
              <a:gd name="connsiteY111" fmla="*/ 180627 h 502193"/>
              <a:gd name="connsiteX112" fmla="*/ 209487 w 1267969"/>
              <a:gd name="connsiteY112" fmla="*/ 220315 h 502193"/>
              <a:gd name="connsiteX113" fmla="*/ 169799 w 1267969"/>
              <a:gd name="connsiteY113" fmla="*/ 180627 h 502193"/>
              <a:gd name="connsiteX114" fmla="*/ 209487 w 1267969"/>
              <a:gd name="connsiteY114" fmla="*/ 140939 h 502193"/>
              <a:gd name="connsiteX115" fmla="*/ 39688 w 1267969"/>
              <a:gd name="connsiteY115" fmla="*/ 140939 h 502193"/>
              <a:gd name="connsiteX116" fmla="*/ 79376 w 1267969"/>
              <a:gd name="connsiteY116" fmla="*/ 180627 h 502193"/>
              <a:gd name="connsiteX117" fmla="*/ 39688 w 1267969"/>
              <a:gd name="connsiteY117" fmla="*/ 220315 h 502193"/>
              <a:gd name="connsiteX118" fmla="*/ 0 w 1267969"/>
              <a:gd name="connsiteY118" fmla="*/ 180627 h 502193"/>
              <a:gd name="connsiteX119" fmla="*/ 39688 w 1267969"/>
              <a:gd name="connsiteY119" fmla="*/ 140939 h 502193"/>
              <a:gd name="connsiteX120" fmla="*/ 1228281 w 1267969"/>
              <a:gd name="connsiteY120" fmla="*/ 0 h 502193"/>
              <a:gd name="connsiteX121" fmla="*/ 1267969 w 1267969"/>
              <a:gd name="connsiteY121" fmla="*/ 39688 h 502193"/>
              <a:gd name="connsiteX122" fmla="*/ 1228281 w 1267969"/>
              <a:gd name="connsiteY122" fmla="*/ 79376 h 502193"/>
              <a:gd name="connsiteX123" fmla="*/ 1188593 w 1267969"/>
              <a:gd name="connsiteY123" fmla="*/ 39688 h 502193"/>
              <a:gd name="connsiteX124" fmla="*/ 1228281 w 1267969"/>
              <a:gd name="connsiteY124" fmla="*/ 0 h 502193"/>
              <a:gd name="connsiteX125" fmla="*/ 1058482 w 1267969"/>
              <a:gd name="connsiteY125" fmla="*/ 0 h 502193"/>
              <a:gd name="connsiteX126" fmla="*/ 1098170 w 1267969"/>
              <a:gd name="connsiteY126" fmla="*/ 39688 h 502193"/>
              <a:gd name="connsiteX127" fmla="*/ 1058482 w 1267969"/>
              <a:gd name="connsiteY127" fmla="*/ 79376 h 502193"/>
              <a:gd name="connsiteX128" fmla="*/ 1018794 w 1267969"/>
              <a:gd name="connsiteY128" fmla="*/ 39688 h 502193"/>
              <a:gd name="connsiteX129" fmla="*/ 1058482 w 1267969"/>
              <a:gd name="connsiteY129" fmla="*/ 0 h 502193"/>
              <a:gd name="connsiteX130" fmla="*/ 888683 w 1267969"/>
              <a:gd name="connsiteY130" fmla="*/ 0 h 502193"/>
              <a:gd name="connsiteX131" fmla="*/ 928371 w 1267969"/>
              <a:gd name="connsiteY131" fmla="*/ 39688 h 502193"/>
              <a:gd name="connsiteX132" fmla="*/ 888683 w 1267969"/>
              <a:gd name="connsiteY132" fmla="*/ 79376 h 502193"/>
              <a:gd name="connsiteX133" fmla="*/ 848995 w 1267969"/>
              <a:gd name="connsiteY133" fmla="*/ 39688 h 502193"/>
              <a:gd name="connsiteX134" fmla="*/ 888683 w 1267969"/>
              <a:gd name="connsiteY134" fmla="*/ 0 h 502193"/>
              <a:gd name="connsiteX135" fmla="*/ 718884 w 1267969"/>
              <a:gd name="connsiteY135" fmla="*/ 0 h 502193"/>
              <a:gd name="connsiteX136" fmla="*/ 758572 w 1267969"/>
              <a:gd name="connsiteY136" fmla="*/ 39688 h 502193"/>
              <a:gd name="connsiteX137" fmla="*/ 718884 w 1267969"/>
              <a:gd name="connsiteY137" fmla="*/ 79376 h 502193"/>
              <a:gd name="connsiteX138" fmla="*/ 679196 w 1267969"/>
              <a:gd name="connsiteY138" fmla="*/ 39688 h 502193"/>
              <a:gd name="connsiteX139" fmla="*/ 718884 w 1267969"/>
              <a:gd name="connsiteY139" fmla="*/ 0 h 502193"/>
              <a:gd name="connsiteX140" fmla="*/ 549085 w 1267969"/>
              <a:gd name="connsiteY140" fmla="*/ 0 h 502193"/>
              <a:gd name="connsiteX141" fmla="*/ 588773 w 1267969"/>
              <a:gd name="connsiteY141" fmla="*/ 39688 h 502193"/>
              <a:gd name="connsiteX142" fmla="*/ 549085 w 1267969"/>
              <a:gd name="connsiteY142" fmla="*/ 79376 h 502193"/>
              <a:gd name="connsiteX143" fmla="*/ 509397 w 1267969"/>
              <a:gd name="connsiteY143" fmla="*/ 39688 h 502193"/>
              <a:gd name="connsiteX144" fmla="*/ 549085 w 1267969"/>
              <a:gd name="connsiteY144" fmla="*/ 0 h 502193"/>
              <a:gd name="connsiteX145" fmla="*/ 379286 w 1267969"/>
              <a:gd name="connsiteY145" fmla="*/ 0 h 502193"/>
              <a:gd name="connsiteX146" fmla="*/ 418974 w 1267969"/>
              <a:gd name="connsiteY146" fmla="*/ 39688 h 502193"/>
              <a:gd name="connsiteX147" fmla="*/ 379286 w 1267969"/>
              <a:gd name="connsiteY147" fmla="*/ 79376 h 502193"/>
              <a:gd name="connsiteX148" fmla="*/ 339598 w 1267969"/>
              <a:gd name="connsiteY148" fmla="*/ 39688 h 502193"/>
              <a:gd name="connsiteX149" fmla="*/ 379286 w 1267969"/>
              <a:gd name="connsiteY149" fmla="*/ 0 h 502193"/>
              <a:gd name="connsiteX150" fmla="*/ 209487 w 1267969"/>
              <a:gd name="connsiteY150" fmla="*/ 0 h 502193"/>
              <a:gd name="connsiteX151" fmla="*/ 249175 w 1267969"/>
              <a:gd name="connsiteY151" fmla="*/ 39688 h 502193"/>
              <a:gd name="connsiteX152" fmla="*/ 209487 w 1267969"/>
              <a:gd name="connsiteY152" fmla="*/ 79376 h 502193"/>
              <a:gd name="connsiteX153" fmla="*/ 169799 w 1267969"/>
              <a:gd name="connsiteY153" fmla="*/ 39688 h 502193"/>
              <a:gd name="connsiteX154" fmla="*/ 209487 w 1267969"/>
              <a:gd name="connsiteY154" fmla="*/ 0 h 502193"/>
              <a:gd name="connsiteX155" fmla="*/ 39688 w 1267969"/>
              <a:gd name="connsiteY155" fmla="*/ 0 h 502193"/>
              <a:gd name="connsiteX156" fmla="*/ 79376 w 1267969"/>
              <a:gd name="connsiteY156" fmla="*/ 39688 h 502193"/>
              <a:gd name="connsiteX157" fmla="*/ 39688 w 1267969"/>
              <a:gd name="connsiteY157" fmla="*/ 79376 h 502193"/>
              <a:gd name="connsiteX158" fmla="*/ 0 w 1267969"/>
              <a:gd name="connsiteY158" fmla="*/ 39688 h 502193"/>
              <a:gd name="connsiteX159" fmla="*/ 39688 w 1267969"/>
              <a:gd name="connsiteY159" fmla="*/ 0 h 5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67969" h="502193">
                <a:moveTo>
                  <a:pt x="1228281" y="422817"/>
                </a:moveTo>
                <a:cubicBezTo>
                  <a:pt x="1250200" y="422817"/>
                  <a:pt x="1267969" y="440586"/>
                  <a:pt x="1267969" y="462505"/>
                </a:cubicBezTo>
                <a:cubicBezTo>
                  <a:pt x="1267969" y="484424"/>
                  <a:pt x="1250200" y="502193"/>
                  <a:pt x="1228281" y="502193"/>
                </a:cubicBezTo>
                <a:cubicBezTo>
                  <a:pt x="1206362" y="502193"/>
                  <a:pt x="1188593" y="484424"/>
                  <a:pt x="1188593" y="462505"/>
                </a:cubicBezTo>
                <a:cubicBezTo>
                  <a:pt x="1188593" y="440586"/>
                  <a:pt x="1206362" y="422817"/>
                  <a:pt x="1228281" y="422817"/>
                </a:cubicBezTo>
                <a:close/>
                <a:moveTo>
                  <a:pt x="1058482" y="422817"/>
                </a:moveTo>
                <a:cubicBezTo>
                  <a:pt x="1080401" y="422817"/>
                  <a:pt x="1098170" y="440586"/>
                  <a:pt x="1098170" y="462505"/>
                </a:cubicBezTo>
                <a:cubicBezTo>
                  <a:pt x="1098170" y="484424"/>
                  <a:pt x="1080401" y="502193"/>
                  <a:pt x="1058482" y="502193"/>
                </a:cubicBezTo>
                <a:cubicBezTo>
                  <a:pt x="1036563" y="502193"/>
                  <a:pt x="1018794" y="484424"/>
                  <a:pt x="1018794" y="462505"/>
                </a:cubicBezTo>
                <a:cubicBezTo>
                  <a:pt x="1018794" y="440586"/>
                  <a:pt x="1036563" y="422817"/>
                  <a:pt x="1058482" y="422817"/>
                </a:cubicBezTo>
                <a:close/>
                <a:moveTo>
                  <a:pt x="888683" y="422817"/>
                </a:moveTo>
                <a:cubicBezTo>
                  <a:pt x="910602" y="422817"/>
                  <a:pt x="928371" y="440586"/>
                  <a:pt x="928371" y="462505"/>
                </a:cubicBezTo>
                <a:cubicBezTo>
                  <a:pt x="928371" y="484424"/>
                  <a:pt x="910602" y="502193"/>
                  <a:pt x="888683" y="502193"/>
                </a:cubicBezTo>
                <a:cubicBezTo>
                  <a:pt x="866764" y="502193"/>
                  <a:pt x="848995" y="484424"/>
                  <a:pt x="848995" y="462505"/>
                </a:cubicBezTo>
                <a:cubicBezTo>
                  <a:pt x="848995" y="440586"/>
                  <a:pt x="866764" y="422817"/>
                  <a:pt x="888683" y="422817"/>
                </a:cubicBezTo>
                <a:close/>
                <a:moveTo>
                  <a:pt x="718884" y="422817"/>
                </a:moveTo>
                <a:cubicBezTo>
                  <a:pt x="740803" y="422817"/>
                  <a:pt x="758572" y="440586"/>
                  <a:pt x="758572" y="462505"/>
                </a:cubicBezTo>
                <a:cubicBezTo>
                  <a:pt x="758572" y="484424"/>
                  <a:pt x="740803" y="502193"/>
                  <a:pt x="718884" y="502193"/>
                </a:cubicBezTo>
                <a:cubicBezTo>
                  <a:pt x="696965" y="502193"/>
                  <a:pt x="679196" y="484424"/>
                  <a:pt x="679196" y="462505"/>
                </a:cubicBezTo>
                <a:cubicBezTo>
                  <a:pt x="679196" y="440586"/>
                  <a:pt x="696965" y="422817"/>
                  <a:pt x="718884" y="422817"/>
                </a:cubicBezTo>
                <a:close/>
                <a:moveTo>
                  <a:pt x="549085" y="422817"/>
                </a:moveTo>
                <a:cubicBezTo>
                  <a:pt x="571004" y="422817"/>
                  <a:pt x="588773" y="440586"/>
                  <a:pt x="588773" y="462505"/>
                </a:cubicBezTo>
                <a:cubicBezTo>
                  <a:pt x="588773" y="484424"/>
                  <a:pt x="571004" y="502193"/>
                  <a:pt x="549085" y="502193"/>
                </a:cubicBezTo>
                <a:cubicBezTo>
                  <a:pt x="527166" y="502193"/>
                  <a:pt x="509397" y="484424"/>
                  <a:pt x="509397" y="462505"/>
                </a:cubicBezTo>
                <a:cubicBezTo>
                  <a:pt x="509397" y="440586"/>
                  <a:pt x="527166" y="422817"/>
                  <a:pt x="549085" y="422817"/>
                </a:cubicBezTo>
                <a:close/>
                <a:moveTo>
                  <a:pt x="379286" y="422817"/>
                </a:moveTo>
                <a:cubicBezTo>
                  <a:pt x="401205" y="422817"/>
                  <a:pt x="418974" y="440586"/>
                  <a:pt x="418974" y="462505"/>
                </a:cubicBezTo>
                <a:cubicBezTo>
                  <a:pt x="418974" y="484424"/>
                  <a:pt x="401205" y="502193"/>
                  <a:pt x="379286" y="502193"/>
                </a:cubicBezTo>
                <a:cubicBezTo>
                  <a:pt x="357367" y="502193"/>
                  <a:pt x="339598" y="484424"/>
                  <a:pt x="339598" y="462505"/>
                </a:cubicBezTo>
                <a:cubicBezTo>
                  <a:pt x="339598" y="440586"/>
                  <a:pt x="357367" y="422817"/>
                  <a:pt x="379286" y="422817"/>
                </a:cubicBezTo>
                <a:close/>
                <a:moveTo>
                  <a:pt x="209487" y="422817"/>
                </a:moveTo>
                <a:cubicBezTo>
                  <a:pt x="231406" y="422817"/>
                  <a:pt x="249175" y="440586"/>
                  <a:pt x="249175" y="462505"/>
                </a:cubicBezTo>
                <a:cubicBezTo>
                  <a:pt x="249175" y="484424"/>
                  <a:pt x="231406" y="502193"/>
                  <a:pt x="209487" y="502193"/>
                </a:cubicBezTo>
                <a:cubicBezTo>
                  <a:pt x="187568" y="502193"/>
                  <a:pt x="169799" y="484424"/>
                  <a:pt x="169799" y="462505"/>
                </a:cubicBezTo>
                <a:cubicBezTo>
                  <a:pt x="169799" y="440586"/>
                  <a:pt x="187568" y="422817"/>
                  <a:pt x="209487" y="422817"/>
                </a:cubicBezTo>
                <a:close/>
                <a:moveTo>
                  <a:pt x="39688" y="422817"/>
                </a:moveTo>
                <a:cubicBezTo>
                  <a:pt x="61607" y="422817"/>
                  <a:pt x="79376" y="440586"/>
                  <a:pt x="79376" y="462505"/>
                </a:cubicBezTo>
                <a:cubicBezTo>
                  <a:pt x="79376" y="484424"/>
                  <a:pt x="61607" y="502193"/>
                  <a:pt x="39688" y="502193"/>
                </a:cubicBezTo>
                <a:cubicBezTo>
                  <a:pt x="17769" y="502193"/>
                  <a:pt x="0" y="484424"/>
                  <a:pt x="0" y="462505"/>
                </a:cubicBezTo>
                <a:cubicBezTo>
                  <a:pt x="0" y="440586"/>
                  <a:pt x="17769" y="422817"/>
                  <a:pt x="39688" y="422817"/>
                </a:cubicBezTo>
                <a:close/>
                <a:moveTo>
                  <a:pt x="1228281" y="281878"/>
                </a:moveTo>
                <a:cubicBezTo>
                  <a:pt x="1250200" y="281878"/>
                  <a:pt x="1267969" y="299647"/>
                  <a:pt x="1267969" y="321566"/>
                </a:cubicBezTo>
                <a:cubicBezTo>
                  <a:pt x="1267969" y="343485"/>
                  <a:pt x="1250200" y="361254"/>
                  <a:pt x="1228281" y="361254"/>
                </a:cubicBezTo>
                <a:cubicBezTo>
                  <a:pt x="1206362" y="361254"/>
                  <a:pt x="1188593" y="343485"/>
                  <a:pt x="1188593" y="321566"/>
                </a:cubicBezTo>
                <a:cubicBezTo>
                  <a:pt x="1188593" y="299647"/>
                  <a:pt x="1206362" y="281878"/>
                  <a:pt x="1228281" y="281878"/>
                </a:cubicBezTo>
                <a:close/>
                <a:moveTo>
                  <a:pt x="1058482" y="281878"/>
                </a:moveTo>
                <a:cubicBezTo>
                  <a:pt x="1080401" y="281878"/>
                  <a:pt x="1098170" y="299647"/>
                  <a:pt x="1098170" y="321566"/>
                </a:cubicBezTo>
                <a:cubicBezTo>
                  <a:pt x="1098170" y="343485"/>
                  <a:pt x="1080401" y="361254"/>
                  <a:pt x="1058482" y="361254"/>
                </a:cubicBezTo>
                <a:cubicBezTo>
                  <a:pt x="1036563" y="361254"/>
                  <a:pt x="1018794" y="343485"/>
                  <a:pt x="1018794" y="321566"/>
                </a:cubicBezTo>
                <a:cubicBezTo>
                  <a:pt x="1018794" y="299647"/>
                  <a:pt x="1036563" y="281878"/>
                  <a:pt x="1058482" y="281878"/>
                </a:cubicBezTo>
                <a:close/>
                <a:moveTo>
                  <a:pt x="888683" y="281878"/>
                </a:moveTo>
                <a:cubicBezTo>
                  <a:pt x="910602" y="281878"/>
                  <a:pt x="928371" y="299647"/>
                  <a:pt x="928371" y="321566"/>
                </a:cubicBezTo>
                <a:cubicBezTo>
                  <a:pt x="928371" y="343485"/>
                  <a:pt x="910602" y="361254"/>
                  <a:pt x="888683" y="361254"/>
                </a:cubicBezTo>
                <a:cubicBezTo>
                  <a:pt x="866764" y="361254"/>
                  <a:pt x="848995" y="343485"/>
                  <a:pt x="848995" y="321566"/>
                </a:cubicBezTo>
                <a:cubicBezTo>
                  <a:pt x="848995" y="299647"/>
                  <a:pt x="866764" y="281878"/>
                  <a:pt x="888683" y="281878"/>
                </a:cubicBezTo>
                <a:close/>
                <a:moveTo>
                  <a:pt x="718884" y="281878"/>
                </a:moveTo>
                <a:cubicBezTo>
                  <a:pt x="740803" y="281878"/>
                  <a:pt x="758572" y="299647"/>
                  <a:pt x="758572" y="321566"/>
                </a:cubicBezTo>
                <a:cubicBezTo>
                  <a:pt x="758572" y="343485"/>
                  <a:pt x="740803" y="361254"/>
                  <a:pt x="718884" y="361254"/>
                </a:cubicBezTo>
                <a:cubicBezTo>
                  <a:pt x="696965" y="361254"/>
                  <a:pt x="679196" y="343485"/>
                  <a:pt x="679196" y="321566"/>
                </a:cubicBezTo>
                <a:cubicBezTo>
                  <a:pt x="679196" y="299647"/>
                  <a:pt x="696965" y="281878"/>
                  <a:pt x="718884" y="281878"/>
                </a:cubicBezTo>
                <a:close/>
                <a:moveTo>
                  <a:pt x="549085" y="281878"/>
                </a:moveTo>
                <a:cubicBezTo>
                  <a:pt x="571004" y="281878"/>
                  <a:pt x="588773" y="299647"/>
                  <a:pt x="588773" y="321566"/>
                </a:cubicBezTo>
                <a:cubicBezTo>
                  <a:pt x="588773" y="343485"/>
                  <a:pt x="571004" y="361254"/>
                  <a:pt x="549085" y="361254"/>
                </a:cubicBezTo>
                <a:cubicBezTo>
                  <a:pt x="527166" y="361254"/>
                  <a:pt x="509397" y="343485"/>
                  <a:pt x="509397" y="321566"/>
                </a:cubicBezTo>
                <a:cubicBezTo>
                  <a:pt x="509397" y="299647"/>
                  <a:pt x="527166" y="281878"/>
                  <a:pt x="549085" y="281878"/>
                </a:cubicBezTo>
                <a:close/>
                <a:moveTo>
                  <a:pt x="379286" y="281878"/>
                </a:moveTo>
                <a:cubicBezTo>
                  <a:pt x="401205" y="281878"/>
                  <a:pt x="418974" y="299647"/>
                  <a:pt x="418974" y="321566"/>
                </a:cubicBezTo>
                <a:cubicBezTo>
                  <a:pt x="418974" y="343485"/>
                  <a:pt x="401205" y="361254"/>
                  <a:pt x="379286" y="361254"/>
                </a:cubicBezTo>
                <a:cubicBezTo>
                  <a:pt x="357367" y="361254"/>
                  <a:pt x="339598" y="343485"/>
                  <a:pt x="339598" y="321566"/>
                </a:cubicBezTo>
                <a:cubicBezTo>
                  <a:pt x="339598" y="299647"/>
                  <a:pt x="357367" y="281878"/>
                  <a:pt x="379286" y="281878"/>
                </a:cubicBezTo>
                <a:close/>
                <a:moveTo>
                  <a:pt x="209487" y="281878"/>
                </a:moveTo>
                <a:cubicBezTo>
                  <a:pt x="231406" y="281878"/>
                  <a:pt x="249175" y="299647"/>
                  <a:pt x="249175" y="321566"/>
                </a:cubicBezTo>
                <a:cubicBezTo>
                  <a:pt x="249175" y="343485"/>
                  <a:pt x="231406" y="361254"/>
                  <a:pt x="209487" y="361254"/>
                </a:cubicBezTo>
                <a:cubicBezTo>
                  <a:pt x="187568" y="361254"/>
                  <a:pt x="169799" y="343485"/>
                  <a:pt x="169799" y="321566"/>
                </a:cubicBezTo>
                <a:cubicBezTo>
                  <a:pt x="169799" y="299647"/>
                  <a:pt x="187568" y="281878"/>
                  <a:pt x="209487" y="281878"/>
                </a:cubicBezTo>
                <a:close/>
                <a:moveTo>
                  <a:pt x="39688" y="281878"/>
                </a:moveTo>
                <a:cubicBezTo>
                  <a:pt x="61607" y="281878"/>
                  <a:pt x="79376" y="299647"/>
                  <a:pt x="79376" y="321566"/>
                </a:cubicBezTo>
                <a:cubicBezTo>
                  <a:pt x="79376" y="343485"/>
                  <a:pt x="61607" y="361254"/>
                  <a:pt x="39688" y="361254"/>
                </a:cubicBezTo>
                <a:cubicBezTo>
                  <a:pt x="17769" y="361254"/>
                  <a:pt x="0" y="343485"/>
                  <a:pt x="0" y="321566"/>
                </a:cubicBezTo>
                <a:cubicBezTo>
                  <a:pt x="0" y="299647"/>
                  <a:pt x="17769" y="281878"/>
                  <a:pt x="39688" y="281878"/>
                </a:cubicBezTo>
                <a:close/>
                <a:moveTo>
                  <a:pt x="1228281" y="140939"/>
                </a:moveTo>
                <a:cubicBezTo>
                  <a:pt x="1250200" y="140939"/>
                  <a:pt x="1267969" y="158708"/>
                  <a:pt x="1267969" y="180627"/>
                </a:cubicBezTo>
                <a:cubicBezTo>
                  <a:pt x="1267969" y="202546"/>
                  <a:pt x="1250200" y="220315"/>
                  <a:pt x="1228281" y="220315"/>
                </a:cubicBezTo>
                <a:cubicBezTo>
                  <a:pt x="1206362" y="220315"/>
                  <a:pt x="1188593" y="202546"/>
                  <a:pt x="1188593" y="180627"/>
                </a:cubicBezTo>
                <a:cubicBezTo>
                  <a:pt x="1188593" y="158708"/>
                  <a:pt x="1206362" y="140939"/>
                  <a:pt x="1228281" y="140939"/>
                </a:cubicBezTo>
                <a:close/>
                <a:moveTo>
                  <a:pt x="1058482" y="140939"/>
                </a:moveTo>
                <a:cubicBezTo>
                  <a:pt x="1080401" y="140939"/>
                  <a:pt x="1098170" y="158708"/>
                  <a:pt x="1098170" y="180627"/>
                </a:cubicBezTo>
                <a:cubicBezTo>
                  <a:pt x="1098170" y="202546"/>
                  <a:pt x="1080401" y="220315"/>
                  <a:pt x="1058482" y="220315"/>
                </a:cubicBezTo>
                <a:cubicBezTo>
                  <a:pt x="1036563" y="220315"/>
                  <a:pt x="1018794" y="202546"/>
                  <a:pt x="1018794" y="180627"/>
                </a:cubicBezTo>
                <a:cubicBezTo>
                  <a:pt x="1018794" y="158708"/>
                  <a:pt x="1036563" y="140939"/>
                  <a:pt x="1058482" y="140939"/>
                </a:cubicBezTo>
                <a:close/>
                <a:moveTo>
                  <a:pt x="888683" y="140939"/>
                </a:moveTo>
                <a:cubicBezTo>
                  <a:pt x="910602" y="140939"/>
                  <a:pt x="928371" y="158708"/>
                  <a:pt x="928371" y="180627"/>
                </a:cubicBezTo>
                <a:cubicBezTo>
                  <a:pt x="928371" y="202546"/>
                  <a:pt x="910602" y="220315"/>
                  <a:pt x="888683" y="220315"/>
                </a:cubicBezTo>
                <a:cubicBezTo>
                  <a:pt x="866764" y="220315"/>
                  <a:pt x="848995" y="202546"/>
                  <a:pt x="848995" y="180627"/>
                </a:cubicBezTo>
                <a:cubicBezTo>
                  <a:pt x="848995" y="158708"/>
                  <a:pt x="866764" y="140939"/>
                  <a:pt x="888683" y="140939"/>
                </a:cubicBezTo>
                <a:close/>
                <a:moveTo>
                  <a:pt x="718884" y="140939"/>
                </a:moveTo>
                <a:cubicBezTo>
                  <a:pt x="740803" y="140939"/>
                  <a:pt x="758572" y="158708"/>
                  <a:pt x="758572" y="180627"/>
                </a:cubicBezTo>
                <a:cubicBezTo>
                  <a:pt x="758572" y="202546"/>
                  <a:pt x="740803" y="220315"/>
                  <a:pt x="718884" y="220315"/>
                </a:cubicBezTo>
                <a:cubicBezTo>
                  <a:pt x="696965" y="220315"/>
                  <a:pt x="679196" y="202546"/>
                  <a:pt x="679196" y="180627"/>
                </a:cubicBezTo>
                <a:cubicBezTo>
                  <a:pt x="679196" y="158708"/>
                  <a:pt x="696965" y="140939"/>
                  <a:pt x="718884" y="140939"/>
                </a:cubicBezTo>
                <a:close/>
                <a:moveTo>
                  <a:pt x="549085" y="140939"/>
                </a:moveTo>
                <a:cubicBezTo>
                  <a:pt x="571004" y="140939"/>
                  <a:pt x="588773" y="158708"/>
                  <a:pt x="588773" y="180627"/>
                </a:cubicBezTo>
                <a:cubicBezTo>
                  <a:pt x="588773" y="202546"/>
                  <a:pt x="571004" y="220315"/>
                  <a:pt x="549085" y="220315"/>
                </a:cubicBezTo>
                <a:cubicBezTo>
                  <a:pt x="527166" y="220315"/>
                  <a:pt x="509397" y="202546"/>
                  <a:pt x="509397" y="180627"/>
                </a:cubicBezTo>
                <a:cubicBezTo>
                  <a:pt x="509397" y="158708"/>
                  <a:pt x="527166" y="140939"/>
                  <a:pt x="549085" y="140939"/>
                </a:cubicBezTo>
                <a:close/>
                <a:moveTo>
                  <a:pt x="379286" y="140939"/>
                </a:moveTo>
                <a:cubicBezTo>
                  <a:pt x="401205" y="140939"/>
                  <a:pt x="418974" y="158708"/>
                  <a:pt x="418974" y="180627"/>
                </a:cubicBezTo>
                <a:cubicBezTo>
                  <a:pt x="418974" y="202546"/>
                  <a:pt x="401205" y="220315"/>
                  <a:pt x="379286" y="220315"/>
                </a:cubicBezTo>
                <a:cubicBezTo>
                  <a:pt x="357367" y="220315"/>
                  <a:pt x="339598" y="202546"/>
                  <a:pt x="339598" y="180627"/>
                </a:cubicBezTo>
                <a:cubicBezTo>
                  <a:pt x="339598" y="158708"/>
                  <a:pt x="357367" y="140939"/>
                  <a:pt x="379286" y="140939"/>
                </a:cubicBezTo>
                <a:close/>
                <a:moveTo>
                  <a:pt x="209487" y="140939"/>
                </a:moveTo>
                <a:cubicBezTo>
                  <a:pt x="231406" y="140939"/>
                  <a:pt x="249175" y="158708"/>
                  <a:pt x="249175" y="180627"/>
                </a:cubicBezTo>
                <a:cubicBezTo>
                  <a:pt x="249175" y="202546"/>
                  <a:pt x="231406" y="220315"/>
                  <a:pt x="209487" y="220315"/>
                </a:cubicBezTo>
                <a:cubicBezTo>
                  <a:pt x="187568" y="220315"/>
                  <a:pt x="169799" y="202546"/>
                  <a:pt x="169799" y="180627"/>
                </a:cubicBezTo>
                <a:cubicBezTo>
                  <a:pt x="169799" y="158708"/>
                  <a:pt x="187568" y="140939"/>
                  <a:pt x="209487" y="140939"/>
                </a:cubicBezTo>
                <a:close/>
                <a:moveTo>
                  <a:pt x="39688" y="140939"/>
                </a:moveTo>
                <a:cubicBezTo>
                  <a:pt x="61607" y="140939"/>
                  <a:pt x="79376" y="158708"/>
                  <a:pt x="79376" y="180627"/>
                </a:cubicBezTo>
                <a:cubicBezTo>
                  <a:pt x="79376" y="202546"/>
                  <a:pt x="61607" y="220315"/>
                  <a:pt x="39688" y="220315"/>
                </a:cubicBezTo>
                <a:cubicBezTo>
                  <a:pt x="17769" y="220315"/>
                  <a:pt x="0" y="202546"/>
                  <a:pt x="0" y="180627"/>
                </a:cubicBezTo>
                <a:cubicBezTo>
                  <a:pt x="0" y="158708"/>
                  <a:pt x="17769" y="140939"/>
                  <a:pt x="39688" y="140939"/>
                </a:cubicBezTo>
                <a:close/>
                <a:moveTo>
                  <a:pt x="1228281" y="0"/>
                </a:moveTo>
                <a:cubicBezTo>
                  <a:pt x="1250200" y="0"/>
                  <a:pt x="1267969" y="17769"/>
                  <a:pt x="1267969" y="39688"/>
                </a:cubicBezTo>
                <a:cubicBezTo>
                  <a:pt x="1267969" y="61607"/>
                  <a:pt x="1250200" y="79376"/>
                  <a:pt x="1228281" y="79376"/>
                </a:cubicBezTo>
                <a:cubicBezTo>
                  <a:pt x="1206362" y="79376"/>
                  <a:pt x="1188593" y="61607"/>
                  <a:pt x="1188593" y="39688"/>
                </a:cubicBezTo>
                <a:cubicBezTo>
                  <a:pt x="1188593" y="17769"/>
                  <a:pt x="1206362" y="0"/>
                  <a:pt x="1228281" y="0"/>
                </a:cubicBezTo>
                <a:close/>
                <a:moveTo>
                  <a:pt x="1058482" y="0"/>
                </a:moveTo>
                <a:cubicBezTo>
                  <a:pt x="1080401" y="0"/>
                  <a:pt x="1098170" y="17769"/>
                  <a:pt x="1098170" y="39688"/>
                </a:cubicBezTo>
                <a:cubicBezTo>
                  <a:pt x="1098170" y="61607"/>
                  <a:pt x="1080401" y="79376"/>
                  <a:pt x="1058482" y="79376"/>
                </a:cubicBezTo>
                <a:cubicBezTo>
                  <a:pt x="1036563" y="79376"/>
                  <a:pt x="1018794" y="61607"/>
                  <a:pt x="1018794" y="39688"/>
                </a:cubicBezTo>
                <a:cubicBezTo>
                  <a:pt x="1018794" y="17769"/>
                  <a:pt x="1036563" y="0"/>
                  <a:pt x="1058482" y="0"/>
                </a:cubicBezTo>
                <a:close/>
                <a:moveTo>
                  <a:pt x="888683" y="0"/>
                </a:moveTo>
                <a:cubicBezTo>
                  <a:pt x="910602" y="0"/>
                  <a:pt x="928371" y="17769"/>
                  <a:pt x="928371" y="39688"/>
                </a:cubicBezTo>
                <a:cubicBezTo>
                  <a:pt x="928371" y="61607"/>
                  <a:pt x="910602" y="79376"/>
                  <a:pt x="888683" y="79376"/>
                </a:cubicBezTo>
                <a:cubicBezTo>
                  <a:pt x="866764" y="79376"/>
                  <a:pt x="848995" y="61607"/>
                  <a:pt x="848995" y="39688"/>
                </a:cubicBezTo>
                <a:cubicBezTo>
                  <a:pt x="848995" y="17769"/>
                  <a:pt x="866764" y="0"/>
                  <a:pt x="888683" y="0"/>
                </a:cubicBezTo>
                <a:close/>
                <a:moveTo>
                  <a:pt x="718884" y="0"/>
                </a:moveTo>
                <a:cubicBezTo>
                  <a:pt x="740803" y="0"/>
                  <a:pt x="758572" y="17769"/>
                  <a:pt x="758572" y="39688"/>
                </a:cubicBezTo>
                <a:cubicBezTo>
                  <a:pt x="758572" y="61607"/>
                  <a:pt x="740803" y="79376"/>
                  <a:pt x="718884" y="79376"/>
                </a:cubicBezTo>
                <a:cubicBezTo>
                  <a:pt x="696965" y="79376"/>
                  <a:pt x="679196" y="61607"/>
                  <a:pt x="679196" y="39688"/>
                </a:cubicBezTo>
                <a:cubicBezTo>
                  <a:pt x="679196" y="17769"/>
                  <a:pt x="696965" y="0"/>
                  <a:pt x="718884" y="0"/>
                </a:cubicBezTo>
                <a:close/>
                <a:moveTo>
                  <a:pt x="549085" y="0"/>
                </a:moveTo>
                <a:cubicBezTo>
                  <a:pt x="571004" y="0"/>
                  <a:pt x="588773" y="17769"/>
                  <a:pt x="588773" y="39688"/>
                </a:cubicBezTo>
                <a:cubicBezTo>
                  <a:pt x="588773" y="61607"/>
                  <a:pt x="571004" y="79376"/>
                  <a:pt x="549085" y="79376"/>
                </a:cubicBezTo>
                <a:cubicBezTo>
                  <a:pt x="527166" y="79376"/>
                  <a:pt x="509397" y="61607"/>
                  <a:pt x="509397" y="39688"/>
                </a:cubicBezTo>
                <a:cubicBezTo>
                  <a:pt x="509397" y="17769"/>
                  <a:pt x="527166" y="0"/>
                  <a:pt x="549085" y="0"/>
                </a:cubicBezTo>
                <a:close/>
                <a:moveTo>
                  <a:pt x="379286" y="0"/>
                </a:moveTo>
                <a:cubicBezTo>
                  <a:pt x="401205" y="0"/>
                  <a:pt x="418974" y="17769"/>
                  <a:pt x="418974" y="39688"/>
                </a:cubicBezTo>
                <a:cubicBezTo>
                  <a:pt x="418974" y="61607"/>
                  <a:pt x="401205" y="79376"/>
                  <a:pt x="379286" y="79376"/>
                </a:cubicBezTo>
                <a:cubicBezTo>
                  <a:pt x="357367" y="79376"/>
                  <a:pt x="339598" y="61607"/>
                  <a:pt x="339598" y="39688"/>
                </a:cubicBezTo>
                <a:cubicBezTo>
                  <a:pt x="339598" y="17769"/>
                  <a:pt x="357367" y="0"/>
                  <a:pt x="379286" y="0"/>
                </a:cubicBezTo>
                <a:close/>
                <a:moveTo>
                  <a:pt x="209487" y="0"/>
                </a:moveTo>
                <a:cubicBezTo>
                  <a:pt x="231406" y="0"/>
                  <a:pt x="249175" y="17769"/>
                  <a:pt x="249175" y="39688"/>
                </a:cubicBezTo>
                <a:cubicBezTo>
                  <a:pt x="249175" y="61607"/>
                  <a:pt x="231406" y="79376"/>
                  <a:pt x="209487" y="79376"/>
                </a:cubicBezTo>
                <a:cubicBezTo>
                  <a:pt x="187568" y="79376"/>
                  <a:pt x="169799" y="61607"/>
                  <a:pt x="169799" y="39688"/>
                </a:cubicBezTo>
                <a:cubicBezTo>
                  <a:pt x="169799" y="17769"/>
                  <a:pt x="187568" y="0"/>
                  <a:pt x="209487" y="0"/>
                </a:cubicBezTo>
                <a:close/>
                <a:moveTo>
                  <a:pt x="39688" y="0"/>
                </a:moveTo>
                <a:cubicBezTo>
                  <a:pt x="61607" y="0"/>
                  <a:pt x="79376" y="17769"/>
                  <a:pt x="79376" y="39688"/>
                </a:cubicBezTo>
                <a:cubicBezTo>
                  <a:pt x="79376" y="61607"/>
                  <a:pt x="61607" y="79376"/>
                  <a:pt x="39688" y="79376"/>
                </a:cubicBezTo>
                <a:cubicBezTo>
                  <a:pt x="17769" y="79376"/>
                  <a:pt x="0" y="61607"/>
                  <a:pt x="0" y="39688"/>
                </a:cubicBezTo>
                <a:cubicBezTo>
                  <a:pt x="0" y="17769"/>
                  <a:pt x="17769" y="0"/>
                  <a:pt x="3968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/>
          <a:srcRect l="13952" t="4910" r="10882" b="10539"/>
          <a:stretch>
            <a:fillRect/>
          </a:stretch>
        </p:blipFill>
        <p:spPr>
          <a:xfrm>
            <a:off x="461504" y="964753"/>
            <a:ext cx="3827414" cy="31302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3867626" y="993934"/>
            <a:ext cx="4466749" cy="1838325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45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457950" y="476726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6174375" y="3855074"/>
            <a:ext cx="2160000" cy="37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295804"/>
            <a:ext cx="8100000" cy="594000"/>
          </a:xfrm>
        </p:spPr>
        <p:txBody>
          <a:bodyPr lIns="0" tIns="0" rIns="0" bIns="0"/>
          <a:lstStyle>
            <a:lvl1pPr algn="ctr" fontAlgn="base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209550" y="169069"/>
            <a:ext cx="8743950" cy="4805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9" name="矩形: 单圆角 8"/>
          <p:cNvSpPr/>
          <p:nvPr userDrawn="1">
            <p:custDataLst>
              <p:tags r:id="rId4"/>
            </p:custDataLst>
          </p:nvPr>
        </p:nvSpPr>
        <p:spPr>
          <a:xfrm>
            <a:off x="8086724" y="0"/>
            <a:ext cx="1057276" cy="514350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  <a:tileRect/>
          </a:gra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209550" y="169069"/>
            <a:ext cx="8743950" cy="4805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任意多边形: 形状 11"/>
          <p:cNvSpPr/>
          <p:nvPr userDrawn="1">
            <p:custDataLst>
              <p:tags r:id="rId6"/>
            </p:custDataLst>
          </p:nvPr>
        </p:nvSpPr>
        <p:spPr>
          <a:xfrm flipH="1">
            <a:off x="957835" y="4413009"/>
            <a:ext cx="680386" cy="269474"/>
          </a:xfrm>
          <a:custGeom>
            <a:avLst/>
            <a:gdLst>
              <a:gd name="connsiteX0" fmla="*/ 1228281 w 1267969"/>
              <a:gd name="connsiteY0" fmla="*/ 422817 h 502193"/>
              <a:gd name="connsiteX1" fmla="*/ 1267969 w 1267969"/>
              <a:gd name="connsiteY1" fmla="*/ 462505 h 502193"/>
              <a:gd name="connsiteX2" fmla="*/ 1228281 w 1267969"/>
              <a:gd name="connsiteY2" fmla="*/ 502193 h 502193"/>
              <a:gd name="connsiteX3" fmla="*/ 1188593 w 1267969"/>
              <a:gd name="connsiteY3" fmla="*/ 462505 h 502193"/>
              <a:gd name="connsiteX4" fmla="*/ 1228281 w 1267969"/>
              <a:gd name="connsiteY4" fmla="*/ 422817 h 502193"/>
              <a:gd name="connsiteX5" fmla="*/ 1058482 w 1267969"/>
              <a:gd name="connsiteY5" fmla="*/ 422817 h 502193"/>
              <a:gd name="connsiteX6" fmla="*/ 1098170 w 1267969"/>
              <a:gd name="connsiteY6" fmla="*/ 462505 h 502193"/>
              <a:gd name="connsiteX7" fmla="*/ 1058482 w 1267969"/>
              <a:gd name="connsiteY7" fmla="*/ 502193 h 502193"/>
              <a:gd name="connsiteX8" fmla="*/ 1018794 w 1267969"/>
              <a:gd name="connsiteY8" fmla="*/ 462505 h 502193"/>
              <a:gd name="connsiteX9" fmla="*/ 1058482 w 1267969"/>
              <a:gd name="connsiteY9" fmla="*/ 422817 h 502193"/>
              <a:gd name="connsiteX10" fmla="*/ 888683 w 1267969"/>
              <a:gd name="connsiteY10" fmla="*/ 422817 h 502193"/>
              <a:gd name="connsiteX11" fmla="*/ 928371 w 1267969"/>
              <a:gd name="connsiteY11" fmla="*/ 462505 h 502193"/>
              <a:gd name="connsiteX12" fmla="*/ 888683 w 1267969"/>
              <a:gd name="connsiteY12" fmla="*/ 502193 h 502193"/>
              <a:gd name="connsiteX13" fmla="*/ 848995 w 1267969"/>
              <a:gd name="connsiteY13" fmla="*/ 462505 h 502193"/>
              <a:gd name="connsiteX14" fmla="*/ 888683 w 1267969"/>
              <a:gd name="connsiteY14" fmla="*/ 422817 h 502193"/>
              <a:gd name="connsiteX15" fmla="*/ 718884 w 1267969"/>
              <a:gd name="connsiteY15" fmla="*/ 422817 h 502193"/>
              <a:gd name="connsiteX16" fmla="*/ 758572 w 1267969"/>
              <a:gd name="connsiteY16" fmla="*/ 462505 h 502193"/>
              <a:gd name="connsiteX17" fmla="*/ 718884 w 1267969"/>
              <a:gd name="connsiteY17" fmla="*/ 502193 h 502193"/>
              <a:gd name="connsiteX18" fmla="*/ 679196 w 1267969"/>
              <a:gd name="connsiteY18" fmla="*/ 462505 h 502193"/>
              <a:gd name="connsiteX19" fmla="*/ 718884 w 1267969"/>
              <a:gd name="connsiteY19" fmla="*/ 422817 h 502193"/>
              <a:gd name="connsiteX20" fmla="*/ 549085 w 1267969"/>
              <a:gd name="connsiteY20" fmla="*/ 422817 h 502193"/>
              <a:gd name="connsiteX21" fmla="*/ 588773 w 1267969"/>
              <a:gd name="connsiteY21" fmla="*/ 462505 h 502193"/>
              <a:gd name="connsiteX22" fmla="*/ 549085 w 1267969"/>
              <a:gd name="connsiteY22" fmla="*/ 502193 h 502193"/>
              <a:gd name="connsiteX23" fmla="*/ 509397 w 1267969"/>
              <a:gd name="connsiteY23" fmla="*/ 462505 h 502193"/>
              <a:gd name="connsiteX24" fmla="*/ 549085 w 1267969"/>
              <a:gd name="connsiteY24" fmla="*/ 422817 h 502193"/>
              <a:gd name="connsiteX25" fmla="*/ 379286 w 1267969"/>
              <a:gd name="connsiteY25" fmla="*/ 422817 h 502193"/>
              <a:gd name="connsiteX26" fmla="*/ 418974 w 1267969"/>
              <a:gd name="connsiteY26" fmla="*/ 462505 h 502193"/>
              <a:gd name="connsiteX27" fmla="*/ 379286 w 1267969"/>
              <a:gd name="connsiteY27" fmla="*/ 502193 h 502193"/>
              <a:gd name="connsiteX28" fmla="*/ 339598 w 1267969"/>
              <a:gd name="connsiteY28" fmla="*/ 462505 h 502193"/>
              <a:gd name="connsiteX29" fmla="*/ 379286 w 1267969"/>
              <a:gd name="connsiteY29" fmla="*/ 422817 h 502193"/>
              <a:gd name="connsiteX30" fmla="*/ 209487 w 1267969"/>
              <a:gd name="connsiteY30" fmla="*/ 422817 h 502193"/>
              <a:gd name="connsiteX31" fmla="*/ 249175 w 1267969"/>
              <a:gd name="connsiteY31" fmla="*/ 462505 h 502193"/>
              <a:gd name="connsiteX32" fmla="*/ 209487 w 1267969"/>
              <a:gd name="connsiteY32" fmla="*/ 502193 h 502193"/>
              <a:gd name="connsiteX33" fmla="*/ 169799 w 1267969"/>
              <a:gd name="connsiteY33" fmla="*/ 462505 h 502193"/>
              <a:gd name="connsiteX34" fmla="*/ 209487 w 1267969"/>
              <a:gd name="connsiteY34" fmla="*/ 422817 h 502193"/>
              <a:gd name="connsiteX35" fmla="*/ 39688 w 1267969"/>
              <a:gd name="connsiteY35" fmla="*/ 422817 h 502193"/>
              <a:gd name="connsiteX36" fmla="*/ 79376 w 1267969"/>
              <a:gd name="connsiteY36" fmla="*/ 462505 h 502193"/>
              <a:gd name="connsiteX37" fmla="*/ 39688 w 1267969"/>
              <a:gd name="connsiteY37" fmla="*/ 502193 h 502193"/>
              <a:gd name="connsiteX38" fmla="*/ 0 w 1267969"/>
              <a:gd name="connsiteY38" fmla="*/ 462505 h 502193"/>
              <a:gd name="connsiteX39" fmla="*/ 39688 w 1267969"/>
              <a:gd name="connsiteY39" fmla="*/ 422817 h 502193"/>
              <a:gd name="connsiteX40" fmla="*/ 1228281 w 1267969"/>
              <a:gd name="connsiteY40" fmla="*/ 281878 h 502193"/>
              <a:gd name="connsiteX41" fmla="*/ 1267969 w 1267969"/>
              <a:gd name="connsiteY41" fmla="*/ 321566 h 502193"/>
              <a:gd name="connsiteX42" fmla="*/ 1228281 w 1267969"/>
              <a:gd name="connsiteY42" fmla="*/ 361254 h 502193"/>
              <a:gd name="connsiteX43" fmla="*/ 1188593 w 1267969"/>
              <a:gd name="connsiteY43" fmla="*/ 321566 h 502193"/>
              <a:gd name="connsiteX44" fmla="*/ 1228281 w 1267969"/>
              <a:gd name="connsiteY44" fmla="*/ 281878 h 502193"/>
              <a:gd name="connsiteX45" fmla="*/ 1058482 w 1267969"/>
              <a:gd name="connsiteY45" fmla="*/ 281878 h 502193"/>
              <a:gd name="connsiteX46" fmla="*/ 1098170 w 1267969"/>
              <a:gd name="connsiteY46" fmla="*/ 321566 h 502193"/>
              <a:gd name="connsiteX47" fmla="*/ 1058482 w 1267969"/>
              <a:gd name="connsiteY47" fmla="*/ 361254 h 502193"/>
              <a:gd name="connsiteX48" fmla="*/ 1018794 w 1267969"/>
              <a:gd name="connsiteY48" fmla="*/ 321566 h 502193"/>
              <a:gd name="connsiteX49" fmla="*/ 1058482 w 1267969"/>
              <a:gd name="connsiteY49" fmla="*/ 281878 h 502193"/>
              <a:gd name="connsiteX50" fmla="*/ 888683 w 1267969"/>
              <a:gd name="connsiteY50" fmla="*/ 281878 h 502193"/>
              <a:gd name="connsiteX51" fmla="*/ 928371 w 1267969"/>
              <a:gd name="connsiteY51" fmla="*/ 321566 h 502193"/>
              <a:gd name="connsiteX52" fmla="*/ 888683 w 1267969"/>
              <a:gd name="connsiteY52" fmla="*/ 361254 h 502193"/>
              <a:gd name="connsiteX53" fmla="*/ 848995 w 1267969"/>
              <a:gd name="connsiteY53" fmla="*/ 321566 h 502193"/>
              <a:gd name="connsiteX54" fmla="*/ 888683 w 1267969"/>
              <a:gd name="connsiteY54" fmla="*/ 281878 h 502193"/>
              <a:gd name="connsiteX55" fmla="*/ 718884 w 1267969"/>
              <a:gd name="connsiteY55" fmla="*/ 281878 h 502193"/>
              <a:gd name="connsiteX56" fmla="*/ 758572 w 1267969"/>
              <a:gd name="connsiteY56" fmla="*/ 321566 h 502193"/>
              <a:gd name="connsiteX57" fmla="*/ 718884 w 1267969"/>
              <a:gd name="connsiteY57" fmla="*/ 361254 h 502193"/>
              <a:gd name="connsiteX58" fmla="*/ 679196 w 1267969"/>
              <a:gd name="connsiteY58" fmla="*/ 321566 h 502193"/>
              <a:gd name="connsiteX59" fmla="*/ 718884 w 1267969"/>
              <a:gd name="connsiteY59" fmla="*/ 281878 h 502193"/>
              <a:gd name="connsiteX60" fmla="*/ 549085 w 1267969"/>
              <a:gd name="connsiteY60" fmla="*/ 281878 h 502193"/>
              <a:gd name="connsiteX61" fmla="*/ 588773 w 1267969"/>
              <a:gd name="connsiteY61" fmla="*/ 321566 h 502193"/>
              <a:gd name="connsiteX62" fmla="*/ 549085 w 1267969"/>
              <a:gd name="connsiteY62" fmla="*/ 361254 h 502193"/>
              <a:gd name="connsiteX63" fmla="*/ 509397 w 1267969"/>
              <a:gd name="connsiteY63" fmla="*/ 321566 h 502193"/>
              <a:gd name="connsiteX64" fmla="*/ 549085 w 1267969"/>
              <a:gd name="connsiteY64" fmla="*/ 281878 h 502193"/>
              <a:gd name="connsiteX65" fmla="*/ 379286 w 1267969"/>
              <a:gd name="connsiteY65" fmla="*/ 281878 h 502193"/>
              <a:gd name="connsiteX66" fmla="*/ 418974 w 1267969"/>
              <a:gd name="connsiteY66" fmla="*/ 321566 h 502193"/>
              <a:gd name="connsiteX67" fmla="*/ 379286 w 1267969"/>
              <a:gd name="connsiteY67" fmla="*/ 361254 h 502193"/>
              <a:gd name="connsiteX68" fmla="*/ 339598 w 1267969"/>
              <a:gd name="connsiteY68" fmla="*/ 321566 h 502193"/>
              <a:gd name="connsiteX69" fmla="*/ 379286 w 1267969"/>
              <a:gd name="connsiteY69" fmla="*/ 281878 h 502193"/>
              <a:gd name="connsiteX70" fmla="*/ 209487 w 1267969"/>
              <a:gd name="connsiteY70" fmla="*/ 281878 h 502193"/>
              <a:gd name="connsiteX71" fmla="*/ 249175 w 1267969"/>
              <a:gd name="connsiteY71" fmla="*/ 321566 h 502193"/>
              <a:gd name="connsiteX72" fmla="*/ 209487 w 1267969"/>
              <a:gd name="connsiteY72" fmla="*/ 361254 h 502193"/>
              <a:gd name="connsiteX73" fmla="*/ 169799 w 1267969"/>
              <a:gd name="connsiteY73" fmla="*/ 321566 h 502193"/>
              <a:gd name="connsiteX74" fmla="*/ 209487 w 1267969"/>
              <a:gd name="connsiteY74" fmla="*/ 281878 h 502193"/>
              <a:gd name="connsiteX75" fmla="*/ 39688 w 1267969"/>
              <a:gd name="connsiteY75" fmla="*/ 281878 h 502193"/>
              <a:gd name="connsiteX76" fmla="*/ 79376 w 1267969"/>
              <a:gd name="connsiteY76" fmla="*/ 321566 h 502193"/>
              <a:gd name="connsiteX77" fmla="*/ 39688 w 1267969"/>
              <a:gd name="connsiteY77" fmla="*/ 361254 h 502193"/>
              <a:gd name="connsiteX78" fmla="*/ 0 w 1267969"/>
              <a:gd name="connsiteY78" fmla="*/ 321566 h 502193"/>
              <a:gd name="connsiteX79" fmla="*/ 39688 w 1267969"/>
              <a:gd name="connsiteY79" fmla="*/ 281878 h 502193"/>
              <a:gd name="connsiteX80" fmla="*/ 1228281 w 1267969"/>
              <a:gd name="connsiteY80" fmla="*/ 140939 h 502193"/>
              <a:gd name="connsiteX81" fmla="*/ 1267969 w 1267969"/>
              <a:gd name="connsiteY81" fmla="*/ 180627 h 502193"/>
              <a:gd name="connsiteX82" fmla="*/ 1228281 w 1267969"/>
              <a:gd name="connsiteY82" fmla="*/ 220315 h 502193"/>
              <a:gd name="connsiteX83" fmla="*/ 1188593 w 1267969"/>
              <a:gd name="connsiteY83" fmla="*/ 180627 h 502193"/>
              <a:gd name="connsiteX84" fmla="*/ 1228281 w 1267969"/>
              <a:gd name="connsiteY84" fmla="*/ 140939 h 502193"/>
              <a:gd name="connsiteX85" fmla="*/ 1058482 w 1267969"/>
              <a:gd name="connsiteY85" fmla="*/ 140939 h 502193"/>
              <a:gd name="connsiteX86" fmla="*/ 1098170 w 1267969"/>
              <a:gd name="connsiteY86" fmla="*/ 180627 h 502193"/>
              <a:gd name="connsiteX87" fmla="*/ 1058482 w 1267969"/>
              <a:gd name="connsiteY87" fmla="*/ 220315 h 502193"/>
              <a:gd name="connsiteX88" fmla="*/ 1018794 w 1267969"/>
              <a:gd name="connsiteY88" fmla="*/ 180627 h 502193"/>
              <a:gd name="connsiteX89" fmla="*/ 1058482 w 1267969"/>
              <a:gd name="connsiteY89" fmla="*/ 140939 h 502193"/>
              <a:gd name="connsiteX90" fmla="*/ 888683 w 1267969"/>
              <a:gd name="connsiteY90" fmla="*/ 140939 h 502193"/>
              <a:gd name="connsiteX91" fmla="*/ 928371 w 1267969"/>
              <a:gd name="connsiteY91" fmla="*/ 180627 h 502193"/>
              <a:gd name="connsiteX92" fmla="*/ 888683 w 1267969"/>
              <a:gd name="connsiteY92" fmla="*/ 220315 h 502193"/>
              <a:gd name="connsiteX93" fmla="*/ 848995 w 1267969"/>
              <a:gd name="connsiteY93" fmla="*/ 180627 h 502193"/>
              <a:gd name="connsiteX94" fmla="*/ 888683 w 1267969"/>
              <a:gd name="connsiteY94" fmla="*/ 140939 h 502193"/>
              <a:gd name="connsiteX95" fmla="*/ 718884 w 1267969"/>
              <a:gd name="connsiteY95" fmla="*/ 140939 h 502193"/>
              <a:gd name="connsiteX96" fmla="*/ 758572 w 1267969"/>
              <a:gd name="connsiteY96" fmla="*/ 180627 h 502193"/>
              <a:gd name="connsiteX97" fmla="*/ 718884 w 1267969"/>
              <a:gd name="connsiteY97" fmla="*/ 220315 h 502193"/>
              <a:gd name="connsiteX98" fmla="*/ 679196 w 1267969"/>
              <a:gd name="connsiteY98" fmla="*/ 180627 h 502193"/>
              <a:gd name="connsiteX99" fmla="*/ 718884 w 1267969"/>
              <a:gd name="connsiteY99" fmla="*/ 140939 h 502193"/>
              <a:gd name="connsiteX100" fmla="*/ 549085 w 1267969"/>
              <a:gd name="connsiteY100" fmla="*/ 140939 h 502193"/>
              <a:gd name="connsiteX101" fmla="*/ 588773 w 1267969"/>
              <a:gd name="connsiteY101" fmla="*/ 180627 h 502193"/>
              <a:gd name="connsiteX102" fmla="*/ 549085 w 1267969"/>
              <a:gd name="connsiteY102" fmla="*/ 220315 h 502193"/>
              <a:gd name="connsiteX103" fmla="*/ 509397 w 1267969"/>
              <a:gd name="connsiteY103" fmla="*/ 180627 h 502193"/>
              <a:gd name="connsiteX104" fmla="*/ 549085 w 1267969"/>
              <a:gd name="connsiteY104" fmla="*/ 140939 h 502193"/>
              <a:gd name="connsiteX105" fmla="*/ 379286 w 1267969"/>
              <a:gd name="connsiteY105" fmla="*/ 140939 h 502193"/>
              <a:gd name="connsiteX106" fmla="*/ 418974 w 1267969"/>
              <a:gd name="connsiteY106" fmla="*/ 180627 h 502193"/>
              <a:gd name="connsiteX107" fmla="*/ 379286 w 1267969"/>
              <a:gd name="connsiteY107" fmla="*/ 220315 h 502193"/>
              <a:gd name="connsiteX108" fmla="*/ 339598 w 1267969"/>
              <a:gd name="connsiteY108" fmla="*/ 180627 h 502193"/>
              <a:gd name="connsiteX109" fmla="*/ 379286 w 1267969"/>
              <a:gd name="connsiteY109" fmla="*/ 140939 h 502193"/>
              <a:gd name="connsiteX110" fmla="*/ 209487 w 1267969"/>
              <a:gd name="connsiteY110" fmla="*/ 140939 h 502193"/>
              <a:gd name="connsiteX111" fmla="*/ 249175 w 1267969"/>
              <a:gd name="connsiteY111" fmla="*/ 180627 h 502193"/>
              <a:gd name="connsiteX112" fmla="*/ 209487 w 1267969"/>
              <a:gd name="connsiteY112" fmla="*/ 220315 h 502193"/>
              <a:gd name="connsiteX113" fmla="*/ 169799 w 1267969"/>
              <a:gd name="connsiteY113" fmla="*/ 180627 h 502193"/>
              <a:gd name="connsiteX114" fmla="*/ 209487 w 1267969"/>
              <a:gd name="connsiteY114" fmla="*/ 140939 h 502193"/>
              <a:gd name="connsiteX115" fmla="*/ 39688 w 1267969"/>
              <a:gd name="connsiteY115" fmla="*/ 140939 h 502193"/>
              <a:gd name="connsiteX116" fmla="*/ 79376 w 1267969"/>
              <a:gd name="connsiteY116" fmla="*/ 180627 h 502193"/>
              <a:gd name="connsiteX117" fmla="*/ 39688 w 1267969"/>
              <a:gd name="connsiteY117" fmla="*/ 220315 h 502193"/>
              <a:gd name="connsiteX118" fmla="*/ 0 w 1267969"/>
              <a:gd name="connsiteY118" fmla="*/ 180627 h 502193"/>
              <a:gd name="connsiteX119" fmla="*/ 39688 w 1267969"/>
              <a:gd name="connsiteY119" fmla="*/ 140939 h 502193"/>
              <a:gd name="connsiteX120" fmla="*/ 1228281 w 1267969"/>
              <a:gd name="connsiteY120" fmla="*/ 0 h 502193"/>
              <a:gd name="connsiteX121" fmla="*/ 1267969 w 1267969"/>
              <a:gd name="connsiteY121" fmla="*/ 39688 h 502193"/>
              <a:gd name="connsiteX122" fmla="*/ 1228281 w 1267969"/>
              <a:gd name="connsiteY122" fmla="*/ 79376 h 502193"/>
              <a:gd name="connsiteX123" fmla="*/ 1188593 w 1267969"/>
              <a:gd name="connsiteY123" fmla="*/ 39688 h 502193"/>
              <a:gd name="connsiteX124" fmla="*/ 1228281 w 1267969"/>
              <a:gd name="connsiteY124" fmla="*/ 0 h 502193"/>
              <a:gd name="connsiteX125" fmla="*/ 1058482 w 1267969"/>
              <a:gd name="connsiteY125" fmla="*/ 0 h 502193"/>
              <a:gd name="connsiteX126" fmla="*/ 1098170 w 1267969"/>
              <a:gd name="connsiteY126" fmla="*/ 39688 h 502193"/>
              <a:gd name="connsiteX127" fmla="*/ 1058482 w 1267969"/>
              <a:gd name="connsiteY127" fmla="*/ 79376 h 502193"/>
              <a:gd name="connsiteX128" fmla="*/ 1018794 w 1267969"/>
              <a:gd name="connsiteY128" fmla="*/ 39688 h 502193"/>
              <a:gd name="connsiteX129" fmla="*/ 1058482 w 1267969"/>
              <a:gd name="connsiteY129" fmla="*/ 0 h 502193"/>
              <a:gd name="connsiteX130" fmla="*/ 888683 w 1267969"/>
              <a:gd name="connsiteY130" fmla="*/ 0 h 502193"/>
              <a:gd name="connsiteX131" fmla="*/ 928371 w 1267969"/>
              <a:gd name="connsiteY131" fmla="*/ 39688 h 502193"/>
              <a:gd name="connsiteX132" fmla="*/ 888683 w 1267969"/>
              <a:gd name="connsiteY132" fmla="*/ 79376 h 502193"/>
              <a:gd name="connsiteX133" fmla="*/ 848995 w 1267969"/>
              <a:gd name="connsiteY133" fmla="*/ 39688 h 502193"/>
              <a:gd name="connsiteX134" fmla="*/ 888683 w 1267969"/>
              <a:gd name="connsiteY134" fmla="*/ 0 h 502193"/>
              <a:gd name="connsiteX135" fmla="*/ 718884 w 1267969"/>
              <a:gd name="connsiteY135" fmla="*/ 0 h 502193"/>
              <a:gd name="connsiteX136" fmla="*/ 758572 w 1267969"/>
              <a:gd name="connsiteY136" fmla="*/ 39688 h 502193"/>
              <a:gd name="connsiteX137" fmla="*/ 718884 w 1267969"/>
              <a:gd name="connsiteY137" fmla="*/ 79376 h 502193"/>
              <a:gd name="connsiteX138" fmla="*/ 679196 w 1267969"/>
              <a:gd name="connsiteY138" fmla="*/ 39688 h 502193"/>
              <a:gd name="connsiteX139" fmla="*/ 718884 w 1267969"/>
              <a:gd name="connsiteY139" fmla="*/ 0 h 502193"/>
              <a:gd name="connsiteX140" fmla="*/ 549085 w 1267969"/>
              <a:gd name="connsiteY140" fmla="*/ 0 h 502193"/>
              <a:gd name="connsiteX141" fmla="*/ 588773 w 1267969"/>
              <a:gd name="connsiteY141" fmla="*/ 39688 h 502193"/>
              <a:gd name="connsiteX142" fmla="*/ 549085 w 1267969"/>
              <a:gd name="connsiteY142" fmla="*/ 79376 h 502193"/>
              <a:gd name="connsiteX143" fmla="*/ 509397 w 1267969"/>
              <a:gd name="connsiteY143" fmla="*/ 39688 h 502193"/>
              <a:gd name="connsiteX144" fmla="*/ 549085 w 1267969"/>
              <a:gd name="connsiteY144" fmla="*/ 0 h 502193"/>
              <a:gd name="connsiteX145" fmla="*/ 379286 w 1267969"/>
              <a:gd name="connsiteY145" fmla="*/ 0 h 502193"/>
              <a:gd name="connsiteX146" fmla="*/ 418974 w 1267969"/>
              <a:gd name="connsiteY146" fmla="*/ 39688 h 502193"/>
              <a:gd name="connsiteX147" fmla="*/ 379286 w 1267969"/>
              <a:gd name="connsiteY147" fmla="*/ 79376 h 502193"/>
              <a:gd name="connsiteX148" fmla="*/ 339598 w 1267969"/>
              <a:gd name="connsiteY148" fmla="*/ 39688 h 502193"/>
              <a:gd name="connsiteX149" fmla="*/ 379286 w 1267969"/>
              <a:gd name="connsiteY149" fmla="*/ 0 h 502193"/>
              <a:gd name="connsiteX150" fmla="*/ 209487 w 1267969"/>
              <a:gd name="connsiteY150" fmla="*/ 0 h 502193"/>
              <a:gd name="connsiteX151" fmla="*/ 249175 w 1267969"/>
              <a:gd name="connsiteY151" fmla="*/ 39688 h 502193"/>
              <a:gd name="connsiteX152" fmla="*/ 209487 w 1267969"/>
              <a:gd name="connsiteY152" fmla="*/ 79376 h 502193"/>
              <a:gd name="connsiteX153" fmla="*/ 169799 w 1267969"/>
              <a:gd name="connsiteY153" fmla="*/ 39688 h 502193"/>
              <a:gd name="connsiteX154" fmla="*/ 209487 w 1267969"/>
              <a:gd name="connsiteY154" fmla="*/ 0 h 502193"/>
              <a:gd name="connsiteX155" fmla="*/ 39688 w 1267969"/>
              <a:gd name="connsiteY155" fmla="*/ 0 h 502193"/>
              <a:gd name="connsiteX156" fmla="*/ 79376 w 1267969"/>
              <a:gd name="connsiteY156" fmla="*/ 39688 h 502193"/>
              <a:gd name="connsiteX157" fmla="*/ 39688 w 1267969"/>
              <a:gd name="connsiteY157" fmla="*/ 79376 h 502193"/>
              <a:gd name="connsiteX158" fmla="*/ 0 w 1267969"/>
              <a:gd name="connsiteY158" fmla="*/ 39688 h 502193"/>
              <a:gd name="connsiteX159" fmla="*/ 39688 w 1267969"/>
              <a:gd name="connsiteY159" fmla="*/ 0 h 5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67969" h="502193">
                <a:moveTo>
                  <a:pt x="1228281" y="422817"/>
                </a:moveTo>
                <a:cubicBezTo>
                  <a:pt x="1250200" y="422817"/>
                  <a:pt x="1267969" y="440586"/>
                  <a:pt x="1267969" y="462505"/>
                </a:cubicBezTo>
                <a:cubicBezTo>
                  <a:pt x="1267969" y="484424"/>
                  <a:pt x="1250200" y="502193"/>
                  <a:pt x="1228281" y="502193"/>
                </a:cubicBezTo>
                <a:cubicBezTo>
                  <a:pt x="1206362" y="502193"/>
                  <a:pt x="1188593" y="484424"/>
                  <a:pt x="1188593" y="462505"/>
                </a:cubicBezTo>
                <a:cubicBezTo>
                  <a:pt x="1188593" y="440586"/>
                  <a:pt x="1206362" y="422817"/>
                  <a:pt x="1228281" y="422817"/>
                </a:cubicBezTo>
                <a:close/>
                <a:moveTo>
                  <a:pt x="1058482" y="422817"/>
                </a:moveTo>
                <a:cubicBezTo>
                  <a:pt x="1080401" y="422817"/>
                  <a:pt x="1098170" y="440586"/>
                  <a:pt x="1098170" y="462505"/>
                </a:cubicBezTo>
                <a:cubicBezTo>
                  <a:pt x="1098170" y="484424"/>
                  <a:pt x="1080401" y="502193"/>
                  <a:pt x="1058482" y="502193"/>
                </a:cubicBezTo>
                <a:cubicBezTo>
                  <a:pt x="1036563" y="502193"/>
                  <a:pt x="1018794" y="484424"/>
                  <a:pt x="1018794" y="462505"/>
                </a:cubicBezTo>
                <a:cubicBezTo>
                  <a:pt x="1018794" y="440586"/>
                  <a:pt x="1036563" y="422817"/>
                  <a:pt x="1058482" y="422817"/>
                </a:cubicBezTo>
                <a:close/>
                <a:moveTo>
                  <a:pt x="888683" y="422817"/>
                </a:moveTo>
                <a:cubicBezTo>
                  <a:pt x="910602" y="422817"/>
                  <a:pt x="928371" y="440586"/>
                  <a:pt x="928371" y="462505"/>
                </a:cubicBezTo>
                <a:cubicBezTo>
                  <a:pt x="928371" y="484424"/>
                  <a:pt x="910602" y="502193"/>
                  <a:pt x="888683" y="502193"/>
                </a:cubicBezTo>
                <a:cubicBezTo>
                  <a:pt x="866764" y="502193"/>
                  <a:pt x="848995" y="484424"/>
                  <a:pt x="848995" y="462505"/>
                </a:cubicBezTo>
                <a:cubicBezTo>
                  <a:pt x="848995" y="440586"/>
                  <a:pt x="866764" y="422817"/>
                  <a:pt x="888683" y="422817"/>
                </a:cubicBezTo>
                <a:close/>
                <a:moveTo>
                  <a:pt x="718884" y="422817"/>
                </a:moveTo>
                <a:cubicBezTo>
                  <a:pt x="740803" y="422817"/>
                  <a:pt x="758572" y="440586"/>
                  <a:pt x="758572" y="462505"/>
                </a:cubicBezTo>
                <a:cubicBezTo>
                  <a:pt x="758572" y="484424"/>
                  <a:pt x="740803" y="502193"/>
                  <a:pt x="718884" y="502193"/>
                </a:cubicBezTo>
                <a:cubicBezTo>
                  <a:pt x="696965" y="502193"/>
                  <a:pt x="679196" y="484424"/>
                  <a:pt x="679196" y="462505"/>
                </a:cubicBezTo>
                <a:cubicBezTo>
                  <a:pt x="679196" y="440586"/>
                  <a:pt x="696965" y="422817"/>
                  <a:pt x="718884" y="422817"/>
                </a:cubicBezTo>
                <a:close/>
                <a:moveTo>
                  <a:pt x="549085" y="422817"/>
                </a:moveTo>
                <a:cubicBezTo>
                  <a:pt x="571004" y="422817"/>
                  <a:pt x="588773" y="440586"/>
                  <a:pt x="588773" y="462505"/>
                </a:cubicBezTo>
                <a:cubicBezTo>
                  <a:pt x="588773" y="484424"/>
                  <a:pt x="571004" y="502193"/>
                  <a:pt x="549085" y="502193"/>
                </a:cubicBezTo>
                <a:cubicBezTo>
                  <a:pt x="527166" y="502193"/>
                  <a:pt x="509397" y="484424"/>
                  <a:pt x="509397" y="462505"/>
                </a:cubicBezTo>
                <a:cubicBezTo>
                  <a:pt x="509397" y="440586"/>
                  <a:pt x="527166" y="422817"/>
                  <a:pt x="549085" y="422817"/>
                </a:cubicBezTo>
                <a:close/>
                <a:moveTo>
                  <a:pt x="379286" y="422817"/>
                </a:moveTo>
                <a:cubicBezTo>
                  <a:pt x="401205" y="422817"/>
                  <a:pt x="418974" y="440586"/>
                  <a:pt x="418974" y="462505"/>
                </a:cubicBezTo>
                <a:cubicBezTo>
                  <a:pt x="418974" y="484424"/>
                  <a:pt x="401205" y="502193"/>
                  <a:pt x="379286" y="502193"/>
                </a:cubicBezTo>
                <a:cubicBezTo>
                  <a:pt x="357367" y="502193"/>
                  <a:pt x="339598" y="484424"/>
                  <a:pt x="339598" y="462505"/>
                </a:cubicBezTo>
                <a:cubicBezTo>
                  <a:pt x="339598" y="440586"/>
                  <a:pt x="357367" y="422817"/>
                  <a:pt x="379286" y="422817"/>
                </a:cubicBezTo>
                <a:close/>
                <a:moveTo>
                  <a:pt x="209487" y="422817"/>
                </a:moveTo>
                <a:cubicBezTo>
                  <a:pt x="231406" y="422817"/>
                  <a:pt x="249175" y="440586"/>
                  <a:pt x="249175" y="462505"/>
                </a:cubicBezTo>
                <a:cubicBezTo>
                  <a:pt x="249175" y="484424"/>
                  <a:pt x="231406" y="502193"/>
                  <a:pt x="209487" y="502193"/>
                </a:cubicBezTo>
                <a:cubicBezTo>
                  <a:pt x="187568" y="502193"/>
                  <a:pt x="169799" y="484424"/>
                  <a:pt x="169799" y="462505"/>
                </a:cubicBezTo>
                <a:cubicBezTo>
                  <a:pt x="169799" y="440586"/>
                  <a:pt x="187568" y="422817"/>
                  <a:pt x="209487" y="422817"/>
                </a:cubicBezTo>
                <a:close/>
                <a:moveTo>
                  <a:pt x="39688" y="422817"/>
                </a:moveTo>
                <a:cubicBezTo>
                  <a:pt x="61607" y="422817"/>
                  <a:pt x="79376" y="440586"/>
                  <a:pt x="79376" y="462505"/>
                </a:cubicBezTo>
                <a:cubicBezTo>
                  <a:pt x="79376" y="484424"/>
                  <a:pt x="61607" y="502193"/>
                  <a:pt x="39688" y="502193"/>
                </a:cubicBezTo>
                <a:cubicBezTo>
                  <a:pt x="17769" y="502193"/>
                  <a:pt x="0" y="484424"/>
                  <a:pt x="0" y="462505"/>
                </a:cubicBezTo>
                <a:cubicBezTo>
                  <a:pt x="0" y="440586"/>
                  <a:pt x="17769" y="422817"/>
                  <a:pt x="39688" y="422817"/>
                </a:cubicBezTo>
                <a:close/>
                <a:moveTo>
                  <a:pt x="1228281" y="281878"/>
                </a:moveTo>
                <a:cubicBezTo>
                  <a:pt x="1250200" y="281878"/>
                  <a:pt x="1267969" y="299647"/>
                  <a:pt x="1267969" y="321566"/>
                </a:cubicBezTo>
                <a:cubicBezTo>
                  <a:pt x="1267969" y="343485"/>
                  <a:pt x="1250200" y="361254"/>
                  <a:pt x="1228281" y="361254"/>
                </a:cubicBezTo>
                <a:cubicBezTo>
                  <a:pt x="1206362" y="361254"/>
                  <a:pt x="1188593" y="343485"/>
                  <a:pt x="1188593" y="321566"/>
                </a:cubicBezTo>
                <a:cubicBezTo>
                  <a:pt x="1188593" y="299647"/>
                  <a:pt x="1206362" y="281878"/>
                  <a:pt x="1228281" y="281878"/>
                </a:cubicBezTo>
                <a:close/>
                <a:moveTo>
                  <a:pt x="1058482" y="281878"/>
                </a:moveTo>
                <a:cubicBezTo>
                  <a:pt x="1080401" y="281878"/>
                  <a:pt x="1098170" y="299647"/>
                  <a:pt x="1098170" y="321566"/>
                </a:cubicBezTo>
                <a:cubicBezTo>
                  <a:pt x="1098170" y="343485"/>
                  <a:pt x="1080401" y="361254"/>
                  <a:pt x="1058482" y="361254"/>
                </a:cubicBezTo>
                <a:cubicBezTo>
                  <a:pt x="1036563" y="361254"/>
                  <a:pt x="1018794" y="343485"/>
                  <a:pt x="1018794" y="321566"/>
                </a:cubicBezTo>
                <a:cubicBezTo>
                  <a:pt x="1018794" y="299647"/>
                  <a:pt x="1036563" y="281878"/>
                  <a:pt x="1058482" y="281878"/>
                </a:cubicBezTo>
                <a:close/>
                <a:moveTo>
                  <a:pt x="888683" y="281878"/>
                </a:moveTo>
                <a:cubicBezTo>
                  <a:pt x="910602" y="281878"/>
                  <a:pt x="928371" y="299647"/>
                  <a:pt x="928371" y="321566"/>
                </a:cubicBezTo>
                <a:cubicBezTo>
                  <a:pt x="928371" y="343485"/>
                  <a:pt x="910602" y="361254"/>
                  <a:pt x="888683" y="361254"/>
                </a:cubicBezTo>
                <a:cubicBezTo>
                  <a:pt x="866764" y="361254"/>
                  <a:pt x="848995" y="343485"/>
                  <a:pt x="848995" y="321566"/>
                </a:cubicBezTo>
                <a:cubicBezTo>
                  <a:pt x="848995" y="299647"/>
                  <a:pt x="866764" y="281878"/>
                  <a:pt x="888683" y="281878"/>
                </a:cubicBezTo>
                <a:close/>
                <a:moveTo>
                  <a:pt x="718884" y="281878"/>
                </a:moveTo>
                <a:cubicBezTo>
                  <a:pt x="740803" y="281878"/>
                  <a:pt x="758572" y="299647"/>
                  <a:pt x="758572" y="321566"/>
                </a:cubicBezTo>
                <a:cubicBezTo>
                  <a:pt x="758572" y="343485"/>
                  <a:pt x="740803" y="361254"/>
                  <a:pt x="718884" y="361254"/>
                </a:cubicBezTo>
                <a:cubicBezTo>
                  <a:pt x="696965" y="361254"/>
                  <a:pt x="679196" y="343485"/>
                  <a:pt x="679196" y="321566"/>
                </a:cubicBezTo>
                <a:cubicBezTo>
                  <a:pt x="679196" y="299647"/>
                  <a:pt x="696965" y="281878"/>
                  <a:pt x="718884" y="281878"/>
                </a:cubicBezTo>
                <a:close/>
                <a:moveTo>
                  <a:pt x="549085" y="281878"/>
                </a:moveTo>
                <a:cubicBezTo>
                  <a:pt x="571004" y="281878"/>
                  <a:pt x="588773" y="299647"/>
                  <a:pt x="588773" y="321566"/>
                </a:cubicBezTo>
                <a:cubicBezTo>
                  <a:pt x="588773" y="343485"/>
                  <a:pt x="571004" y="361254"/>
                  <a:pt x="549085" y="361254"/>
                </a:cubicBezTo>
                <a:cubicBezTo>
                  <a:pt x="527166" y="361254"/>
                  <a:pt x="509397" y="343485"/>
                  <a:pt x="509397" y="321566"/>
                </a:cubicBezTo>
                <a:cubicBezTo>
                  <a:pt x="509397" y="299647"/>
                  <a:pt x="527166" y="281878"/>
                  <a:pt x="549085" y="281878"/>
                </a:cubicBezTo>
                <a:close/>
                <a:moveTo>
                  <a:pt x="379286" y="281878"/>
                </a:moveTo>
                <a:cubicBezTo>
                  <a:pt x="401205" y="281878"/>
                  <a:pt x="418974" y="299647"/>
                  <a:pt x="418974" y="321566"/>
                </a:cubicBezTo>
                <a:cubicBezTo>
                  <a:pt x="418974" y="343485"/>
                  <a:pt x="401205" y="361254"/>
                  <a:pt x="379286" y="361254"/>
                </a:cubicBezTo>
                <a:cubicBezTo>
                  <a:pt x="357367" y="361254"/>
                  <a:pt x="339598" y="343485"/>
                  <a:pt x="339598" y="321566"/>
                </a:cubicBezTo>
                <a:cubicBezTo>
                  <a:pt x="339598" y="299647"/>
                  <a:pt x="357367" y="281878"/>
                  <a:pt x="379286" y="281878"/>
                </a:cubicBezTo>
                <a:close/>
                <a:moveTo>
                  <a:pt x="209487" y="281878"/>
                </a:moveTo>
                <a:cubicBezTo>
                  <a:pt x="231406" y="281878"/>
                  <a:pt x="249175" y="299647"/>
                  <a:pt x="249175" y="321566"/>
                </a:cubicBezTo>
                <a:cubicBezTo>
                  <a:pt x="249175" y="343485"/>
                  <a:pt x="231406" y="361254"/>
                  <a:pt x="209487" y="361254"/>
                </a:cubicBezTo>
                <a:cubicBezTo>
                  <a:pt x="187568" y="361254"/>
                  <a:pt x="169799" y="343485"/>
                  <a:pt x="169799" y="321566"/>
                </a:cubicBezTo>
                <a:cubicBezTo>
                  <a:pt x="169799" y="299647"/>
                  <a:pt x="187568" y="281878"/>
                  <a:pt x="209487" y="281878"/>
                </a:cubicBezTo>
                <a:close/>
                <a:moveTo>
                  <a:pt x="39688" y="281878"/>
                </a:moveTo>
                <a:cubicBezTo>
                  <a:pt x="61607" y="281878"/>
                  <a:pt x="79376" y="299647"/>
                  <a:pt x="79376" y="321566"/>
                </a:cubicBezTo>
                <a:cubicBezTo>
                  <a:pt x="79376" y="343485"/>
                  <a:pt x="61607" y="361254"/>
                  <a:pt x="39688" y="361254"/>
                </a:cubicBezTo>
                <a:cubicBezTo>
                  <a:pt x="17769" y="361254"/>
                  <a:pt x="0" y="343485"/>
                  <a:pt x="0" y="321566"/>
                </a:cubicBezTo>
                <a:cubicBezTo>
                  <a:pt x="0" y="299647"/>
                  <a:pt x="17769" y="281878"/>
                  <a:pt x="39688" y="281878"/>
                </a:cubicBezTo>
                <a:close/>
                <a:moveTo>
                  <a:pt x="1228281" y="140939"/>
                </a:moveTo>
                <a:cubicBezTo>
                  <a:pt x="1250200" y="140939"/>
                  <a:pt x="1267969" y="158708"/>
                  <a:pt x="1267969" y="180627"/>
                </a:cubicBezTo>
                <a:cubicBezTo>
                  <a:pt x="1267969" y="202546"/>
                  <a:pt x="1250200" y="220315"/>
                  <a:pt x="1228281" y="220315"/>
                </a:cubicBezTo>
                <a:cubicBezTo>
                  <a:pt x="1206362" y="220315"/>
                  <a:pt x="1188593" y="202546"/>
                  <a:pt x="1188593" y="180627"/>
                </a:cubicBezTo>
                <a:cubicBezTo>
                  <a:pt x="1188593" y="158708"/>
                  <a:pt x="1206362" y="140939"/>
                  <a:pt x="1228281" y="140939"/>
                </a:cubicBezTo>
                <a:close/>
                <a:moveTo>
                  <a:pt x="1058482" y="140939"/>
                </a:moveTo>
                <a:cubicBezTo>
                  <a:pt x="1080401" y="140939"/>
                  <a:pt x="1098170" y="158708"/>
                  <a:pt x="1098170" y="180627"/>
                </a:cubicBezTo>
                <a:cubicBezTo>
                  <a:pt x="1098170" y="202546"/>
                  <a:pt x="1080401" y="220315"/>
                  <a:pt x="1058482" y="220315"/>
                </a:cubicBezTo>
                <a:cubicBezTo>
                  <a:pt x="1036563" y="220315"/>
                  <a:pt x="1018794" y="202546"/>
                  <a:pt x="1018794" y="180627"/>
                </a:cubicBezTo>
                <a:cubicBezTo>
                  <a:pt x="1018794" y="158708"/>
                  <a:pt x="1036563" y="140939"/>
                  <a:pt x="1058482" y="140939"/>
                </a:cubicBezTo>
                <a:close/>
                <a:moveTo>
                  <a:pt x="888683" y="140939"/>
                </a:moveTo>
                <a:cubicBezTo>
                  <a:pt x="910602" y="140939"/>
                  <a:pt x="928371" y="158708"/>
                  <a:pt x="928371" y="180627"/>
                </a:cubicBezTo>
                <a:cubicBezTo>
                  <a:pt x="928371" y="202546"/>
                  <a:pt x="910602" y="220315"/>
                  <a:pt x="888683" y="220315"/>
                </a:cubicBezTo>
                <a:cubicBezTo>
                  <a:pt x="866764" y="220315"/>
                  <a:pt x="848995" y="202546"/>
                  <a:pt x="848995" y="180627"/>
                </a:cubicBezTo>
                <a:cubicBezTo>
                  <a:pt x="848995" y="158708"/>
                  <a:pt x="866764" y="140939"/>
                  <a:pt x="888683" y="140939"/>
                </a:cubicBezTo>
                <a:close/>
                <a:moveTo>
                  <a:pt x="718884" y="140939"/>
                </a:moveTo>
                <a:cubicBezTo>
                  <a:pt x="740803" y="140939"/>
                  <a:pt x="758572" y="158708"/>
                  <a:pt x="758572" y="180627"/>
                </a:cubicBezTo>
                <a:cubicBezTo>
                  <a:pt x="758572" y="202546"/>
                  <a:pt x="740803" y="220315"/>
                  <a:pt x="718884" y="220315"/>
                </a:cubicBezTo>
                <a:cubicBezTo>
                  <a:pt x="696965" y="220315"/>
                  <a:pt x="679196" y="202546"/>
                  <a:pt x="679196" y="180627"/>
                </a:cubicBezTo>
                <a:cubicBezTo>
                  <a:pt x="679196" y="158708"/>
                  <a:pt x="696965" y="140939"/>
                  <a:pt x="718884" y="140939"/>
                </a:cubicBezTo>
                <a:close/>
                <a:moveTo>
                  <a:pt x="549085" y="140939"/>
                </a:moveTo>
                <a:cubicBezTo>
                  <a:pt x="571004" y="140939"/>
                  <a:pt x="588773" y="158708"/>
                  <a:pt x="588773" y="180627"/>
                </a:cubicBezTo>
                <a:cubicBezTo>
                  <a:pt x="588773" y="202546"/>
                  <a:pt x="571004" y="220315"/>
                  <a:pt x="549085" y="220315"/>
                </a:cubicBezTo>
                <a:cubicBezTo>
                  <a:pt x="527166" y="220315"/>
                  <a:pt x="509397" y="202546"/>
                  <a:pt x="509397" y="180627"/>
                </a:cubicBezTo>
                <a:cubicBezTo>
                  <a:pt x="509397" y="158708"/>
                  <a:pt x="527166" y="140939"/>
                  <a:pt x="549085" y="140939"/>
                </a:cubicBezTo>
                <a:close/>
                <a:moveTo>
                  <a:pt x="379286" y="140939"/>
                </a:moveTo>
                <a:cubicBezTo>
                  <a:pt x="401205" y="140939"/>
                  <a:pt x="418974" y="158708"/>
                  <a:pt x="418974" y="180627"/>
                </a:cubicBezTo>
                <a:cubicBezTo>
                  <a:pt x="418974" y="202546"/>
                  <a:pt x="401205" y="220315"/>
                  <a:pt x="379286" y="220315"/>
                </a:cubicBezTo>
                <a:cubicBezTo>
                  <a:pt x="357367" y="220315"/>
                  <a:pt x="339598" y="202546"/>
                  <a:pt x="339598" y="180627"/>
                </a:cubicBezTo>
                <a:cubicBezTo>
                  <a:pt x="339598" y="158708"/>
                  <a:pt x="357367" y="140939"/>
                  <a:pt x="379286" y="140939"/>
                </a:cubicBezTo>
                <a:close/>
                <a:moveTo>
                  <a:pt x="209487" y="140939"/>
                </a:moveTo>
                <a:cubicBezTo>
                  <a:pt x="231406" y="140939"/>
                  <a:pt x="249175" y="158708"/>
                  <a:pt x="249175" y="180627"/>
                </a:cubicBezTo>
                <a:cubicBezTo>
                  <a:pt x="249175" y="202546"/>
                  <a:pt x="231406" y="220315"/>
                  <a:pt x="209487" y="220315"/>
                </a:cubicBezTo>
                <a:cubicBezTo>
                  <a:pt x="187568" y="220315"/>
                  <a:pt x="169799" y="202546"/>
                  <a:pt x="169799" y="180627"/>
                </a:cubicBezTo>
                <a:cubicBezTo>
                  <a:pt x="169799" y="158708"/>
                  <a:pt x="187568" y="140939"/>
                  <a:pt x="209487" y="140939"/>
                </a:cubicBezTo>
                <a:close/>
                <a:moveTo>
                  <a:pt x="39688" y="140939"/>
                </a:moveTo>
                <a:cubicBezTo>
                  <a:pt x="61607" y="140939"/>
                  <a:pt x="79376" y="158708"/>
                  <a:pt x="79376" y="180627"/>
                </a:cubicBezTo>
                <a:cubicBezTo>
                  <a:pt x="79376" y="202546"/>
                  <a:pt x="61607" y="220315"/>
                  <a:pt x="39688" y="220315"/>
                </a:cubicBezTo>
                <a:cubicBezTo>
                  <a:pt x="17769" y="220315"/>
                  <a:pt x="0" y="202546"/>
                  <a:pt x="0" y="180627"/>
                </a:cubicBezTo>
                <a:cubicBezTo>
                  <a:pt x="0" y="158708"/>
                  <a:pt x="17769" y="140939"/>
                  <a:pt x="39688" y="140939"/>
                </a:cubicBezTo>
                <a:close/>
                <a:moveTo>
                  <a:pt x="1228281" y="0"/>
                </a:moveTo>
                <a:cubicBezTo>
                  <a:pt x="1250200" y="0"/>
                  <a:pt x="1267969" y="17769"/>
                  <a:pt x="1267969" y="39688"/>
                </a:cubicBezTo>
                <a:cubicBezTo>
                  <a:pt x="1267969" y="61607"/>
                  <a:pt x="1250200" y="79376"/>
                  <a:pt x="1228281" y="79376"/>
                </a:cubicBezTo>
                <a:cubicBezTo>
                  <a:pt x="1206362" y="79376"/>
                  <a:pt x="1188593" y="61607"/>
                  <a:pt x="1188593" y="39688"/>
                </a:cubicBezTo>
                <a:cubicBezTo>
                  <a:pt x="1188593" y="17769"/>
                  <a:pt x="1206362" y="0"/>
                  <a:pt x="1228281" y="0"/>
                </a:cubicBezTo>
                <a:close/>
                <a:moveTo>
                  <a:pt x="1058482" y="0"/>
                </a:moveTo>
                <a:cubicBezTo>
                  <a:pt x="1080401" y="0"/>
                  <a:pt x="1098170" y="17769"/>
                  <a:pt x="1098170" y="39688"/>
                </a:cubicBezTo>
                <a:cubicBezTo>
                  <a:pt x="1098170" y="61607"/>
                  <a:pt x="1080401" y="79376"/>
                  <a:pt x="1058482" y="79376"/>
                </a:cubicBezTo>
                <a:cubicBezTo>
                  <a:pt x="1036563" y="79376"/>
                  <a:pt x="1018794" y="61607"/>
                  <a:pt x="1018794" y="39688"/>
                </a:cubicBezTo>
                <a:cubicBezTo>
                  <a:pt x="1018794" y="17769"/>
                  <a:pt x="1036563" y="0"/>
                  <a:pt x="1058482" y="0"/>
                </a:cubicBezTo>
                <a:close/>
                <a:moveTo>
                  <a:pt x="888683" y="0"/>
                </a:moveTo>
                <a:cubicBezTo>
                  <a:pt x="910602" y="0"/>
                  <a:pt x="928371" y="17769"/>
                  <a:pt x="928371" y="39688"/>
                </a:cubicBezTo>
                <a:cubicBezTo>
                  <a:pt x="928371" y="61607"/>
                  <a:pt x="910602" y="79376"/>
                  <a:pt x="888683" y="79376"/>
                </a:cubicBezTo>
                <a:cubicBezTo>
                  <a:pt x="866764" y="79376"/>
                  <a:pt x="848995" y="61607"/>
                  <a:pt x="848995" y="39688"/>
                </a:cubicBezTo>
                <a:cubicBezTo>
                  <a:pt x="848995" y="17769"/>
                  <a:pt x="866764" y="0"/>
                  <a:pt x="888683" y="0"/>
                </a:cubicBezTo>
                <a:close/>
                <a:moveTo>
                  <a:pt x="718884" y="0"/>
                </a:moveTo>
                <a:cubicBezTo>
                  <a:pt x="740803" y="0"/>
                  <a:pt x="758572" y="17769"/>
                  <a:pt x="758572" y="39688"/>
                </a:cubicBezTo>
                <a:cubicBezTo>
                  <a:pt x="758572" y="61607"/>
                  <a:pt x="740803" y="79376"/>
                  <a:pt x="718884" y="79376"/>
                </a:cubicBezTo>
                <a:cubicBezTo>
                  <a:pt x="696965" y="79376"/>
                  <a:pt x="679196" y="61607"/>
                  <a:pt x="679196" y="39688"/>
                </a:cubicBezTo>
                <a:cubicBezTo>
                  <a:pt x="679196" y="17769"/>
                  <a:pt x="696965" y="0"/>
                  <a:pt x="718884" y="0"/>
                </a:cubicBezTo>
                <a:close/>
                <a:moveTo>
                  <a:pt x="549085" y="0"/>
                </a:moveTo>
                <a:cubicBezTo>
                  <a:pt x="571004" y="0"/>
                  <a:pt x="588773" y="17769"/>
                  <a:pt x="588773" y="39688"/>
                </a:cubicBezTo>
                <a:cubicBezTo>
                  <a:pt x="588773" y="61607"/>
                  <a:pt x="571004" y="79376"/>
                  <a:pt x="549085" y="79376"/>
                </a:cubicBezTo>
                <a:cubicBezTo>
                  <a:pt x="527166" y="79376"/>
                  <a:pt x="509397" y="61607"/>
                  <a:pt x="509397" y="39688"/>
                </a:cubicBezTo>
                <a:cubicBezTo>
                  <a:pt x="509397" y="17769"/>
                  <a:pt x="527166" y="0"/>
                  <a:pt x="549085" y="0"/>
                </a:cubicBezTo>
                <a:close/>
                <a:moveTo>
                  <a:pt x="379286" y="0"/>
                </a:moveTo>
                <a:cubicBezTo>
                  <a:pt x="401205" y="0"/>
                  <a:pt x="418974" y="17769"/>
                  <a:pt x="418974" y="39688"/>
                </a:cubicBezTo>
                <a:cubicBezTo>
                  <a:pt x="418974" y="61607"/>
                  <a:pt x="401205" y="79376"/>
                  <a:pt x="379286" y="79376"/>
                </a:cubicBezTo>
                <a:cubicBezTo>
                  <a:pt x="357367" y="79376"/>
                  <a:pt x="339598" y="61607"/>
                  <a:pt x="339598" y="39688"/>
                </a:cubicBezTo>
                <a:cubicBezTo>
                  <a:pt x="339598" y="17769"/>
                  <a:pt x="357367" y="0"/>
                  <a:pt x="379286" y="0"/>
                </a:cubicBezTo>
                <a:close/>
                <a:moveTo>
                  <a:pt x="209487" y="0"/>
                </a:moveTo>
                <a:cubicBezTo>
                  <a:pt x="231406" y="0"/>
                  <a:pt x="249175" y="17769"/>
                  <a:pt x="249175" y="39688"/>
                </a:cubicBezTo>
                <a:cubicBezTo>
                  <a:pt x="249175" y="61607"/>
                  <a:pt x="231406" y="79376"/>
                  <a:pt x="209487" y="79376"/>
                </a:cubicBezTo>
                <a:cubicBezTo>
                  <a:pt x="187568" y="79376"/>
                  <a:pt x="169799" y="61607"/>
                  <a:pt x="169799" y="39688"/>
                </a:cubicBezTo>
                <a:cubicBezTo>
                  <a:pt x="169799" y="17769"/>
                  <a:pt x="187568" y="0"/>
                  <a:pt x="209487" y="0"/>
                </a:cubicBezTo>
                <a:close/>
                <a:moveTo>
                  <a:pt x="39688" y="0"/>
                </a:moveTo>
                <a:cubicBezTo>
                  <a:pt x="61607" y="0"/>
                  <a:pt x="79376" y="17769"/>
                  <a:pt x="79376" y="39688"/>
                </a:cubicBezTo>
                <a:cubicBezTo>
                  <a:pt x="79376" y="61607"/>
                  <a:pt x="61607" y="79376"/>
                  <a:pt x="39688" y="79376"/>
                </a:cubicBezTo>
                <a:cubicBezTo>
                  <a:pt x="17769" y="79376"/>
                  <a:pt x="0" y="61607"/>
                  <a:pt x="0" y="39688"/>
                </a:cubicBezTo>
                <a:cubicBezTo>
                  <a:pt x="0" y="17769"/>
                  <a:pt x="17769" y="0"/>
                  <a:pt x="39688" y="0"/>
                </a:cubicBezTo>
                <a:close/>
              </a:path>
            </a:pathLst>
          </a:custGeom>
          <a:gradFill>
            <a:gsLst>
              <a:gs pos="99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6384369" y="826192"/>
            <a:ext cx="2429834" cy="2429834"/>
          </a:xfrm>
          <a:prstGeom prst="ellipse">
            <a:avLst/>
          </a:prstGeom>
          <a:gradFill>
            <a:gsLst>
              <a:gs pos="100000">
                <a:schemeClr val="accent1">
                  <a:alpha val="70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5186753" y="1806193"/>
            <a:ext cx="469831" cy="46983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70000"/>
                </a:schemeClr>
              </a:gs>
              <a:gs pos="33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957739" y="985361"/>
            <a:ext cx="4728686" cy="1955483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957739" y="3064193"/>
            <a:ext cx="3855244" cy="489585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5F5F5F"/>
                </a:solidFill>
                <a:latin typeface="+mj-lt"/>
              </a:defRPr>
            </a:lvl1pPr>
            <a:lvl2pPr marL="342900" indent="0" algn="ctr">
              <a:buNone/>
              <a:defRPr sz="1500">
                <a:latin typeface="+mj-lt"/>
              </a:defRPr>
            </a:lvl2pPr>
            <a:lvl3pPr marL="685800" indent="0" algn="ctr">
              <a:buNone/>
              <a:defRPr sz="1350">
                <a:latin typeface="+mj-lt"/>
              </a:defRPr>
            </a:lvl3pPr>
            <a:lvl4pPr marL="1028700" indent="0" algn="ctr">
              <a:buNone/>
              <a:defRPr sz="1200">
                <a:latin typeface="+mj-lt"/>
              </a:defRPr>
            </a:lvl4pPr>
            <a:lvl5pPr marL="1371600" indent="0" algn="ctr">
              <a:buNone/>
              <a:defRPr sz="1200">
                <a:latin typeface="+mj-lt"/>
              </a:defRPr>
            </a:lvl5pPr>
            <a:lvl6pPr marL="1714500" indent="0" algn="ctr">
              <a:buNone/>
              <a:defRPr sz="1200">
                <a:latin typeface="+mj-lt"/>
              </a:defRPr>
            </a:lvl6pPr>
            <a:lvl7pPr marL="2057400" indent="0" algn="ctr">
              <a:buNone/>
              <a:defRPr sz="1200">
                <a:latin typeface="+mj-lt"/>
              </a:defRPr>
            </a:lvl7pPr>
            <a:lvl8pPr marL="2400300" indent="0" algn="ctr">
              <a:buNone/>
              <a:defRPr sz="1200">
                <a:latin typeface="+mj-lt"/>
              </a:defRPr>
            </a:lvl8pPr>
            <a:lvl9pPr marL="2743200" indent="0" algn="ctr">
              <a:buNone/>
              <a:defRPr sz="12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476726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957835" y="478292"/>
            <a:ext cx="2160000" cy="378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B2B2B2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944739" y="3713393"/>
            <a:ext cx="2160000" cy="37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" contrast="2000"/>
                    </a14:imgEffect>
                  </a14:imgLayer>
                </a14:imgProps>
              </a:ext>
            </a:extLst>
          </a:blip>
          <a:srcRect l="38961" t="14119" r="52687" b="72877"/>
          <a:stretch>
            <a:fillRect/>
          </a:stretch>
        </p:blipFill>
        <p:spPr>
          <a:xfrm flipH="1">
            <a:off x="8083992" y="1728464"/>
            <a:ext cx="504825" cy="57145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" contrast="2000"/>
                    </a14:imgEffect>
                  </a14:imgLayer>
                </a14:imgProps>
              </a:ext>
            </a:extLst>
          </a:blip>
          <a:srcRect l="64719" t="71327" r="23650" b="15199"/>
          <a:stretch>
            <a:fillRect/>
          </a:stretch>
        </p:blipFill>
        <p:spPr>
          <a:xfrm>
            <a:off x="5331104" y="2097041"/>
            <a:ext cx="592502" cy="498978"/>
          </a:xfrm>
          <a:custGeom>
            <a:avLst/>
            <a:gdLst>
              <a:gd name="connsiteX0" fmla="*/ 234115 w 790002"/>
              <a:gd name="connsiteY0" fmla="*/ 0 h 665304"/>
              <a:gd name="connsiteX1" fmla="*/ 339492 w 790002"/>
              <a:gd name="connsiteY1" fmla="*/ 0 h 665304"/>
              <a:gd name="connsiteX2" fmla="*/ 790002 w 790002"/>
              <a:gd name="connsiteY2" fmla="*/ 345391 h 665304"/>
              <a:gd name="connsiteX3" fmla="*/ 790002 w 790002"/>
              <a:gd name="connsiteY3" fmla="*/ 502571 h 665304"/>
              <a:gd name="connsiteX4" fmla="*/ 426565 w 790002"/>
              <a:gd name="connsiteY4" fmla="*/ 665304 h 665304"/>
              <a:gd name="connsiteX5" fmla="*/ 110821 w 790002"/>
              <a:gd name="connsiteY5" fmla="*/ 665304 h 665304"/>
              <a:gd name="connsiteX6" fmla="*/ 0 w 790002"/>
              <a:gd name="connsiteY6" fmla="*/ 543759 h 665304"/>
              <a:gd name="connsiteX7" fmla="*/ 0 w 790002"/>
              <a:gd name="connsiteY7" fmla="*/ 258759 h 6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002" h="665304">
                <a:moveTo>
                  <a:pt x="234115" y="0"/>
                </a:moveTo>
                <a:lnTo>
                  <a:pt x="339492" y="0"/>
                </a:lnTo>
                <a:lnTo>
                  <a:pt x="790002" y="345391"/>
                </a:lnTo>
                <a:lnTo>
                  <a:pt x="790002" y="502571"/>
                </a:lnTo>
                <a:lnTo>
                  <a:pt x="426565" y="665304"/>
                </a:lnTo>
                <a:lnTo>
                  <a:pt x="110821" y="665304"/>
                </a:lnTo>
                <a:lnTo>
                  <a:pt x="0" y="543759"/>
                </a:lnTo>
                <a:lnTo>
                  <a:pt x="0" y="258759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" contrast="2000"/>
                    </a14:imgEffect>
                  </a14:imgLayer>
                </a14:imgProps>
              </a:ext>
            </a:extLst>
          </a:blip>
          <a:srcRect l="19428" t="46114" r="76453" b="45859"/>
          <a:stretch>
            <a:fillRect/>
          </a:stretch>
        </p:blipFill>
        <p:spPr>
          <a:xfrm>
            <a:off x="7771745" y="3719246"/>
            <a:ext cx="248957" cy="352799"/>
          </a:xfrm>
          <a:prstGeom prst="rect">
            <a:avLst/>
          </a:prstGeom>
        </p:spPr>
      </p:pic>
      <p:sp>
        <p:nvSpPr>
          <p:cNvPr id="32" name="任意多边形: 形状 31"/>
          <p:cNvSpPr/>
          <p:nvPr userDrawn="1">
            <p:custDataLst>
              <p:tags r:id="rId21"/>
            </p:custDataLst>
          </p:nvPr>
        </p:nvSpPr>
        <p:spPr>
          <a:xfrm flipH="1">
            <a:off x="7802655" y="1356518"/>
            <a:ext cx="436095" cy="172721"/>
          </a:xfrm>
          <a:custGeom>
            <a:avLst/>
            <a:gdLst>
              <a:gd name="connsiteX0" fmla="*/ 1228281 w 1267969"/>
              <a:gd name="connsiteY0" fmla="*/ 422817 h 502193"/>
              <a:gd name="connsiteX1" fmla="*/ 1267969 w 1267969"/>
              <a:gd name="connsiteY1" fmla="*/ 462505 h 502193"/>
              <a:gd name="connsiteX2" fmla="*/ 1228281 w 1267969"/>
              <a:gd name="connsiteY2" fmla="*/ 502193 h 502193"/>
              <a:gd name="connsiteX3" fmla="*/ 1188593 w 1267969"/>
              <a:gd name="connsiteY3" fmla="*/ 462505 h 502193"/>
              <a:gd name="connsiteX4" fmla="*/ 1228281 w 1267969"/>
              <a:gd name="connsiteY4" fmla="*/ 422817 h 502193"/>
              <a:gd name="connsiteX5" fmla="*/ 1058482 w 1267969"/>
              <a:gd name="connsiteY5" fmla="*/ 422817 h 502193"/>
              <a:gd name="connsiteX6" fmla="*/ 1098170 w 1267969"/>
              <a:gd name="connsiteY6" fmla="*/ 462505 h 502193"/>
              <a:gd name="connsiteX7" fmla="*/ 1058482 w 1267969"/>
              <a:gd name="connsiteY7" fmla="*/ 502193 h 502193"/>
              <a:gd name="connsiteX8" fmla="*/ 1018794 w 1267969"/>
              <a:gd name="connsiteY8" fmla="*/ 462505 h 502193"/>
              <a:gd name="connsiteX9" fmla="*/ 1058482 w 1267969"/>
              <a:gd name="connsiteY9" fmla="*/ 422817 h 502193"/>
              <a:gd name="connsiteX10" fmla="*/ 888683 w 1267969"/>
              <a:gd name="connsiteY10" fmla="*/ 422817 h 502193"/>
              <a:gd name="connsiteX11" fmla="*/ 928371 w 1267969"/>
              <a:gd name="connsiteY11" fmla="*/ 462505 h 502193"/>
              <a:gd name="connsiteX12" fmla="*/ 888683 w 1267969"/>
              <a:gd name="connsiteY12" fmla="*/ 502193 h 502193"/>
              <a:gd name="connsiteX13" fmla="*/ 848995 w 1267969"/>
              <a:gd name="connsiteY13" fmla="*/ 462505 h 502193"/>
              <a:gd name="connsiteX14" fmla="*/ 888683 w 1267969"/>
              <a:gd name="connsiteY14" fmla="*/ 422817 h 502193"/>
              <a:gd name="connsiteX15" fmla="*/ 718884 w 1267969"/>
              <a:gd name="connsiteY15" fmla="*/ 422817 h 502193"/>
              <a:gd name="connsiteX16" fmla="*/ 758572 w 1267969"/>
              <a:gd name="connsiteY16" fmla="*/ 462505 h 502193"/>
              <a:gd name="connsiteX17" fmla="*/ 718884 w 1267969"/>
              <a:gd name="connsiteY17" fmla="*/ 502193 h 502193"/>
              <a:gd name="connsiteX18" fmla="*/ 679196 w 1267969"/>
              <a:gd name="connsiteY18" fmla="*/ 462505 h 502193"/>
              <a:gd name="connsiteX19" fmla="*/ 718884 w 1267969"/>
              <a:gd name="connsiteY19" fmla="*/ 422817 h 502193"/>
              <a:gd name="connsiteX20" fmla="*/ 549085 w 1267969"/>
              <a:gd name="connsiteY20" fmla="*/ 422817 h 502193"/>
              <a:gd name="connsiteX21" fmla="*/ 588773 w 1267969"/>
              <a:gd name="connsiteY21" fmla="*/ 462505 h 502193"/>
              <a:gd name="connsiteX22" fmla="*/ 549085 w 1267969"/>
              <a:gd name="connsiteY22" fmla="*/ 502193 h 502193"/>
              <a:gd name="connsiteX23" fmla="*/ 509397 w 1267969"/>
              <a:gd name="connsiteY23" fmla="*/ 462505 h 502193"/>
              <a:gd name="connsiteX24" fmla="*/ 549085 w 1267969"/>
              <a:gd name="connsiteY24" fmla="*/ 422817 h 502193"/>
              <a:gd name="connsiteX25" fmla="*/ 379286 w 1267969"/>
              <a:gd name="connsiteY25" fmla="*/ 422817 h 502193"/>
              <a:gd name="connsiteX26" fmla="*/ 418974 w 1267969"/>
              <a:gd name="connsiteY26" fmla="*/ 462505 h 502193"/>
              <a:gd name="connsiteX27" fmla="*/ 379286 w 1267969"/>
              <a:gd name="connsiteY27" fmla="*/ 502193 h 502193"/>
              <a:gd name="connsiteX28" fmla="*/ 339598 w 1267969"/>
              <a:gd name="connsiteY28" fmla="*/ 462505 h 502193"/>
              <a:gd name="connsiteX29" fmla="*/ 379286 w 1267969"/>
              <a:gd name="connsiteY29" fmla="*/ 422817 h 502193"/>
              <a:gd name="connsiteX30" fmla="*/ 209487 w 1267969"/>
              <a:gd name="connsiteY30" fmla="*/ 422817 h 502193"/>
              <a:gd name="connsiteX31" fmla="*/ 249175 w 1267969"/>
              <a:gd name="connsiteY31" fmla="*/ 462505 h 502193"/>
              <a:gd name="connsiteX32" fmla="*/ 209487 w 1267969"/>
              <a:gd name="connsiteY32" fmla="*/ 502193 h 502193"/>
              <a:gd name="connsiteX33" fmla="*/ 169799 w 1267969"/>
              <a:gd name="connsiteY33" fmla="*/ 462505 h 502193"/>
              <a:gd name="connsiteX34" fmla="*/ 209487 w 1267969"/>
              <a:gd name="connsiteY34" fmla="*/ 422817 h 502193"/>
              <a:gd name="connsiteX35" fmla="*/ 39688 w 1267969"/>
              <a:gd name="connsiteY35" fmla="*/ 422817 h 502193"/>
              <a:gd name="connsiteX36" fmla="*/ 79376 w 1267969"/>
              <a:gd name="connsiteY36" fmla="*/ 462505 h 502193"/>
              <a:gd name="connsiteX37" fmla="*/ 39688 w 1267969"/>
              <a:gd name="connsiteY37" fmla="*/ 502193 h 502193"/>
              <a:gd name="connsiteX38" fmla="*/ 0 w 1267969"/>
              <a:gd name="connsiteY38" fmla="*/ 462505 h 502193"/>
              <a:gd name="connsiteX39" fmla="*/ 39688 w 1267969"/>
              <a:gd name="connsiteY39" fmla="*/ 422817 h 502193"/>
              <a:gd name="connsiteX40" fmla="*/ 1228281 w 1267969"/>
              <a:gd name="connsiteY40" fmla="*/ 281878 h 502193"/>
              <a:gd name="connsiteX41" fmla="*/ 1267969 w 1267969"/>
              <a:gd name="connsiteY41" fmla="*/ 321566 h 502193"/>
              <a:gd name="connsiteX42" fmla="*/ 1228281 w 1267969"/>
              <a:gd name="connsiteY42" fmla="*/ 361254 h 502193"/>
              <a:gd name="connsiteX43" fmla="*/ 1188593 w 1267969"/>
              <a:gd name="connsiteY43" fmla="*/ 321566 h 502193"/>
              <a:gd name="connsiteX44" fmla="*/ 1228281 w 1267969"/>
              <a:gd name="connsiteY44" fmla="*/ 281878 h 502193"/>
              <a:gd name="connsiteX45" fmla="*/ 1058482 w 1267969"/>
              <a:gd name="connsiteY45" fmla="*/ 281878 h 502193"/>
              <a:gd name="connsiteX46" fmla="*/ 1098170 w 1267969"/>
              <a:gd name="connsiteY46" fmla="*/ 321566 h 502193"/>
              <a:gd name="connsiteX47" fmla="*/ 1058482 w 1267969"/>
              <a:gd name="connsiteY47" fmla="*/ 361254 h 502193"/>
              <a:gd name="connsiteX48" fmla="*/ 1018794 w 1267969"/>
              <a:gd name="connsiteY48" fmla="*/ 321566 h 502193"/>
              <a:gd name="connsiteX49" fmla="*/ 1058482 w 1267969"/>
              <a:gd name="connsiteY49" fmla="*/ 281878 h 502193"/>
              <a:gd name="connsiteX50" fmla="*/ 888683 w 1267969"/>
              <a:gd name="connsiteY50" fmla="*/ 281878 h 502193"/>
              <a:gd name="connsiteX51" fmla="*/ 928371 w 1267969"/>
              <a:gd name="connsiteY51" fmla="*/ 321566 h 502193"/>
              <a:gd name="connsiteX52" fmla="*/ 888683 w 1267969"/>
              <a:gd name="connsiteY52" fmla="*/ 361254 h 502193"/>
              <a:gd name="connsiteX53" fmla="*/ 848995 w 1267969"/>
              <a:gd name="connsiteY53" fmla="*/ 321566 h 502193"/>
              <a:gd name="connsiteX54" fmla="*/ 888683 w 1267969"/>
              <a:gd name="connsiteY54" fmla="*/ 281878 h 502193"/>
              <a:gd name="connsiteX55" fmla="*/ 718884 w 1267969"/>
              <a:gd name="connsiteY55" fmla="*/ 281878 h 502193"/>
              <a:gd name="connsiteX56" fmla="*/ 758572 w 1267969"/>
              <a:gd name="connsiteY56" fmla="*/ 321566 h 502193"/>
              <a:gd name="connsiteX57" fmla="*/ 718884 w 1267969"/>
              <a:gd name="connsiteY57" fmla="*/ 361254 h 502193"/>
              <a:gd name="connsiteX58" fmla="*/ 679196 w 1267969"/>
              <a:gd name="connsiteY58" fmla="*/ 321566 h 502193"/>
              <a:gd name="connsiteX59" fmla="*/ 718884 w 1267969"/>
              <a:gd name="connsiteY59" fmla="*/ 281878 h 502193"/>
              <a:gd name="connsiteX60" fmla="*/ 549085 w 1267969"/>
              <a:gd name="connsiteY60" fmla="*/ 281878 h 502193"/>
              <a:gd name="connsiteX61" fmla="*/ 588773 w 1267969"/>
              <a:gd name="connsiteY61" fmla="*/ 321566 h 502193"/>
              <a:gd name="connsiteX62" fmla="*/ 549085 w 1267969"/>
              <a:gd name="connsiteY62" fmla="*/ 361254 h 502193"/>
              <a:gd name="connsiteX63" fmla="*/ 509397 w 1267969"/>
              <a:gd name="connsiteY63" fmla="*/ 321566 h 502193"/>
              <a:gd name="connsiteX64" fmla="*/ 549085 w 1267969"/>
              <a:gd name="connsiteY64" fmla="*/ 281878 h 502193"/>
              <a:gd name="connsiteX65" fmla="*/ 379286 w 1267969"/>
              <a:gd name="connsiteY65" fmla="*/ 281878 h 502193"/>
              <a:gd name="connsiteX66" fmla="*/ 418974 w 1267969"/>
              <a:gd name="connsiteY66" fmla="*/ 321566 h 502193"/>
              <a:gd name="connsiteX67" fmla="*/ 379286 w 1267969"/>
              <a:gd name="connsiteY67" fmla="*/ 361254 h 502193"/>
              <a:gd name="connsiteX68" fmla="*/ 339598 w 1267969"/>
              <a:gd name="connsiteY68" fmla="*/ 321566 h 502193"/>
              <a:gd name="connsiteX69" fmla="*/ 379286 w 1267969"/>
              <a:gd name="connsiteY69" fmla="*/ 281878 h 502193"/>
              <a:gd name="connsiteX70" fmla="*/ 209487 w 1267969"/>
              <a:gd name="connsiteY70" fmla="*/ 281878 h 502193"/>
              <a:gd name="connsiteX71" fmla="*/ 249175 w 1267969"/>
              <a:gd name="connsiteY71" fmla="*/ 321566 h 502193"/>
              <a:gd name="connsiteX72" fmla="*/ 209487 w 1267969"/>
              <a:gd name="connsiteY72" fmla="*/ 361254 h 502193"/>
              <a:gd name="connsiteX73" fmla="*/ 169799 w 1267969"/>
              <a:gd name="connsiteY73" fmla="*/ 321566 h 502193"/>
              <a:gd name="connsiteX74" fmla="*/ 209487 w 1267969"/>
              <a:gd name="connsiteY74" fmla="*/ 281878 h 502193"/>
              <a:gd name="connsiteX75" fmla="*/ 39688 w 1267969"/>
              <a:gd name="connsiteY75" fmla="*/ 281878 h 502193"/>
              <a:gd name="connsiteX76" fmla="*/ 79376 w 1267969"/>
              <a:gd name="connsiteY76" fmla="*/ 321566 h 502193"/>
              <a:gd name="connsiteX77" fmla="*/ 39688 w 1267969"/>
              <a:gd name="connsiteY77" fmla="*/ 361254 h 502193"/>
              <a:gd name="connsiteX78" fmla="*/ 0 w 1267969"/>
              <a:gd name="connsiteY78" fmla="*/ 321566 h 502193"/>
              <a:gd name="connsiteX79" fmla="*/ 39688 w 1267969"/>
              <a:gd name="connsiteY79" fmla="*/ 281878 h 502193"/>
              <a:gd name="connsiteX80" fmla="*/ 1228281 w 1267969"/>
              <a:gd name="connsiteY80" fmla="*/ 140939 h 502193"/>
              <a:gd name="connsiteX81" fmla="*/ 1267969 w 1267969"/>
              <a:gd name="connsiteY81" fmla="*/ 180627 h 502193"/>
              <a:gd name="connsiteX82" fmla="*/ 1228281 w 1267969"/>
              <a:gd name="connsiteY82" fmla="*/ 220315 h 502193"/>
              <a:gd name="connsiteX83" fmla="*/ 1188593 w 1267969"/>
              <a:gd name="connsiteY83" fmla="*/ 180627 h 502193"/>
              <a:gd name="connsiteX84" fmla="*/ 1228281 w 1267969"/>
              <a:gd name="connsiteY84" fmla="*/ 140939 h 502193"/>
              <a:gd name="connsiteX85" fmla="*/ 1058482 w 1267969"/>
              <a:gd name="connsiteY85" fmla="*/ 140939 h 502193"/>
              <a:gd name="connsiteX86" fmla="*/ 1098170 w 1267969"/>
              <a:gd name="connsiteY86" fmla="*/ 180627 h 502193"/>
              <a:gd name="connsiteX87" fmla="*/ 1058482 w 1267969"/>
              <a:gd name="connsiteY87" fmla="*/ 220315 h 502193"/>
              <a:gd name="connsiteX88" fmla="*/ 1018794 w 1267969"/>
              <a:gd name="connsiteY88" fmla="*/ 180627 h 502193"/>
              <a:gd name="connsiteX89" fmla="*/ 1058482 w 1267969"/>
              <a:gd name="connsiteY89" fmla="*/ 140939 h 502193"/>
              <a:gd name="connsiteX90" fmla="*/ 888683 w 1267969"/>
              <a:gd name="connsiteY90" fmla="*/ 140939 h 502193"/>
              <a:gd name="connsiteX91" fmla="*/ 928371 w 1267969"/>
              <a:gd name="connsiteY91" fmla="*/ 180627 h 502193"/>
              <a:gd name="connsiteX92" fmla="*/ 888683 w 1267969"/>
              <a:gd name="connsiteY92" fmla="*/ 220315 h 502193"/>
              <a:gd name="connsiteX93" fmla="*/ 848995 w 1267969"/>
              <a:gd name="connsiteY93" fmla="*/ 180627 h 502193"/>
              <a:gd name="connsiteX94" fmla="*/ 888683 w 1267969"/>
              <a:gd name="connsiteY94" fmla="*/ 140939 h 502193"/>
              <a:gd name="connsiteX95" fmla="*/ 718884 w 1267969"/>
              <a:gd name="connsiteY95" fmla="*/ 140939 h 502193"/>
              <a:gd name="connsiteX96" fmla="*/ 758572 w 1267969"/>
              <a:gd name="connsiteY96" fmla="*/ 180627 h 502193"/>
              <a:gd name="connsiteX97" fmla="*/ 718884 w 1267969"/>
              <a:gd name="connsiteY97" fmla="*/ 220315 h 502193"/>
              <a:gd name="connsiteX98" fmla="*/ 679196 w 1267969"/>
              <a:gd name="connsiteY98" fmla="*/ 180627 h 502193"/>
              <a:gd name="connsiteX99" fmla="*/ 718884 w 1267969"/>
              <a:gd name="connsiteY99" fmla="*/ 140939 h 502193"/>
              <a:gd name="connsiteX100" fmla="*/ 549085 w 1267969"/>
              <a:gd name="connsiteY100" fmla="*/ 140939 h 502193"/>
              <a:gd name="connsiteX101" fmla="*/ 588773 w 1267969"/>
              <a:gd name="connsiteY101" fmla="*/ 180627 h 502193"/>
              <a:gd name="connsiteX102" fmla="*/ 549085 w 1267969"/>
              <a:gd name="connsiteY102" fmla="*/ 220315 h 502193"/>
              <a:gd name="connsiteX103" fmla="*/ 509397 w 1267969"/>
              <a:gd name="connsiteY103" fmla="*/ 180627 h 502193"/>
              <a:gd name="connsiteX104" fmla="*/ 549085 w 1267969"/>
              <a:gd name="connsiteY104" fmla="*/ 140939 h 502193"/>
              <a:gd name="connsiteX105" fmla="*/ 379286 w 1267969"/>
              <a:gd name="connsiteY105" fmla="*/ 140939 h 502193"/>
              <a:gd name="connsiteX106" fmla="*/ 418974 w 1267969"/>
              <a:gd name="connsiteY106" fmla="*/ 180627 h 502193"/>
              <a:gd name="connsiteX107" fmla="*/ 379286 w 1267969"/>
              <a:gd name="connsiteY107" fmla="*/ 220315 h 502193"/>
              <a:gd name="connsiteX108" fmla="*/ 339598 w 1267969"/>
              <a:gd name="connsiteY108" fmla="*/ 180627 h 502193"/>
              <a:gd name="connsiteX109" fmla="*/ 379286 w 1267969"/>
              <a:gd name="connsiteY109" fmla="*/ 140939 h 502193"/>
              <a:gd name="connsiteX110" fmla="*/ 209487 w 1267969"/>
              <a:gd name="connsiteY110" fmla="*/ 140939 h 502193"/>
              <a:gd name="connsiteX111" fmla="*/ 249175 w 1267969"/>
              <a:gd name="connsiteY111" fmla="*/ 180627 h 502193"/>
              <a:gd name="connsiteX112" fmla="*/ 209487 w 1267969"/>
              <a:gd name="connsiteY112" fmla="*/ 220315 h 502193"/>
              <a:gd name="connsiteX113" fmla="*/ 169799 w 1267969"/>
              <a:gd name="connsiteY113" fmla="*/ 180627 h 502193"/>
              <a:gd name="connsiteX114" fmla="*/ 209487 w 1267969"/>
              <a:gd name="connsiteY114" fmla="*/ 140939 h 502193"/>
              <a:gd name="connsiteX115" fmla="*/ 39688 w 1267969"/>
              <a:gd name="connsiteY115" fmla="*/ 140939 h 502193"/>
              <a:gd name="connsiteX116" fmla="*/ 79376 w 1267969"/>
              <a:gd name="connsiteY116" fmla="*/ 180627 h 502193"/>
              <a:gd name="connsiteX117" fmla="*/ 39688 w 1267969"/>
              <a:gd name="connsiteY117" fmla="*/ 220315 h 502193"/>
              <a:gd name="connsiteX118" fmla="*/ 0 w 1267969"/>
              <a:gd name="connsiteY118" fmla="*/ 180627 h 502193"/>
              <a:gd name="connsiteX119" fmla="*/ 39688 w 1267969"/>
              <a:gd name="connsiteY119" fmla="*/ 140939 h 502193"/>
              <a:gd name="connsiteX120" fmla="*/ 1228281 w 1267969"/>
              <a:gd name="connsiteY120" fmla="*/ 0 h 502193"/>
              <a:gd name="connsiteX121" fmla="*/ 1267969 w 1267969"/>
              <a:gd name="connsiteY121" fmla="*/ 39688 h 502193"/>
              <a:gd name="connsiteX122" fmla="*/ 1228281 w 1267969"/>
              <a:gd name="connsiteY122" fmla="*/ 79376 h 502193"/>
              <a:gd name="connsiteX123" fmla="*/ 1188593 w 1267969"/>
              <a:gd name="connsiteY123" fmla="*/ 39688 h 502193"/>
              <a:gd name="connsiteX124" fmla="*/ 1228281 w 1267969"/>
              <a:gd name="connsiteY124" fmla="*/ 0 h 502193"/>
              <a:gd name="connsiteX125" fmla="*/ 1058482 w 1267969"/>
              <a:gd name="connsiteY125" fmla="*/ 0 h 502193"/>
              <a:gd name="connsiteX126" fmla="*/ 1098170 w 1267969"/>
              <a:gd name="connsiteY126" fmla="*/ 39688 h 502193"/>
              <a:gd name="connsiteX127" fmla="*/ 1058482 w 1267969"/>
              <a:gd name="connsiteY127" fmla="*/ 79376 h 502193"/>
              <a:gd name="connsiteX128" fmla="*/ 1018794 w 1267969"/>
              <a:gd name="connsiteY128" fmla="*/ 39688 h 502193"/>
              <a:gd name="connsiteX129" fmla="*/ 1058482 w 1267969"/>
              <a:gd name="connsiteY129" fmla="*/ 0 h 502193"/>
              <a:gd name="connsiteX130" fmla="*/ 888683 w 1267969"/>
              <a:gd name="connsiteY130" fmla="*/ 0 h 502193"/>
              <a:gd name="connsiteX131" fmla="*/ 928371 w 1267969"/>
              <a:gd name="connsiteY131" fmla="*/ 39688 h 502193"/>
              <a:gd name="connsiteX132" fmla="*/ 888683 w 1267969"/>
              <a:gd name="connsiteY132" fmla="*/ 79376 h 502193"/>
              <a:gd name="connsiteX133" fmla="*/ 848995 w 1267969"/>
              <a:gd name="connsiteY133" fmla="*/ 39688 h 502193"/>
              <a:gd name="connsiteX134" fmla="*/ 888683 w 1267969"/>
              <a:gd name="connsiteY134" fmla="*/ 0 h 502193"/>
              <a:gd name="connsiteX135" fmla="*/ 718884 w 1267969"/>
              <a:gd name="connsiteY135" fmla="*/ 0 h 502193"/>
              <a:gd name="connsiteX136" fmla="*/ 758572 w 1267969"/>
              <a:gd name="connsiteY136" fmla="*/ 39688 h 502193"/>
              <a:gd name="connsiteX137" fmla="*/ 718884 w 1267969"/>
              <a:gd name="connsiteY137" fmla="*/ 79376 h 502193"/>
              <a:gd name="connsiteX138" fmla="*/ 679196 w 1267969"/>
              <a:gd name="connsiteY138" fmla="*/ 39688 h 502193"/>
              <a:gd name="connsiteX139" fmla="*/ 718884 w 1267969"/>
              <a:gd name="connsiteY139" fmla="*/ 0 h 502193"/>
              <a:gd name="connsiteX140" fmla="*/ 549085 w 1267969"/>
              <a:gd name="connsiteY140" fmla="*/ 0 h 502193"/>
              <a:gd name="connsiteX141" fmla="*/ 588773 w 1267969"/>
              <a:gd name="connsiteY141" fmla="*/ 39688 h 502193"/>
              <a:gd name="connsiteX142" fmla="*/ 549085 w 1267969"/>
              <a:gd name="connsiteY142" fmla="*/ 79376 h 502193"/>
              <a:gd name="connsiteX143" fmla="*/ 509397 w 1267969"/>
              <a:gd name="connsiteY143" fmla="*/ 39688 h 502193"/>
              <a:gd name="connsiteX144" fmla="*/ 549085 w 1267969"/>
              <a:gd name="connsiteY144" fmla="*/ 0 h 502193"/>
              <a:gd name="connsiteX145" fmla="*/ 379286 w 1267969"/>
              <a:gd name="connsiteY145" fmla="*/ 0 h 502193"/>
              <a:gd name="connsiteX146" fmla="*/ 418974 w 1267969"/>
              <a:gd name="connsiteY146" fmla="*/ 39688 h 502193"/>
              <a:gd name="connsiteX147" fmla="*/ 379286 w 1267969"/>
              <a:gd name="connsiteY147" fmla="*/ 79376 h 502193"/>
              <a:gd name="connsiteX148" fmla="*/ 339598 w 1267969"/>
              <a:gd name="connsiteY148" fmla="*/ 39688 h 502193"/>
              <a:gd name="connsiteX149" fmla="*/ 379286 w 1267969"/>
              <a:gd name="connsiteY149" fmla="*/ 0 h 502193"/>
              <a:gd name="connsiteX150" fmla="*/ 209487 w 1267969"/>
              <a:gd name="connsiteY150" fmla="*/ 0 h 502193"/>
              <a:gd name="connsiteX151" fmla="*/ 249175 w 1267969"/>
              <a:gd name="connsiteY151" fmla="*/ 39688 h 502193"/>
              <a:gd name="connsiteX152" fmla="*/ 209487 w 1267969"/>
              <a:gd name="connsiteY152" fmla="*/ 79376 h 502193"/>
              <a:gd name="connsiteX153" fmla="*/ 169799 w 1267969"/>
              <a:gd name="connsiteY153" fmla="*/ 39688 h 502193"/>
              <a:gd name="connsiteX154" fmla="*/ 209487 w 1267969"/>
              <a:gd name="connsiteY154" fmla="*/ 0 h 502193"/>
              <a:gd name="connsiteX155" fmla="*/ 39688 w 1267969"/>
              <a:gd name="connsiteY155" fmla="*/ 0 h 502193"/>
              <a:gd name="connsiteX156" fmla="*/ 79376 w 1267969"/>
              <a:gd name="connsiteY156" fmla="*/ 39688 h 502193"/>
              <a:gd name="connsiteX157" fmla="*/ 39688 w 1267969"/>
              <a:gd name="connsiteY157" fmla="*/ 79376 h 502193"/>
              <a:gd name="connsiteX158" fmla="*/ 0 w 1267969"/>
              <a:gd name="connsiteY158" fmla="*/ 39688 h 502193"/>
              <a:gd name="connsiteX159" fmla="*/ 39688 w 1267969"/>
              <a:gd name="connsiteY159" fmla="*/ 0 h 5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67969" h="502193">
                <a:moveTo>
                  <a:pt x="1228281" y="422817"/>
                </a:moveTo>
                <a:cubicBezTo>
                  <a:pt x="1250200" y="422817"/>
                  <a:pt x="1267969" y="440586"/>
                  <a:pt x="1267969" y="462505"/>
                </a:cubicBezTo>
                <a:cubicBezTo>
                  <a:pt x="1267969" y="484424"/>
                  <a:pt x="1250200" y="502193"/>
                  <a:pt x="1228281" y="502193"/>
                </a:cubicBezTo>
                <a:cubicBezTo>
                  <a:pt x="1206362" y="502193"/>
                  <a:pt x="1188593" y="484424"/>
                  <a:pt x="1188593" y="462505"/>
                </a:cubicBezTo>
                <a:cubicBezTo>
                  <a:pt x="1188593" y="440586"/>
                  <a:pt x="1206362" y="422817"/>
                  <a:pt x="1228281" y="422817"/>
                </a:cubicBezTo>
                <a:close/>
                <a:moveTo>
                  <a:pt x="1058482" y="422817"/>
                </a:moveTo>
                <a:cubicBezTo>
                  <a:pt x="1080401" y="422817"/>
                  <a:pt x="1098170" y="440586"/>
                  <a:pt x="1098170" y="462505"/>
                </a:cubicBezTo>
                <a:cubicBezTo>
                  <a:pt x="1098170" y="484424"/>
                  <a:pt x="1080401" y="502193"/>
                  <a:pt x="1058482" y="502193"/>
                </a:cubicBezTo>
                <a:cubicBezTo>
                  <a:pt x="1036563" y="502193"/>
                  <a:pt x="1018794" y="484424"/>
                  <a:pt x="1018794" y="462505"/>
                </a:cubicBezTo>
                <a:cubicBezTo>
                  <a:pt x="1018794" y="440586"/>
                  <a:pt x="1036563" y="422817"/>
                  <a:pt x="1058482" y="422817"/>
                </a:cubicBezTo>
                <a:close/>
                <a:moveTo>
                  <a:pt x="888683" y="422817"/>
                </a:moveTo>
                <a:cubicBezTo>
                  <a:pt x="910602" y="422817"/>
                  <a:pt x="928371" y="440586"/>
                  <a:pt x="928371" y="462505"/>
                </a:cubicBezTo>
                <a:cubicBezTo>
                  <a:pt x="928371" y="484424"/>
                  <a:pt x="910602" y="502193"/>
                  <a:pt x="888683" y="502193"/>
                </a:cubicBezTo>
                <a:cubicBezTo>
                  <a:pt x="866764" y="502193"/>
                  <a:pt x="848995" y="484424"/>
                  <a:pt x="848995" y="462505"/>
                </a:cubicBezTo>
                <a:cubicBezTo>
                  <a:pt x="848995" y="440586"/>
                  <a:pt x="866764" y="422817"/>
                  <a:pt x="888683" y="422817"/>
                </a:cubicBezTo>
                <a:close/>
                <a:moveTo>
                  <a:pt x="718884" y="422817"/>
                </a:moveTo>
                <a:cubicBezTo>
                  <a:pt x="740803" y="422817"/>
                  <a:pt x="758572" y="440586"/>
                  <a:pt x="758572" y="462505"/>
                </a:cubicBezTo>
                <a:cubicBezTo>
                  <a:pt x="758572" y="484424"/>
                  <a:pt x="740803" y="502193"/>
                  <a:pt x="718884" y="502193"/>
                </a:cubicBezTo>
                <a:cubicBezTo>
                  <a:pt x="696965" y="502193"/>
                  <a:pt x="679196" y="484424"/>
                  <a:pt x="679196" y="462505"/>
                </a:cubicBezTo>
                <a:cubicBezTo>
                  <a:pt x="679196" y="440586"/>
                  <a:pt x="696965" y="422817"/>
                  <a:pt x="718884" y="422817"/>
                </a:cubicBezTo>
                <a:close/>
                <a:moveTo>
                  <a:pt x="549085" y="422817"/>
                </a:moveTo>
                <a:cubicBezTo>
                  <a:pt x="571004" y="422817"/>
                  <a:pt x="588773" y="440586"/>
                  <a:pt x="588773" y="462505"/>
                </a:cubicBezTo>
                <a:cubicBezTo>
                  <a:pt x="588773" y="484424"/>
                  <a:pt x="571004" y="502193"/>
                  <a:pt x="549085" y="502193"/>
                </a:cubicBezTo>
                <a:cubicBezTo>
                  <a:pt x="527166" y="502193"/>
                  <a:pt x="509397" y="484424"/>
                  <a:pt x="509397" y="462505"/>
                </a:cubicBezTo>
                <a:cubicBezTo>
                  <a:pt x="509397" y="440586"/>
                  <a:pt x="527166" y="422817"/>
                  <a:pt x="549085" y="422817"/>
                </a:cubicBezTo>
                <a:close/>
                <a:moveTo>
                  <a:pt x="379286" y="422817"/>
                </a:moveTo>
                <a:cubicBezTo>
                  <a:pt x="401205" y="422817"/>
                  <a:pt x="418974" y="440586"/>
                  <a:pt x="418974" y="462505"/>
                </a:cubicBezTo>
                <a:cubicBezTo>
                  <a:pt x="418974" y="484424"/>
                  <a:pt x="401205" y="502193"/>
                  <a:pt x="379286" y="502193"/>
                </a:cubicBezTo>
                <a:cubicBezTo>
                  <a:pt x="357367" y="502193"/>
                  <a:pt x="339598" y="484424"/>
                  <a:pt x="339598" y="462505"/>
                </a:cubicBezTo>
                <a:cubicBezTo>
                  <a:pt x="339598" y="440586"/>
                  <a:pt x="357367" y="422817"/>
                  <a:pt x="379286" y="422817"/>
                </a:cubicBezTo>
                <a:close/>
                <a:moveTo>
                  <a:pt x="209487" y="422817"/>
                </a:moveTo>
                <a:cubicBezTo>
                  <a:pt x="231406" y="422817"/>
                  <a:pt x="249175" y="440586"/>
                  <a:pt x="249175" y="462505"/>
                </a:cubicBezTo>
                <a:cubicBezTo>
                  <a:pt x="249175" y="484424"/>
                  <a:pt x="231406" y="502193"/>
                  <a:pt x="209487" y="502193"/>
                </a:cubicBezTo>
                <a:cubicBezTo>
                  <a:pt x="187568" y="502193"/>
                  <a:pt x="169799" y="484424"/>
                  <a:pt x="169799" y="462505"/>
                </a:cubicBezTo>
                <a:cubicBezTo>
                  <a:pt x="169799" y="440586"/>
                  <a:pt x="187568" y="422817"/>
                  <a:pt x="209487" y="422817"/>
                </a:cubicBezTo>
                <a:close/>
                <a:moveTo>
                  <a:pt x="39688" y="422817"/>
                </a:moveTo>
                <a:cubicBezTo>
                  <a:pt x="61607" y="422817"/>
                  <a:pt x="79376" y="440586"/>
                  <a:pt x="79376" y="462505"/>
                </a:cubicBezTo>
                <a:cubicBezTo>
                  <a:pt x="79376" y="484424"/>
                  <a:pt x="61607" y="502193"/>
                  <a:pt x="39688" y="502193"/>
                </a:cubicBezTo>
                <a:cubicBezTo>
                  <a:pt x="17769" y="502193"/>
                  <a:pt x="0" y="484424"/>
                  <a:pt x="0" y="462505"/>
                </a:cubicBezTo>
                <a:cubicBezTo>
                  <a:pt x="0" y="440586"/>
                  <a:pt x="17769" y="422817"/>
                  <a:pt x="39688" y="422817"/>
                </a:cubicBezTo>
                <a:close/>
                <a:moveTo>
                  <a:pt x="1228281" y="281878"/>
                </a:moveTo>
                <a:cubicBezTo>
                  <a:pt x="1250200" y="281878"/>
                  <a:pt x="1267969" y="299647"/>
                  <a:pt x="1267969" y="321566"/>
                </a:cubicBezTo>
                <a:cubicBezTo>
                  <a:pt x="1267969" y="343485"/>
                  <a:pt x="1250200" y="361254"/>
                  <a:pt x="1228281" y="361254"/>
                </a:cubicBezTo>
                <a:cubicBezTo>
                  <a:pt x="1206362" y="361254"/>
                  <a:pt x="1188593" y="343485"/>
                  <a:pt x="1188593" y="321566"/>
                </a:cubicBezTo>
                <a:cubicBezTo>
                  <a:pt x="1188593" y="299647"/>
                  <a:pt x="1206362" y="281878"/>
                  <a:pt x="1228281" y="281878"/>
                </a:cubicBezTo>
                <a:close/>
                <a:moveTo>
                  <a:pt x="1058482" y="281878"/>
                </a:moveTo>
                <a:cubicBezTo>
                  <a:pt x="1080401" y="281878"/>
                  <a:pt x="1098170" y="299647"/>
                  <a:pt x="1098170" y="321566"/>
                </a:cubicBezTo>
                <a:cubicBezTo>
                  <a:pt x="1098170" y="343485"/>
                  <a:pt x="1080401" y="361254"/>
                  <a:pt x="1058482" y="361254"/>
                </a:cubicBezTo>
                <a:cubicBezTo>
                  <a:pt x="1036563" y="361254"/>
                  <a:pt x="1018794" y="343485"/>
                  <a:pt x="1018794" y="321566"/>
                </a:cubicBezTo>
                <a:cubicBezTo>
                  <a:pt x="1018794" y="299647"/>
                  <a:pt x="1036563" y="281878"/>
                  <a:pt x="1058482" y="281878"/>
                </a:cubicBezTo>
                <a:close/>
                <a:moveTo>
                  <a:pt x="888683" y="281878"/>
                </a:moveTo>
                <a:cubicBezTo>
                  <a:pt x="910602" y="281878"/>
                  <a:pt x="928371" y="299647"/>
                  <a:pt x="928371" y="321566"/>
                </a:cubicBezTo>
                <a:cubicBezTo>
                  <a:pt x="928371" y="343485"/>
                  <a:pt x="910602" y="361254"/>
                  <a:pt x="888683" y="361254"/>
                </a:cubicBezTo>
                <a:cubicBezTo>
                  <a:pt x="866764" y="361254"/>
                  <a:pt x="848995" y="343485"/>
                  <a:pt x="848995" y="321566"/>
                </a:cubicBezTo>
                <a:cubicBezTo>
                  <a:pt x="848995" y="299647"/>
                  <a:pt x="866764" y="281878"/>
                  <a:pt x="888683" y="281878"/>
                </a:cubicBezTo>
                <a:close/>
                <a:moveTo>
                  <a:pt x="718884" y="281878"/>
                </a:moveTo>
                <a:cubicBezTo>
                  <a:pt x="740803" y="281878"/>
                  <a:pt x="758572" y="299647"/>
                  <a:pt x="758572" y="321566"/>
                </a:cubicBezTo>
                <a:cubicBezTo>
                  <a:pt x="758572" y="343485"/>
                  <a:pt x="740803" y="361254"/>
                  <a:pt x="718884" y="361254"/>
                </a:cubicBezTo>
                <a:cubicBezTo>
                  <a:pt x="696965" y="361254"/>
                  <a:pt x="679196" y="343485"/>
                  <a:pt x="679196" y="321566"/>
                </a:cubicBezTo>
                <a:cubicBezTo>
                  <a:pt x="679196" y="299647"/>
                  <a:pt x="696965" y="281878"/>
                  <a:pt x="718884" y="281878"/>
                </a:cubicBezTo>
                <a:close/>
                <a:moveTo>
                  <a:pt x="549085" y="281878"/>
                </a:moveTo>
                <a:cubicBezTo>
                  <a:pt x="571004" y="281878"/>
                  <a:pt x="588773" y="299647"/>
                  <a:pt x="588773" y="321566"/>
                </a:cubicBezTo>
                <a:cubicBezTo>
                  <a:pt x="588773" y="343485"/>
                  <a:pt x="571004" y="361254"/>
                  <a:pt x="549085" y="361254"/>
                </a:cubicBezTo>
                <a:cubicBezTo>
                  <a:pt x="527166" y="361254"/>
                  <a:pt x="509397" y="343485"/>
                  <a:pt x="509397" y="321566"/>
                </a:cubicBezTo>
                <a:cubicBezTo>
                  <a:pt x="509397" y="299647"/>
                  <a:pt x="527166" y="281878"/>
                  <a:pt x="549085" y="281878"/>
                </a:cubicBezTo>
                <a:close/>
                <a:moveTo>
                  <a:pt x="379286" y="281878"/>
                </a:moveTo>
                <a:cubicBezTo>
                  <a:pt x="401205" y="281878"/>
                  <a:pt x="418974" y="299647"/>
                  <a:pt x="418974" y="321566"/>
                </a:cubicBezTo>
                <a:cubicBezTo>
                  <a:pt x="418974" y="343485"/>
                  <a:pt x="401205" y="361254"/>
                  <a:pt x="379286" y="361254"/>
                </a:cubicBezTo>
                <a:cubicBezTo>
                  <a:pt x="357367" y="361254"/>
                  <a:pt x="339598" y="343485"/>
                  <a:pt x="339598" y="321566"/>
                </a:cubicBezTo>
                <a:cubicBezTo>
                  <a:pt x="339598" y="299647"/>
                  <a:pt x="357367" y="281878"/>
                  <a:pt x="379286" y="281878"/>
                </a:cubicBezTo>
                <a:close/>
                <a:moveTo>
                  <a:pt x="209487" y="281878"/>
                </a:moveTo>
                <a:cubicBezTo>
                  <a:pt x="231406" y="281878"/>
                  <a:pt x="249175" y="299647"/>
                  <a:pt x="249175" y="321566"/>
                </a:cubicBezTo>
                <a:cubicBezTo>
                  <a:pt x="249175" y="343485"/>
                  <a:pt x="231406" y="361254"/>
                  <a:pt x="209487" y="361254"/>
                </a:cubicBezTo>
                <a:cubicBezTo>
                  <a:pt x="187568" y="361254"/>
                  <a:pt x="169799" y="343485"/>
                  <a:pt x="169799" y="321566"/>
                </a:cubicBezTo>
                <a:cubicBezTo>
                  <a:pt x="169799" y="299647"/>
                  <a:pt x="187568" y="281878"/>
                  <a:pt x="209487" y="281878"/>
                </a:cubicBezTo>
                <a:close/>
                <a:moveTo>
                  <a:pt x="39688" y="281878"/>
                </a:moveTo>
                <a:cubicBezTo>
                  <a:pt x="61607" y="281878"/>
                  <a:pt x="79376" y="299647"/>
                  <a:pt x="79376" y="321566"/>
                </a:cubicBezTo>
                <a:cubicBezTo>
                  <a:pt x="79376" y="343485"/>
                  <a:pt x="61607" y="361254"/>
                  <a:pt x="39688" y="361254"/>
                </a:cubicBezTo>
                <a:cubicBezTo>
                  <a:pt x="17769" y="361254"/>
                  <a:pt x="0" y="343485"/>
                  <a:pt x="0" y="321566"/>
                </a:cubicBezTo>
                <a:cubicBezTo>
                  <a:pt x="0" y="299647"/>
                  <a:pt x="17769" y="281878"/>
                  <a:pt x="39688" y="281878"/>
                </a:cubicBezTo>
                <a:close/>
                <a:moveTo>
                  <a:pt x="1228281" y="140939"/>
                </a:moveTo>
                <a:cubicBezTo>
                  <a:pt x="1250200" y="140939"/>
                  <a:pt x="1267969" y="158708"/>
                  <a:pt x="1267969" y="180627"/>
                </a:cubicBezTo>
                <a:cubicBezTo>
                  <a:pt x="1267969" y="202546"/>
                  <a:pt x="1250200" y="220315"/>
                  <a:pt x="1228281" y="220315"/>
                </a:cubicBezTo>
                <a:cubicBezTo>
                  <a:pt x="1206362" y="220315"/>
                  <a:pt x="1188593" y="202546"/>
                  <a:pt x="1188593" y="180627"/>
                </a:cubicBezTo>
                <a:cubicBezTo>
                  <a:pt x="1188593" y="158708"/>
                  <a:pt x="1206362" y="140939"/>
                  <a:pt x="1228281" y="140939"/>
                </a:cubicBezTo>
                <a:close/>
                <a:moveTo>
                  <a:pt x="1058482" y="140939"/>
                </a:moveTo>
                <a:cubicBezTo>
                  <a:pt x="1080401" y="140939"/>
                  <a:pt x="1098170" y="158708"/>
                  <a:pt x="1098170" y="180627"/>
                </a:cubicBezTo>
                <a:cubicBezTo>
                  <a:pt x="1098170" y="202546"/>
                  <a:pt x="1080401" y="220315"/>
                  <a:pt x="1058482" y="220315"/>
                </a:cubicBezTo>
                <a:cubicBezTo>
                  <a:pt x="1036563" y="220315"/>
                  <a:pt x="1018794" y="202546"/>
                  <a:pt x="1018794" y="180627"/>
                </a:cubicBezTo>
                <a:cubicBezTo>
                  <a:pt x="1018794" y="158708"/>
                  <a:pt x="1036563" y="140939"/>
                  <a:pt x="1058482" y="140939"/>
                </a:cubicBezTo>
                <a:close/>
                <a:moveTo>
                  <a:pt x="888683" y="140939"/>
                </a:moveTo>
                <a:cubicBezTo>
                  <a:pt x="910602" y="140939"/>
                  <a:pt x="928371" y="158708"/>
                  <a:pt x="928371" y="180627"/>
                </a:cubicBezTo>
                <a:cubicBezTo>
                  <a:pt x="928371" y="202546"/>
                  <a:pt x="910602" y="220315"/>
                  <a:pt x="888683" y="220315"/>
                </a:cubicBezTo>
                <a:cubicBezTo>
                  <a:pt x="866764" y="220315"/>
                  <a:pt x="848995" y="202546"/>
                  <a:pt x="848995" y="180627"/>
                </a:cubicBezTo>
                <a:cubicBezTo>
                  <a:pt x="848995" y="158708"/>
                  <a:pt x="866764" y="140939"/>
                  <a:pt x="888683" y="140939"/>
                </a:cubicBezTo>
                <a:close/>
                <a:moveTo>
                  <a:pt x="718884" y="140939"/>
                </a:moveTo>
                <a:cubicBezTo>
                  <a:pt x="740803" y="140939"/>
                  <a:pt x="758572" y="158708"/>
                  <a:pt x="758572" y="180627"/>
                </a:cubicBezTo>
                <a:cubicBezTo>
                  <a:pt x="758572" y="202546"/>
                  <a:pt x="740803" y="220315"/>
                  <a:pt x="718884" y="220315"/>
                </a:cubicBezTo>
                <a:cubicBezTo>
                  <a:pt x="696965" y="220315"/>
                  <a:pt x="679196" y="202546"/>
                  <a:pt x="679196" y="180627"/>
                </a:cubicBezTo>
                <a:cubicBezTo>
                  <a:pt x="679196" y="158708"/>
                  <a:pt x="696965" y="140939"/>
                  <a:pt x="718884" y="140939"/>
                </a:cubicBezTo>
                <a:close/>
                <a:moveTo>
                  <a:pt x="549085" y="140939"/>
                </a:moveTo>
                <a:cubicBezTo>
                  <a:pt x="571004" y="140939"/>
                  <a:pt x="588773" y="158708"/>
                  <a:pt x="588773" y="180627"/>
                </a:cubicBezTo>
                <a:cubicBezTo>
                  <a:pt x="588773" y="202546"/>
                  <a:pt x="571004" y="220315"/>
                  <a:pt x="549085" y="220315"/>
                </a:cubicBezTo>
                <a:cubicBezTo>
                  <a:pt x="527166" y="220315"/>
                  <a:pt x="509397" y="202546"/>
                  <a:pt x="509397" y="180627"/>
                </a:cubicBezTo>
                <a:cubicBezTo>
                  <a:pt x="509397" y="158708"/>
                  <a:pt x="527166" y="140939"/>
                  <a:pt x="549085" y="140939"/>
                </a:cubicBezTo>
                <a:close/>
                <a:moveTo>
                  <a:pt x="379286" y="140939"/>
                </a:moveTo>
                <a:cubicBezTo>
                  <a:pt x="401205" y="140939"/>
                  <a:pt x="418974" y="158708"/>
                  <a:pt x="418974" y="180627"/>
                </a:cubicBezTo>
                <a:cubicBezTo>
                  <a:pt x="418974" y="202546"/>
                  <a:pt x="401205" y="220315"/>
                  <a:pt x="379286" y="220315"/>
                </a:cubicBezTo>
                <a:cubicBezTo>
                  <a:pt x="357367" y="220315"/>
                  <a:pt x="339598" y="202546"/>
                  <a:pt x="339598" y="180627"/>
                </a:cubicBezTo>
                <a:cubicBezTo>
                  <a:pt x="339598" y="158708"/>
                  <a:pt x="357367" y="140939"/>
                  <a:pt x="379286" y="140939"/>
                </a:cubicBezTo>
                <a:close/>
                <a:moveTo>
                  <a:pt x="209487" y="140939"/>
                </a:moveTo>
                <a:cubicBezTo>
                  <a:pt x="231406" y="140939"/>
                  <a:pt x="249175" y="158708"/>
                  <a:pt x="249175" y="180627"/>
                </a:cubicBezTo>
                <a:cubicBezTo>
                  <a:pt x="249175" y="202546"/>
                  <a:pt x="231406" y="220315"/>
                  <a:pt x="209487" y="220315"/>
                </a:cubicBezTo>
                <a:cubicBezTo>
                  <a:pt x="187568" y="220315"/>
                  <a:pt x="169799" y="202546"/>
                  <a:pt x="169799" y="180627"/>
                </a:cubicBezTo>
                <a:cubicBezTo>
                  <a:pt x="169799" y="158708"/>
                  <a:pt x="187568" y="140939"/>
                  <a:pt x="209487" y="140939"/>
                </a:cubicBezTo>
                <a:close/>
                <a:moveTo>
                  <a:pt x="39688" y="140939"/>
                </a:moveTo>
                <a:cubicBezTo>
                  <a:pt x="61607" y="140939"/>
                  <a:pt x="79376" y="158708"/>
                  <a:pt x="79376" y="180627"/>
                </a:cubicBezTo>
                <a:cubicBezTo>
                  <a:pt x="79376" y="202546"/>
                  <a:pt x="61607" y="220315"/>
                  <a:pt x="39688" y="220315"/>
                </a:cubicBezTo>
                <a:cubicBezTo>
                  <a:pt x="17769" y="220315"/>
                  <a:pt x="0" y="202546"/>
                  <a:pt x="0" y="180627"/>
                </a:cubicBezTo>
                <a:cubicBezTo>
                  <a:pt x="0" y="158708"/>
                  <a:pt x="17769" y="140939"/>
                  <a:pt x="39688" y="140939"/>
                </a:cubicBezTo>
                <a:close/>
                <a:moveTo>
                  <a:pt x="1228281" y="0"/>
                </a:moveTo>
                <a:cubicBezTo>
                  <a:pt x="1250200" y="0"/>
                  <a:pt x="1267969" y="17769"/>
                  <a:pt x="1267969" y="39688"/>
                </a:cubicBezTo>
                <a:cubicBezTo>
                  <a:pt x="1267969" y="61607"/>
                  <a:pt x="1250200" y="79376"/>
                  <a:pt x="1228281" y="79376"/>
                </a:cubicBezTo>
                <a:cubicBezTo>
                  <a:pt x="1206362" y="79376"/>
                  <a:pt x="1188593" y="61607"/>
                  <a:pt x="1188593" y="39688"/>
                </a:cubicBezTo>
                <a:cubicBezTo>
                  <a:pt x="1188593" y="17769"/>
                  <a:pt x="1206362" y="0"/>
                  <a:pt x="1228281" y="0"/>
                </a:cubicBezTo>
                <a:close/>
                <a:moveTo>
                  <a:pt x="1058482" y="0"/>
                </a:moveTo>
                <a:cubicBezTo>
                  <a:pt x="1080401" y="0"/>
                  <a:pt x="1098170" y="17769"/>
                  <a:pt x="1098170" y="39688"/>
                </a:cubicBezTo>
                <a:cubicBezTo>
                  <a:pt x="1098170" y="61607"/>
                  <a:pt x="1080401" y="79376"/>
                  <a:pt x="1058482" y="79376"/>
                </a:cubicBezTo>
                <a:cubicBezTo>
                  <a:pt x="1036563" y="79376"/>
                  <a:pt x="1018794" y="61607"/>
                  <a:pt x="1018794" y="39688"/>
                </a:cubicBezTo>
                <a:cubicBezTo>
                  <a:pt x="1018794" y="17769"/>
                  <a:pt x="1036563" y="0"/>
                  <a:pt x="1058482" y="0"/>
                </a:cubicBezTo>
                <a:close/>
                <a:moveTo>
                  <a:pt x="888683" y="0"/>
                </a:moveTo>
                <a:cubicBezTo>
                  <a:pt x="910602" y="0"/>
                  <a:pt x="928371" y="17769"/>
                  <a:pt x="928371" y="39688"/>
                </a:cubicBezTo>
                <a:cubicBezTo>
                  <a:pt x="928371" y="61607"/>
                  <a:pt x="910602" y="79376"/>
                  <a:pt x="888683" y="79376"/>
                </a:cubicBezTo>
                <a:cubicBezTo>
                  <a:pt x="866764" y="79376"/>
                  <a:pt x="848995" y="61607"/>
                  <a:pt x="848995" y="39688"/>
                </a:cubicBezTo>
                <a:cubicBezTo>
                  <a:pt x="848995" y="17769"/>
                  <a:pt x="866764" y="0"/>
                  <a:pt x="888683" y="0"/>
                </a:cubicBezTo>
                <a:close/>
                <a:moveTo>
                  <a:pt x="718884" y="0"/>
                </a:moveTo>
                <a:cubicBezTo>
                  <a:pt x="740803" y="0"/>
                  <a:pt x="758572" y="17769"/>
                  <a:pt x="758572" y="39688"/>
                </a:cubicBezTo>
                <a:cubicBezTo>
                  <a:pt x="758572" y="61607"/>
                  <a:pt x="740803" y="79376"/>
                  <a:pt x="718884" y="79376"/>
                </a:cubicBezTo>
                <a:cubicBezTo>
                  <a:pt x="696965" y="79376"/>
                  <a:pt x="679196" y="61607"/>
                  <a:pt x="679196" y="39688"/>
                </a:cubicBezTo>
                <a:cubicBezTo>
                  <a:pt x="679196" y="17769"/>
                  <a:pt x="696965" y="0"/>
                  <a:pt x="718884" y="0"/>
                </a:cubicBezTo>
                <a:close/>
                <a:moveTo>
                  <a:pt x="549085" y="0"/>
                </a:moveTo>
                <a:cubicBezTo>
                  <a:pt x="571004" y="0"/>
                  <a:pt x="588773" y="17769"/>
                  <a:pt x="588773" y="39688"/>
                </a:cubicBezTo>
                <a:cubicBezTo>
                  <a:pt x="588773" y="61607"/>
                  <a:pt x="571004" y="79376"/>
                  <a:pt x="549085" y="79376"/>
                </a:cubicBezTo>
                <a:cubicBezTo>
                  <a:pt x="527166" y="79376"/>
                  <a:pt x="509397" y="61607"/>
                  <a:pt x="509397" y="39688"/>
                </a:cubicBezTo>
                <a:cubicBezTo>
                  <a:pt x="509397" y="17769"/>
                  <a:pt x="527166" y="0"/>
                  <a:pt x="549085" y="0"/>
                </a:cubicBezTo>
                <a:close/>
                <a:moveTo>
                  <a:pt x="379286" y="0"/>
                </a:moveTo>
                <a:cubicBezTo>
                  <a:pt x="401205" y="0"/>
                  <a:pt x="418974" y="17769"/>
                  <a:pt x="418974" y="39688"/>
                </a:cubicBezTo>
                <a:cubicBezTo>
                  <a:pt x="418974" y="61607"/>
                  <a:pt x="401205" y="79376"/>
                  <a:pt x="379286" y="79376"/>
                </a:cubicBezTo>
                <a:cubicBezTo>
                  <a:pt x="357367" y="79376"/>
                  <a:pt x="339598" y="61607"/>
                  <a:pt x="339598" y="39688"/>
                </a:cubicBezTo>
                <a:cubicBezTo>
                  <a:pt x="339598" y="17769"/>
                  <a:pt x="357367" y="0"/>
                  <a:pt x="379286" y="0"/>
                </a:cubicBezTo>
                <a:close/>
                <a:moveTo>
                  <a:pt x="209487" y="0"/>
                </a:moveTo>
                <a:cubicBezTo>
                  <a:pt x="231406" y="0"/>
                  <a:pt x="249175" y="17769"/>
                  <a:pt x="249175" y="39688"/>
                </a:cubicBezTo>
                <a:cubicBezTo>
                  <a:pt x="249175" y="61607"/>
                  <a:pt x="231406" y="79376"/>
                  <a:pt x="209487" y="79376"/>
                </a:cubicBezTo>
                <a:cubicBezTo>
                  <a:pt x="187568" y="79376"/>
                  <a:pt x="169799" y="61607"/>
                  <a:pt x="169799" y="39688"/>
                </a:cubicBezTo>
                <a:cubicBezTo>
                  <a:pt x="169799" y="17769"/>
                  <a:pt x="187568" y="0"/>
                  <a:pt x="209487" y="0"/>
                </a:cubicBezTo>
                <a:close/>
                <a:moveTo>
                  <a:pt x="39688" y="0"/>
                </a:moveTo>
                <a:cubicBezTo>
                  <a:pt x="61607" y="0"/>
                  <a:pt x="79376" y="17769"/>
                  <a:pt x="79376" y="39688"/>
                </a:cubicBezTo>
                <a:cubicBezTo>
                  <a:pt x="79376" y="61607"/>
                  <a:pt x="61607" y="79376"/>
                  <a:pt x="39688" y="79376"/>
                </a:cubicBezTo>
                <a:cubicBezTo>
                  <a:pt x="17769" y="79376"/>
                  <a:pt x="0" y="61607"/>
                  <a:pt x="0" y="39688"/>
                </a:cubicBezTo>
                <a:cubicBezTo>
                  <a:pt x="0" y="17769"/>
                  <a:pt x="17769" y="0"/>
                  <a:pt x="3968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3" t="17820" r="11674" b="13408"/>
          <a:stretch>
            <a:fillRect/>
          </a:stretch>
        </p:blipFill>
        <p:spPr>
          <a:xfrm flipH="1">
            <a:off x="4813191" y="818265"/>
            <a:ext cx="4057649" cy="3304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+mn-lt"/>
                <a:cs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20" Type="http://schemas.openxmlformats.org/officeDocument/2006/relationships/tags" Target="../tags/tag108.xml"/><Relationship Id="rId2" Type="http://schemas.openxmlformats.org/officeDocument/2006/relationships/slideLayout" Target="../slideLayouts/slideLayout9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image" Target="../media/image7.png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0932" y="213488"/>
            <a:ext cx="684942" cy="62709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2197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65487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521970" y="27000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521970" y="97631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9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slideLayout" Target="../slideLayouts/slideLayout10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499201" y="790100"/>
            <a:ext cx="791050" cy="7910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59" name="任意多边形: 形状 558"/>
          <p:cNvSpPr/>
          <p:nvPr/>
        </p:nvSpPr>
        <p:spPr>
          <a:xfrm>
            <a:off x="7971553" y="4088352"/>
            <a:ext cx="2007648" cy="2007648"/>
          </a:xfrm>
          <a:custGeom>
            <a:avLst/>
            <a:gdLst>
              <a:gd name="connsiteX0" fmla="*/ 2484513 w 4992914"/>
              <a:gd name="connsiteY0" fmla="*/ 563719 h 4992914"/>
              <a:gd name="connsiteX1" fmla="*/ 551775 w 4992914"/>
              <a:gd name="connsiteY1" fmla="*/ 2496457 h 4992914"/>
              <a:gd name="connsiteX2" fmla="*/ 2484513 w 4992914"/>
              <a:gd name="connsiteY2" fmla="*/ 4429195 h 4992914"/>
              <a:gd name="connsiteX3" fmla="*/ 4417251 w 4992914"/>
              <a:gd name="connsiteY3" fmla="*/ 2496457 h 4992914"/>
              <a:gd name="connsiteX4" fmla="*/ 2484513 w 4992914"/>
              <a:gd name="connsiteY4" fmla="*/ 563719 h 4992914"/>
              <a:gd name="connsiteX5" fmla="*/ 2496457 w 4992914"/>
              <a:gd name="connsiteY5" fmla="*/ 0 h 4992914"/>
              <a:gd name="connsiteX6" fmla="*/ 4992914 w 4992914"/>
              <a:gd name="connsiteY6" fmla="*/ 2496457 h 4992914"/>
              <a:gd name="connsiteX7" fmla="*/ 2496457 w 4992914"/>
              <a:gd name="connsiteY7" fmla="*/ 4992914 h 4992914"/>
              <a:gd name="connsiteX8" fmla="*/ 0 w 4992914"/>
              <a:gd name="connsiteY8" fmla="*/ 2496457 h 4992914"/>
              <a:gd name="connsiteX9" fmla="*/ 2496457 w 4992914"/>
              <a:gd name="connsiteY9" fmla="*/ 0 h 499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2914" h="4992914">
                <a:moveTo>
                  <a:pt x="2484513" y="563719"/>
                </a:moveTo>
                <a:cubicBezTo>
                  <a:pt x="1417091" y="563719"/>
                  <a:pt x="551775" y="1429035"/>
                  <a:pt x="551775" y="2496457"/>
                </a:cubicBezTo>
                <a:cubicBezTo>
                  <a:pt x="551775" y="3563879"/>
                  <a:pt x="1417091" y="4429195"/>
                  <a:pt x="2484513" y="4429195"/>
                </a:cubicBezTo>
                <a:cubicBezTo>
                  <a:pt x="3551935" y="4429195"/>
                  <a:pt x="4417251" y="3563879"/>
                  <a:pt x="4417251" y="2496457"/>
                </a:cubicBezTo>
                <a:cubicBezTo>
                  <a:pt x="4417251" y="1429035"/>
                  <a:pt x="3551935" y="563719"/>
                  <a:pt x="2484513" y="563719"/>
                </a:cubicBezTo>
                <a:close/>
                <a:moveTo>
                  <a:pt x="2496457" y="0"/>
                </a:moveTo>
                <a:cubicBezTo>
                  <a:pt x="3875212" y="0"/>
                  <a:pt x="4992914" y="1117702"/>
                  <a:pt x="4992914" y="2496457"/>
                </a:cubicBezTo>
                <a:cubicBezTo>
                  <a:pt x="4992914" y="3875212"/>
                  <a:pt x="3875212" y="4992914"/>
                  <a:pt x="2496457" y="4992914"/>
                </a:cubicBezTo>
                <a:cubicBezTo>
                  <a:pt x="1117702" y="4992914"/>
                  <a:pt x="0" y="3875212"/>
                  <a:pt x="0" y="2496457"/>
                </a:cubicBezTo>
                <a:cubicBezTo>
                  <a:pt x="0" y="1117702"/>
                  <a:pt x="1117702" y="0"/>
                  <a:pt x="2496457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56" name="任意多边形: 形状 555"/>
          <p:cNvSpPr/>
          <p:nvPr/>
        </p:nvSpPr>
        <p:spPr>
          <a:xfrm>
            <a:off x="-1740048" y="-1702406"/>
            <a:ext cx="4613876" cy="4613876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950" y="2074545"/>
            <a:ext cx="5624830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1500">
                <a:solidFill>
                  <a:schemeClr val="bg1"/>
                </a:solidFill>
                <a:effectLst>
                  <a:outerShdw blurRad="25400" dist="25400" algn="l" rotWithShape="0">
                    <a:prstClr val="black">
                      <a:alpha val="61000"/>
                    </a:prstClr>
                  </a:outerShdw>
                </a:effectLst>
                <a:latin typeface="Edwardian Script ITC" panose="030303020407070D0804" pitchFamily="66" charset="0"/>
                <a:ea typeface="叶根友刀锋黑草" panose="02010601030101010101" pitchFamily="2" charset="-122"/>
              </a:defRPr>
            </a:lvl1pPr>
            <a:lvl2pPr marL="7429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40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Amazon Sales Dat</a:t>
            </a:r>
            <a:r>
              <a:rPr lang="en-US" altLang="zh-CN" sz="40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a</a:t>
            </a:r>
            <a:r>
              <a:rPr lang="zh-CN" altLang="en-US" sz="40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 Analysis in SQL</a:t>
            </a:r>
            <a:endParaRPr lang="zh-CN" altLang="en-US" sz="40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5" name="TextBox 15"/>
          <p:cNvSpPr txBox="1"/>
          <p:nvPr/>
        </p:nvSpPr>
        <p:spPr>
          <a:xfrm>
            <a:off x="395940" y="3871579"/>
            <a:ext cx="2002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VIVEK KARMAKAR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19/09/2024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grpSp>
        <p:nvGrpSpPr>
          <p:cNvPr id="292" name="Google Shape;247;p39"/>
          <p:cNvGrpSpPr/>
          <p:nvPr/>
        </p:nvGrpSpPr>
        <p:grpSpPr>
          <a:xfrm>
            <a:off x="5066163" y="665231"/>
            <a:ext cx="3762322" cy="3747112"/>
            <a:chOff x="1380325" y="456475"/>
            <a:chExt cx="4827625" cy="4811100"/>
          </a:xfrm>
        </p:grpSpPr>
        <p:sp>
          <p:nvSpPr>
            <p:cNvPr id="293" name="Google Shape;248;p39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4" name="Google Shape;249;p39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5" name="Google Shape;250;p39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6" name="Google Shape;251;p39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7" name="Google Shape;252;p39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8" name="Google Shape;253;p39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9" name="Google Shape;254;p39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0" name="Google Shape;255;p39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1" name="Google Shape;256;p39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2" name="Google Shape;257;p39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3" name="Google Shape;258;p39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4" name="Google Shape;259;p39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5" name="Google Shape;260;p39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6" name="Google Shape;261;p39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7" name="Google Shape;262;p39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8" name="Google Shape;263;p39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09" name="Google Shape;264;p39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0" name="Google Shape;265;p39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1" name="Google Shape;266;p39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2" name="Google Shape;267;p39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3" name="Google Shape;268;p39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4" name="Google Shape;269;p39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5" name="Google Shape;270;p39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6" name="Google Shape;271;p39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7" name="Google Shape;272;p39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8" name="Google Shape;273;p39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9" name="Google Shape;274;p39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0" name="Google Shape;275;p39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1" name="Google Shape;276;p39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2" name="Google Shape;277;p39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3" name="Google Shape;278;p39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4" name="Google Shape;279;p39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5" name="Google Shape;280;p39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6" name="Google Shape;281;p39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7" name="Google Shape;282;p39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8" name="Google Shape;283;p39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9" name="Google Shape;284;p39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0" name="Google Shape;285;p39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1" name="Google Shape;286;p39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2" name="Google Shape;287;p39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3" name="Google Shape;288;p39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4" name="Google Shape;289;p39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5" name="Google Shape;290;p39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6" name="Google Shape;291;p39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7" name="Google Shape;292;p39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8" name="Google Shape;293;p39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9" name="Google Shape;294;p39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0" name="Google Shape;295;p39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1" name="Google Shape;296;p39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2" name="Google Shape;297;p39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3" name="Google Shape;298;p39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4" name="Google Shape;299;p39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5" name="Google Shape;300;p39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6" name="Google Shape;301;p39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7" name="Google Shape;302;p39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8" name="Google Shape;303;p39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9" name="Google Shape;304;p39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0" name="Google Shape;305;p39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1" name="Google Shape;306;p39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2" name="Google Shape;307;p39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3" name="Google Shape;308;p39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4" name="Google Shape;309;p39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5" name="Google Shape;310;p39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6" name="Google Shape;311;p39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7" name="Google Shape;312;p39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8" name="Google Shape;313;p39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9" name="Google Shape;314;p39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0" name="Google Shape;315;p39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1" name="Google Shape;316;p39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2" name="Google Shape;317;p39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3" name="Google Shape;318;p39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4" name="Google Shape;319;p39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5" name="Google Shape;320;p39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6" name="Google Shape;321;p39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7" name="Google Shape;322;p39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8" name="Google Shape;323;p39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69" name="Google Shape;324;p39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0" name="Google Shape;325;p39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1" name="Google Shape;326;p39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2" name="Google Shape;327;p39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3" name="Google Shape;328;p39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4" name="Google Shape;329;p39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5" name="Google Shape;330;p39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6" name="Google Shape;331;p39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7" name="Google Shape;332;p39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8" name="Google Shape;333;p39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9" name="Google Shape;334;p39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0" name="Google Shape;335;p39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1" name="Google Shape;336;p39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2" name="Google Shape;337;p39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3" name="Google Shape;338;p39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4" name="Google Shape;339;p39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5" name="Google Shape;340;p39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6" name="Google Shape;341;p39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7" name="Google Shape;342;p39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8" name="Google Shape;343;p39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9" name="Google Shape;344;p39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0" name="Google Shape;345;p39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1" name="Google Shape;346;p39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2" name="Google Shape;347;p39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3" name="Google Shape;348;p39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4" name="Google Shape;349;p39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5" name="Google Shape;350;p39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6" name="Google Shape;351;p39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7" name="Google Shape;352;p39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8" name="Google Shape;353;p39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9" name="Google Shape;354;p39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0" name="Google Shape;355;p39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1" name="Google Shape;356;p39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2" name="Google Shape;357;p39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3" name="Google Shape;358;p39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4" name="Google Shape;359;p39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5" name="Google Shape;360;p39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6" name="Google Shape;361;p39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7" name="Google Shape;362;p39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8" name="Google Shape;363;p39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9" name="Google Shape;364;p39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0" name="Google Shape;365;p39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1" name="Google Shape;366;p39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2" name="Google Shape;367;p39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3" name="Google Shape;368;p39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4" name="Google Shape;369;p39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5" name="Google Shape;370;p39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6" name="Google Shape;371;p39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7" name="Google Shape;372;p39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8" name="Google Shape;373;p39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9" name="Google Shape;374;p39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0" name="Google Shape;375;p39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1" name="Google Shape;376;p39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2" name="Google Shape;377;p39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3" name="Google Shape;378;p39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4" name="Google Shape;379;p39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5" name="Google Shape;380;p39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6" name="Google Shape;381;p39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7" name="Google Shape;382;p39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8" name="Google Shape;383;p39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9" name="Google Shape;384;p39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0" name="Google Shape;385;p39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1" name="Google Shape;386;p39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2" name="Google Shape;387;p39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3" name="Google Shape;388;p39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4" name="Google Shape;389;p39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5" name="Google Shape;390;p39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6" name="Google Shape;391;p39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7" name="Google Shape;392;p39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8" name="Google Shape;393;p39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9" name="Google Shape;394;p39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0" name="Google Shape;395;p39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1" name="Google Shape;396;p39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2" name="Google Shape;397;p39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3" name="Google Shape;398;p39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4" name="Google Shape;399;p39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5" name="Google Shape;400;p39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6" name="Google Shape;401;p39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7" name="Google Shape;402;p39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8" name="Google Shape;403;p39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9" name="Google Shape;404;p39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0" name="Google Shape;405;p39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1" name="Google Shape;406;p39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2" name="Google Shape;407;p39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3" name="Google Shape;408;p39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4" name="Google Shape;409;p39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5" name="Google Shape;410;p39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6" name="Google Shape;411;p39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7" name="Google Shape;412;p39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8" name="Google Shape;413;p39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9" name="Google Shape;414;p39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0" name="Google Shape;415;p39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1" name="Google Shape;416;p39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2" name="Google Shape;417;p39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3" name="Google Shape;418;p39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4" name="Google Shape;419;p39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5" name="Google Shape;420;p39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6" name="Google Shape;421;p39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7" name="Google Shape;422;p39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8" name="Google Shape;423;p39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9" name="Google Shape;424;p39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0" name="Google Shape;425;p39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1" name="Google Shape;426;p39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2" name="Google Shape;427;p39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3" name="Google Shape;428;p39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4" name="Google Shape;429;p39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5" name="Google Shape;430;p39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6" name="Google Shape;431;p39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7" name="Google Shape;432;p39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8" name="Google Shape;433;p39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9" name="Google Shape;434;p39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0" name="Google Shape;435;p39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1" name="Google Shape;436;p39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2" name="Google Shape;437;p39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3" name="Google Shape;438;p39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4" name="Google Shape;439;p39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5" name="Google Shape;440;p39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6" name="Google Shape;441;p39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7" name="Google Shape;442;p39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8" name="Google Shape;443;p39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9" name="Google Shape;444;p39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0" name="Google Shape;445;p39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1" name="Google Shape;446;p39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2" name="Google Shape;447;p39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3" name="Google Shape;448;p39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4" name="Google Shape;449;p39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5" name="Google Shape;450;p39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6" name="Google Shape;451;p39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7" name="Google Shape;452;p39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8" name="Google Shape;453;p39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9" name="Google Shape;454;p39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0" name="Google Shape;455;p39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1" name="Google Shape;456;p39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2" name="Google Shape;457;p39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3" name="Google Shape;458;p39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4" name="Google Shape;459;p39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5" name="Google Shape;460;p39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6" name="Google Shape;461;p39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7" name="Google Shape;462;p39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8" name="Google Shape;463;p39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9" name="Google Shape;464;p39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0" name="Google Shape;465;p39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1" name="Google Shape;466;p39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2" name="Google Shape;467;p39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3" name="Google Shape;468;p39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4" name="Google Shape;469;p39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5" name="Google Shape;470;p39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6" name="Google Shape;471;p39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7" name="Google Shape;472;p39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8" name="Google Shape;473;p39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9" name="Google Shape;474;p39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0" name="Google Shape;475;p39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1" name="Google Shape;476;p39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2" name="Google Shape;477;p39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3" name="Google Shape;478;p39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4" name="Google Shape;479;p39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5" name="Google Shape;480;p39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6" name="Google Shape;481;p39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7" name="Google Shape;482;p39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8" name="Google Shape;483;p39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9" name="Google Shape;484;p39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0" name="Google Shape;485;p39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1" name="Google Shape;486;p39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2" name="Google Shape;487;p39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3" name="Google Shape;488;p39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4" name="Google Shape;489;p39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5" name="Google Shape;490;p39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6" name="Google Shape;491;p39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7" name="Google Shape;492;p39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8" name="Google Shape;493;p39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9" name="Google Shape;494;p39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0" name="Google Shape;495;p39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1" name="Google Shape;496;p39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2" name="Google Shape;497;p39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3" name="Google Shape;498;p39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4" name="Google Shape;499;p39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5" name="Google Shape;500;p39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6" name="Google Shape;501;p39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7" name="Google Shape;502;p39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8" name="Google Shape;503;p39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9" name="Google Shape;504;p39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50" name="Google Shape;505;p39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51" name="Google Shape;506;p39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52" name="Google Shape;507;p39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7" name="十字形 6"/>
          <p:cNvSpPr/>
          <p:nvPr/>
        </p:nvSpPr>
        <p:spPr>
          <a:xfrm rot="2700000">
            <a:off x="5543349" y="460316"/>
            <a:ext cx="417782" cy="417780"/>
          </a:xfrm>
          <a:prstGeom prst="plus">
            <a:avLst>
              <a:gd name="adj" fmla="val 357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60" name="十字形 559"/>
          <p:cNvSpPr/>
          <p:nvPr/>
        </p:nvSpPr>
        <p:spPr>
          <a:xfrm rot="2700000">
            <a:off x="5006276" y="4028520"/>
            <a:ext cx="253678" cy="253676"/>
          </a:xfrm>
          <a:prstGeom prst="plus">
            <a:avLst>
              <a:gd name="adj" fmla="val 35767"/>
            </a:avLst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59" grpId="0" animBg="1"/>
      <p:bldP spid="556" grpId="0" animBg="1"/>
      <p:bldP spid="18" grpId="0"/>
      <p:bldP spid="35" grpId="0"/>
      <p:bldP spid="7" grpId="0" animBg="1"/>
      <p:bldP spid="5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00933" y="1215514"/>
            <a:ext cx="3262312" cy="3263900"/>
            <a:chOff x="2900933" y="1215514"/>
            <a:chExt cx="3262312" cy="3263900"/>
          </a:xfrm>
        </p:grpSpPr>
        <p:sp>
          <p:nvSpPr>
            <p:cNvPr id="37" name="Freeform 5"/>
            <p:cNvSpPr/>
            <p:nvPr/>
          </p:nvSpPr>
          <p:spPr bwMode="auto">
            <a:xfrm>
              <a:off x="3623245" y="1423476"/>
              <a:ext cx="2228850" cy="1770063"/>
            </a:xfrm>
            <a:custGeom>
              <a:avLst/>
              <a:gdLst>
                <a:gd name="T0" fmla="*/ 227 w 548"/>
                <a:gd name="T1" fmla="*/ 0 h 435"/>
                <a:gd name="T2" fmla="*/ 221 w 548"/>
                <a:gd name="T3" fmla="*/ 0 h 435"/>
                <a:gd name="T4" fmla="*/ 0 w 548"/>
                <a:gd name="T5" fmla="*/ 221 h 435"/>
                <a:gd name="T6" fmla="*/ 166 w 548"/>
                <a:gd name="T7" fmla="*/ 435 h 435"/>
                <a:gd name="T8" fmla="*/ 113 w 548"/>
                <a:gd name="T9" fmla="*/ 341 h 435"/>
                <a:gd name="T10" fmla="*/ 342 w 548"/>
                <a:gd name="T11" fmla="*/ 112 h 435"/>
                <a:gd name="T12" fmla="*/ 548 w 548"/>
                <a:gd name="T13" fmla="*/ 243 h 435"/>
                <a:gd name="T14" fmla="*/ 465 w 548"/>
                <a:gd name="T15" fmla="*/ 102 h 435"/>
                <a:gd name="T16" fmla="*/ 227 w 548"/>
                <a:gd name="T1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435">
                  <a:moveTo>
                    <a:pt x="227" y="0"/>
                  </a:moveTo>
                  <a:cubicBezTo>
                    <a:pt x="225" y="0"/>
                    <a:pt x="223" y="0"/>
                    <a:pt x="221" y="0"/>
                  </a:cubicBezTo>
                  <a:cubicBezTo>
                    <a:pt x="99" y="0"/>
                    <a:pt x="0" y="99"/>
                    <a:pt x="0" y="221"/>
                  </a:cubicBezTo>
                  <a:cubicBezTo>
                    <a:pt x="0" y="324"/>
                    <a:pt x="71" y="411"/>
                    <a:pt x="166" y="435"/>
                  </a:cubicBezTo>
                  <a:cubicBezTo>
                    <a:pt x="134" y="416"/>
                    <a:pt x="113" y="381"/>
                    <a:pt x="113" y="341"/>
                  </a:cubicBezTo>
                  <a:cubicBezTo>
                    <a:pt x="113" y="215"/>
                    <a:pt x="215" y="112"/>
                    <a:pt x="342" y="112"/>
                  </a:cubicBezTo>
                  <a:cubicBezTo>
                    <a:pt x="433" y="112"/>
                    <a:pt x="511" y="166"/>
                    <a:pt x="548" y="243"/>
                  </a:cubicBezTo>
                  <a:cubicBezTo>
                    <a:pt x="532" y="190"/>
                    <a:pt x="504" y="142"/>
                    <a:pt x="465" y="102"/>
                  </a:cubicBezTo>
                  <a:cubicBezTo>
                    <a:pt x="401" y="38"/>
                    <a:pt x="317" y="2"/>
                    <a:pt x="2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4143945" y="1912426"/>
              <a:ext cx="1770062" cy="2228850"/>
            </a:xfrm>
            <a:custGeom>
              <a:avLst/>
              <a:gdLst>
                <a:gd name="T0" fmla="*/ 93 w 435"/>
                <a:gd name="T1" fmla="*/ 113 h 548"/>
                <a:gd name="T2" fmla="*/ 322 w 435"/>
                <a:gd name="T3" fmla="*/ 342 h 548"/>
                <a:gd name="T4" fmla="*/ 192 w 435"/>
                <a:gd name="T5" fmla="*/ 548 h 548"/>
                <a:gd name="T6" fmla="*/ 333 w 435"/>
                <a:gd name="T7" fmla="*/ 465 h 548"/>
                <a:gd name="T8" fmla="*/ 435 w 435"/>
                <a:gd name="T9" fmla="*/ 227 h 548"/>
                <a:gd name="T10" fmla="*/ 435 w 435"/>
                <a:gd name="T11" fmla="*/ 221 h 548"/>
                <a:gd name="T12" fmla="*/ 214 w 435"/>
                <a:gd name="T13" fmla="*/ 0 h 548"/>
                <a:gd name="T14" fmla="*/ 0 w 435"/>
                <a:gd name="T15" fmla="*/ 167 h 548"/>
                <a:gd name="T16" fmla="*/ 93 w 435"/>
                <a:gd name="T17" fmla="*/ 11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5" h="548">
                  <a:moveTo>
                    <a:pt x="93" y="113"/>
                  </a:moveTo>
                  <a:cubicBezTo>
                    <a:pt x="219" y="113"/>
                    <a:pt x="322" y="216"/>
                    <a:pt x="322" y="342"/>
                  </a:cubicBezTo>
                  <a:cubicBezTo>
                    <a:pt x="322" y="433"/>
                    <a:pt x="269" y="512"/>
                    <a:pt x="192" y="548"/>
                  </a:cubicBezTo>
                  <a:cubicBezTo>
                    <a:pt x="245" y="533"/>
                    <a:pt x="293" y="504"/>
                    <a:pt x="333" y="465"/>
                  </a:cubicBezTo>
                  <a:cubicBezTo>
                    <a:pt x="397" y="402"/>
                    <a:pt x="433" y="317"/>
                    <a:pt x="435" y="227"/>
                  </a:cubicBezTo>
                  <a:cubicBezTo>
                    <a:pt x="435" y="225"/>
                    <a:pt x="435" y="223"/>
                    <a:pt x="435" y="221"/>
                  </a:cubicBezTo>
                  <a:cubicBezTo>
                    <a:pt x="435" y="100"/>
                    <a:pt x="336" y="0"/>
                    <a:pt x="214" y="0"/>
                  </a:cubicBezTo>
                  <a:cubicBezTo>
                    <a:pt x="111" y="0"/>
                    <a:pt x="24" y="71"/>
                    <a:pt x="0" y="167"/>
                  </a:cubicBezTo>
                  <a:cubicBezTo>
                    <a:pt x="18" y="135"/>
                    <a:pt x="53" y="113"/>
                    <a:pt x="93" y="113"/>
                  </a:cubicBezTo>
                  <a:close/>
                </a:path>
              </a:pathLst>
            </a:custGeom>
            <a:solidFill>
              <a:srgbClr val="E3E4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3191445" y="2433126"/>
              <a:ext cx="2230437" cy="1768475"/>
            </a:xfrm>
            <a:custGeom>
              <a:avLst/>
              <a:gdLst>
                <a:gd name="T0" fmla="*/ 321 w 548"/>
                <a:gd name="T1" fmla="*/ 435 h 435"/>
                <a:gd name="T2" fmla="*/ 327 w 548"/>
                <a:gd name="T3" fmla="*/ 435 h 435"/>
                <a:gd name="T4" fmla="*/ 548 w 548"/>
                <a:gd name="T5" fmla="*/ 214 h 435"/>
                <a:gd name="T6" fmla="*/ 382 w 548"/>
                <a:gd name="T7" fmla="*/ 0 h 435"/>
                <a:gd name="T8" fmla="*/ 436 w 548"/>
                <a:gd name="T9" fmla="*/ 93 h 435"/>
                <a:gd name="T10" fmla="*/ 207 w 548"/>
                <a:gd name="T11" fmla="*/ 322 h 435"/>
                <a:gd name="T12" fmla="*/ 0 w 548"/>
                <a:gd name="T13" fmla="*/ 192 h 435"/>
                <a:gd name="T14" fmla="*/ 84 w 548"/>
                <a:gd name="T15" fmla="*/ 333 h 435"/>
                <a:gd name="T16" fmla="*/ 321 w 548"/>
                <a:gd name="T1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435">
                  <a:moveTo>
                    <a:pt x="321" y="435"/>
                  </a:moveTo>
                  <a:cubicBezTo>
                    <a:pt x="323" y="435"/>
                    <a:pt x="325" y="435"/>
                    <a:pt x="327" y="435"/>
                  </a:cubicBezTo>
                  <a:cubicBezTo>
                    <a:pt x="449" y="435"/>
                    <a:pt x="548" y="336"/>
                    <a:pt x="548" y="214"/>
                  </a:cubicBezTo>
                  <a:cubicBezTo>
                    <a:pt x="548" y="111"/>
                    <a:pt x="477" y="24"/>
                    <a:pt x="382" y="0"/>
                  </a:cubicBezTo>
                  <a:cubicBezTo>
                    <a:pt x="414" y="19"/>
                    <a:pt x="436" y="54"/>
                    <a:pt x="436" y="93"/>
                  </a:cubicBezTo>
                  <a:cubicBezTo>
                    <a:pt x="436" y="220"/>
                    <a:pt x="333" y="322"/>
                    <a:pt x="207" y="322"/>
                  </a:cubicBezTo>
                  <a:cubicBezTo>
                    <a:pt x="116" y="322"/>
                    <a:pt x="37" y="269"/>
                    <a:pt x="0" y="192"/>
                  </a:cubicBezTo>
                  <a:cubicBezTo>
                    <a:pt x="16" y="245"/>
                    <a:pt x="44" y="293"/>
                    <a:pt x="84" y="333"/>
                  </a:cubicBezTo>
                  <a:cubicBezTo>
                    <a:pt x="147" y="397"/>
                    <a:pt x="231" y="433"/>
                    <a:pt x="321" y="4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3135883" y="1480626"/>
              <a:ext cx="1768475" cy="2228850"/>
            </a:xfrm>
            <a:custGeom>
              <a:avLst/>
              <a:gdLst>
                <a:gd name="T0" fmla="*/ 341 w 435"/>
                <a:gd name="T1" fmla="*/ 436 h 548"/>
                <a:gd name="T2" fmla="*/ 112 w 435"/>
                <a:gd name="T3" fmla="*/ 207 h 548"/>
                <a:gd name="T4" fmla="*/ 242 w 435"/>
                <a:gd name="T5" fmla="*/ 0 h 548"/>
                <a:gd name="T6" fmla="*/ 102 w 435"/>
                <a:gd name="T7" fmla="*/ 84 h 548"/>
                <a:gd name="T8" fmla="*/ 0 w 435"/>
                <a:gd name="T9" fmla="*/ 322 h 548"/>
                <a:gd name="T10" fmla="*/ 0 w 435"/>
                <a:gd name="T11" fmla="*/ 327 h 548"/>
                <a:gd name="T12" fmla="*/ 221 w 435"/>
                <a:gd name="T13" fmla="*/ 548 h 548"/>
                <a:gd name="T14" fmla="*/ 435 w 435"/>
                <a:gd name="T15" fmla="*/ 382 h 548"/>
                <a:gd name="T16" fmla="*/ 341 w 435"/>
                <a:gd name="T17" fmla="*/ 43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5" h="548">
                  <a:moveTo>
                    <a:pt x="341" y="436"/>
                  </a:moveTo>
                  <a:cubicBezTo>
                    <a:pt x="215" y="436"/>
                    <a:pt x="112" y="333"/>
                    <a:pt x="112" y="207"/>
                  </a:cubicBezTo>
                  <a:cubicBezTo>
                    <a:pt x="112" y="116"/>
                    <a:pt x="165" y="37"/>
                    <a:pt x="242" y="0"/>
                  </a:cubicBezTo>
                  <a:cubicBezTo>
                    <a:pt x="190" y="16"/>
                    <a:pt x="142" y="45"/>
                    <a:pt x="102" y="84"/>
                  </a:cubicBezTo>
                  <a:cubicBezTo>
                    <a:pt x="37" y="147"/>
                    <a:pt x="1" y="232"/>
                    <a:pt x="0" y="322"/>
                  </a:cubicBezTo>
                  <a:cubicBezTo>
                    <a:pt x="0" y="324"/>
                    <a:pt x="0" y="326"/>
                    <a:pt x="0" y="327"/>
                  </a:cubicBezTo>
                  <a:cubicBezTo>
                    <a:pt x="0" y="449"/>
                    <a:pt x="99" y="548"/>
                    <a:pt x="221" y="548"/>
                  </a:cubicBezTo>
                  <a:cubicBezTo>
                    <a:pt x="324" y="548"/>
                    <a:pt x="410" y="478"/>
                    <a:pt x="435" y="382"/>
                  </a:cubicBezTo>
                  <a:cubicBezTo>
                    <a:pt x="416" y="414"/>
                    <a:pt x="381" y="436"/>
                    <a:pt x="341" y="436"/>
                  </a:cubicBezTo>
                  <a:close/>
                </a:path>
              </a:pathLst>
            </a:custGeom>
            <a:solidFill>
              <a:srgbClr val="E3E4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3493288" y="2914079"/>
              <a:ext cx="300614" cy="495360"/>
            </a:xfrm>
            <a:custGeom>
              <a:avLst/>
              <a:gdLst>
                <a:gd name="T0" fmla="*/ 34 w 97"/>
                <a:gd name="T1" fmla="*/ 138 h 160"/>
                <a:gd name="T2" fmla="*/ 49 w 97"/>
                <a:gd name="T3" fmla="*/ 81 h 160"/>
                <a:gd name="T4" fmla="*/ 75 w 97"/>
                <a:gd name="T5" fmla="*/ 127 h 160"/>
                <a:gd name="T6" fmla="*/ 43 w 97"/>
                <a:gd name="T7" fmla="*/ 63 h 160"/>
                <a:gd name="T8" fmla="*/ 31 w 97"/>
                <a:gd name="T9" fmla="*/ 76 h 160"/>
                <a:gd name="T10" fmla="*/ 10 w 97"/>
                <a:gd name="T11" fmla="*/ 82 h 160"/>
                <a:gd name="T12" fmla="*/ 11 w 97"/>
                <a:gd name="T13" fmla="*/ 99 h 160"/>
                <a:gd name="T14" fmla="*/ 0 w 97"/>
                <a:gd name="T15" fmla="*/ 117 h 160"/>
                <a:gd name="T16" fmla="*/ 13 w 97"/>
                <a:gd name="T17" fmla="*/ 129 h 160"/>
                <a:gd name="T18" fmla="*/ 18 w 97"/>
                <a:gd name="T19" fmla="*/ 150 h 160"/>
                <a:gd name="T20" fmla="*/ 36 w 97"/>
                <a:gd name="T21" fmla="*/ 150 h 160"/>
                <a:gd name="T22" fmla="*/ 52 w 97"/>
                <a:gd name="T23" fmla="*/ 151 h 160"/>
                <a:gd name="T24" fmla="*/ 69 w 97"/>
                <a:gd name="T25" fmla="*/ 156 h 160"/>
                <a:gd name="T26" fmla="*/ 79 w 97"/>
                <a:gd name="T27" fmla="*/ 137 h 160"/>
                <a:gd name="T28" fmla="*/ 94 w 97"/>
                <a:gd name="T29" fmla="*/ 129 h 160"/>
                <a:gd name="T30" fmla="*/ 88 w 97"/>
                <a:gd name="T31" fmla="*/ 108 h 160"/>
                <a:gd name="T32" fmla="*/ 93 w 97"/>
                <a:gd name="T33" fmla="*/ 91 h 160"/>
                <a:gd name="T34" fmla="*/ 74 w 97"/>
                <a:gd name="T35" fmla="*/ 81 h 160"/>
                <a:gd name="T36" fmla="*/ 66 w 97"/>
                <a:gd name="T37" fmla="*/ 66 h 160"/>
                <a:gd name="T38" fmla="*/ 49 w 97"/>
                <a:gd name="T39" fmla="*/ 72 h 160"/>
                <a:gd name="T40" fmla="*/ 43 w 97"/>
                <a:gd name="T41" fmla="*/ 63 h 160"/>
                <a:gd name="T42" fmla="*/ 33 w 97"/>
                <a:gd name="T43" fmla="*/ 51 h 160"/>
                <a:gd name="T44" fmla="*/ 43 w 97"/>
                <a:gd name="T45" fmla="*/ 12 h 160"/>
                <a:gd name="T46" fmla="*/ 61 w 97"/>
                <a:gd name="T47" fmla="*/ 43 h 160"/>
                <a:gd name="T48" fmla="*/ 39 w 97"/>
                <a:gd name="T49" fmla="*/ 0 h 160"/>
                <a:gd name="T50" fmla="*/ 31 w 97"/>
                <a:gd name="T51" fmla="*/ 8 h 160"/>
                <a:gd name="T52" fmla="*/ 17 w 97"/>
                <a:gd name="T53" fmla="*/ 12 h 160"/>
                <a:gd name="T54" fmla="*/ 17 w 97"/>
                <a:gd name="T55" fmla="*/ 24 h 160"/>
                <a:gd name="T56" fmla="*/ 10 w 97"/>
                <a:gd name="T57" fmla="*/ 36 h 160"/>
                <a:gd name="T58" fmla="*/ 19 w 97"/>
                <a:gd name="T59" fmla="*/ 45 h 160"/>
                <a:gd name="T60" fmla="*/ 22 w 97"/>
                <a:gd name="T61" fmla="*/ 58 h 160"/>
                <a:gd name="T62" fmla="*/ 34 w 97"/>
                <a:gd name="T63" fmla="*/ 58 h 160"/>
                <a:gd name="T64" fmla="*/ 45 w 97"/>
                <a:gd name="T65" fmla="*/ 60 h 160"/>
                <a:gd name="T66" fmla="*/ 57 w 97"/>
                <a:gd name="T67" fmla="*/ 63 h 160"/>
                <a:gd name="T68" fmla="*/ 64 w 97"/>
                <a:gd name="T69" fmla="*/ 50 h 160"/>
                <a:gd name="T70" fmla="*/ 74 w 97"/>
                <a:gd name="T71" fmla="*/ 44 h 160"/>
                <a:gd name="T72" fmla="*/ 70 w 97"/>
                <a:gd name="T73" fmla="*/ 30 h 160"/>
                <a:gd name="T74" fmla="*/ 73 w 97"/>
                <a:gd name="T75" fmla="*/ 19 h 160"/>
                <a:gd name="T76" fmla="*/ 60 w 97"/>
                <a:gd name="T77" fmla="*/ 12 h 160"/>
                <a:gd name="T78" fmla="*/ 54 w 97"/>
                <a:gd name="T79" fmla="*/ 1 h 160"/>
                <a:gd name="T80" fmla="*/ 43 w 97"/>
                <a:gd name="T81" fmla="*/ 5 h 160"/>
                <a:gd name="T82" fmla="*/ 39 w 97"/>
                <a:gd name="T8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" h="160">
                  <a:moveTo>
                    <a:pt x="49" y="142"/>
                  </a:moveTo>
                  <a:cubicBezTo>
                    <a:pt x="44" y="142"/>
                    <a:pt x="38" y="141"/>
                    <a:pt x="34" y="138"/>
                  </a:cubicBezTo>
                  <a:cubicBezTo>
                    <a:pt x="19" y="130"/>
                    <a:pt x="14" y="111"/>
                    <a:pt x="22" y="97"/>
                  </a:cubicBezTo>
                  <a:cubicBezTo>
                    <a:pt x="28" y="87"/>
                    <a:pt x="38" y="81"/>
                    <a:pt x="49" y="81"/>
                  </a:cubicBezTo>
                  <a:cubicBezTo>
                    <a:pt x="54" y="81"/>
                    <a:pt x="59" y="82"/>
                    <a:pt x="64" y="85"/>
                  </a:cubicBezTo>
                  <a:cubicBezTo>
                    <a:pt x="78" y="93"/>
                    <a:pt x="83" y="112"/>
                    <a:pt x="75" y="127"/>
                  </a:cubicBezTo>
                  <a:cubicBezTo>
                    <a:pt x="70" y="137"/>
                    <a:pt x="59" y="142"/>
                    <a:pt x="49" y="142"/>
                  </a:cubicBezTo>
                  <a:moveTo>
                    <a:pt x="43" y="63"/>
                  </a:moveTo>
                  <a:cubicBezTo>
                    <a:pt x="28" y="67"/>
                    <a:pt x="28" y="67"/>
                    <a:pt x="28" y="67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6" y="78"/>
                    <a:pt x="22" y="82"/>
                    <a:pt x="18" y="86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9" y="104"/>
                    <a:pt x="8" y="110"/>
                    <a:pt x="9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15" y="134"/>
                    <a:pt x="19" y="139"/>
                    <a:pt x="23" y="142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40" y="151"/>
                    <a:pt x="44" y="152"/>
                    <a:pt x="49" y="152"/>
                  </a:cubicBezTo>
                  <a:cubicBezTo>
                    <a:pt x="50" y="152"/>
                    <a:pt x="51" y="152"/>
                    <a:pt x="52" y="151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69" y="156"/>
                    <a:pt x="69" y="156"/>
                    <a:pt x="69" y="156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71" y="145"/>
                    <a:pt x="76" y="142"/>
                    <a:pt x="79" y="137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8" y="119"/>
                    <a:pt x="89" y="114"/>
                    <a:pt x="88" y="108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2" y="89"/>
                    <a:pt x="79" y="85"/>
                    <a:pt x="74" y="8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7" y="72"/>
                    <a:pt x="53" y="72"/>
                    <a:pt x="49" y="72"/>
                  </a:cubicBezTo>
                  <a:cubicBezTo>
                    <a:pt x="48" y="72"/>
                    <a:pt x="46" y="72"/>
                    <a:pt x="45" y="72"/>
                  </a:cubicBezTo>
                  <a:cubicBezTo>
                    <a:pt x="43" y="63"/>
                    <a:pt x="43" y="63"/>
                    <a:pt x="43" y="63"/>
                  </a:cubicBezTo>
                  <a:moveTo>
                    <a:pt x="43" y="53"/>
                  </a:moveTo>
                  <a:cubicBezTo>
                    <a:pt x="39" y="53"/>
                    <a:pt x="36" y="52"/>
                    <a:pt x="33" y="51"/>
                  </a:cubicBezTo>
                  <a:cubicBezTo>
                    <a:pt x="23" y="45"/>
                    <a:pt x="19" y="32"/>
                    <a:pt x="25" y="22"/>
                  </a:cubicBezTo>
                  <a:cubicBezTo>
                    <a:pt x="29" y="16"/>
                    <a:pt x="36" y="12"/>
                    <a:pt x="43" y="12"/>
                  </a:cubicBezTo>
                  <a:cubicBezTo>
                    <a:pt x="46" y="12"/>
                    <a:pt x="50" y="13"/>
                    <a:pt x="53" y="14"/>
                  </a:cubicBezTo>
                  <a:cubicBezTo>
                    <a:pt x="63" y="20"/>
                    <a:pt x="66" y="33"/>
                    <a:pt x="61" y="43"/>
                  </a:cubicBezTo>
                  <a:cubicBezTo>
                    <a:pt x="57" y="49"/>
                    <a:pt x="50" y="53"/>
                    <a:pt x="43" y="53"/>
                  </a:cubicBezTo>
                  <a:moveTo>
                    <a:pt x="39" y="0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7" y="10"/>
                    <a:pt x="25" y="12"/>
                    <a:pt x="22" y="1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7"/>
                    <a:pt x="15" y="31"/>
                    <a:pt x="1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8"/>
                    <a:pt x="22" y="51"/>
                    <a:pt x="25" y="53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7" y="59"/>
                    <a:pt x="40" y="60"/>
                    <a:pt x="43" y="60"/>
                  </a:cubicBezTo>
                  <a:cubicBezTo>
                    <a:pt x="44" y="60"/>
                    <a:pt x="44" y="60"/>
                    <a:pt x="45" y="60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8" y="55"/>
                    <a:pt x="61" y="53"/>
                    <a:pt x="64" y="50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0" y="38"/>
                    <a:pt x="70" y="34"/>
                    <a:pt x="70" y="30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5" y="17"/>
                    <a:pt x="63" y="14"/>
                    <a:pt x="60" y="12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9" y="6"/>
                    <a:pt x="46" y="5"/>
                    <a:pt x="43" y="5"/>
                  </a:cubicBezTo>
                  <a:cubicBezTo>
                    <a:pt x="42" y="5"/>
                    <a:pt x="41" y="5"/>
                    <a:pt x="41" y="5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4079227" y="1690678"/>
              <a:ext cx="318912" cy="331982"/>
            </a:xfrm>
            <a:custGeom>
              <a:avLst/>
              <a:gdLst>
                <a:gd name="T0" fmla="*/ 52 w 103"/>
                <a:gd name="T1" fmla="*/ 40 h 107"/>
                <a:gd name="T2" fmla="*/ 38 w 103"/>
                <a:gd name="T3" fmla="*/ 54 h 107"/>
                <a:gd name="T4" fmla="*/ 52 w 103"/>
                <a:gd name="T5" fmla="*/ 68 h 107"/>
                <a:gd name="T6" fmla="*/ 66 w 103"/>
                <a:gd name="T7" fmla="*/ 54 h 107"/>
                <a:gd name="T8" fmla="*/ 52 w 103"/>
                <a:gd name="T9" fmla="*/ 40 h 107"/>
                <a:gd name="T10" fmla="*/ 40 w 103"/>
                <a:gd name="T11" fmla="*/ 4 h 107"/>
                <a:gd name="T12" fmla="*/ 0 w 103"/>
                <a:gd name="T13" fmla="*/ 54 h 107"/>
                <a:gd name="T14" fmla="*/ 15 w 103"/>
                <a:gd name="T15" fmla="*/ 90 h 107"/>
                <a:gd name="T16" fmla="*/ 20 w 103"/>
                <a:gd name="T17" fmla="*/ 94 h 107"/>
                <a:gd name="T18" fmla="*/ 15 w 103"/>
                <a:gd name="T19" fmla="*/ 107 h 107"/>
                <a:gd name="T20" fmla="*/ 52 w 103"/>
                <a:gd name="T21" fmla="*/ 102 h 107"/>
                <a:gd name="T22" fmla="*/ 27 w 103"/>
                <a:gd name="T23" fmla="*/ 75 h 107"/>
                <a:gd name="T24" fmla="*/ 22 w 103"/>
                <a:gd name="T25" fmla="*/ 88 h 107"/>
                <a:gd name="T26" fmla="*/ 20 w 103"/>
                <a:gd name="T27" fmla="*/ 86 h 107"/>
                <a:gd name="T28" fmla="*/ 7 w 103"/>
                <a:gd name="T29" fmla="*/ 54 h 107"/>
                <a:gd name="T30" fmla="*/ 42 w 103"/>
                <a:gd name="T31" fmla="*/ 10 h 107"/>
                <a:gd name="T32" fmla="*/ 40 w 103"/>
                <a:gd name="T33" fmla="*/ 4 h 107"/>
                <a:gd name="T34" fmla="*/ 88 w 103"/>
                <a:gd name="T35" fmla="*/ 0 h 107"/>
                <a:gd name="T36" fmla="*/ 52 w 103"/>
                <a:gd name="T37" fmla="*/ 5 h 107"/>
                <a:gd name="T38" fmla="*/ 77 w 103"/>
                <a:gd name="T39" fmla="*/ 33 h 107"/>
                <a:gd name="T40" fmla="*/ 82 w 103"/>
                <a:gd name="T41" fmla="*/ 19 h 107"/>
                <a:gd name="T42" fmla="*/ 97 w 103"/>
                <a:gd name="T43" fmla="*/ 54 h 107"/>
                <a:gd name="T44" fmla="*/ 84 w 103"/>
                <a:gd name="T45" fmla="*/ 86 h 107"/>
                <a:gd name="T46" fmla="*/ 62 w 103"/>
                <a:gd name="T47" fmla="*/ 98 h 107"/>
                <a:gd name="T48" fmla="*/ 63 w 103"/>
                <a:gd name="T49" fmla="*/ 104 h 107"/>
                <a:gd name="T50" fmla="*/ 88 w 103"/>
                <a:gd name="T51" fmla="*/ 90 h 107"/>
                <a:gd name="T52" fmla="*/ 103 w 103"/>
                <a:gd name="T53" fmla="*/ 54 h 107"/>
                <a:gd name="T54" fmla="*/ 84 w 103"/>
                <a:gd name="T55" fmla="*/ 13 h 107"/>
                <a:gd name="T56" fmla="*/ 88 w 103"/>
                <a:gd name="T5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107">
                  <a:moveTo>
                    <a:pt x="52" y="40"/>
                  </a:moveTo>
                  <a:cubicBezTo>
                    <a:pt x="44" y="40"/>
                    <a:pt x="38" y="46"/>
                    <a:pt x="38" y="54"/>
                  </a:cubicBezTo>
                  <a:cubicBezTo>
                    <a:pt x="38" y="61"/>
                    <a:pt x="44" y="68"/>
                    <a:pt x="52" y="68"/>
                  </a:cubicBezTo>
                  <a:cubicBezTo>
                    <a:pt x="60" y="68"/>
                    <a:pt x="66" y="61"/>
                    <a:pt x="66" y="54"/>
                  </a:cubicBezTo>
                  <a:cubicBezTo>
                    <a:pt x="66" y="46"/>
                    <a:pt x="60" y="40"/>
                    <a:pt x="52" y="40"/>
                  </a:cubicBezTo>
                  <a:moveTo>
                    <a:pt x="40" y="4"/>
                  </a:moveTo>
                  <a:cubicBezTo>
                    <a:pt x="18" y="9"/>
                    <a:pt x="0" y="29"/>
                    <a:pt x="0" y="54"/>
                  </a:cubicBezTo>
                  <a:cubicBezTo>
                    <a:pt x="0" y="67"/>
                    <a:pt x="6" y="80"/>
                    <a:pt x="15" y="90"/>
                  </a:cubicBezTo>
                  <a:cubicBezTo>
                    <a:pt x="17" y="92"/>
                    <a:pt x="18" y="93"/>
                    <a:pt x="20" y="94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1" y="87"/>
                    <a:pt x="21" y="87"/>
                    <a:pt x="20" y="86"/>
                  </a:cubicBezTo>
                  <a:cubicBezTo>
                    <a:pt x="11" y="77"/>
                    <a:pt x="7" y="66"/>
                    <a:pt x="7" y="54"/>
                  </a:cubicBezTo>
                  <a:cubicBezTo>
                    <a:pt x="7" y="32"/>
                    <a:pt x="22" y="14"/>
                    <a:pt x="42" y="10"/>
                  </a:cubicBezTo>
                  <a:cubicBezTo>
                    <a:pt x="40" y="4"/>
                    <a:pt x="40" y="4"/>
                    <a:pt x="40" y="4"/>
                  </a:cubicBezTo>
                  <a:moveTo>
                    <a:pt x="88" y="0"/>
                  </a:moveTo>
                  <a:cubicBezTo>
                    <a:pt x="52" y="5"/>
                    <a:pt x="52" y="5"/>
                    <a:pt x="52" y="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91" y="28"/>
                    <a:pt x="97" y="40"/>
                    <a:pt x="97" y="54"/>
                  </a:cubicBezTo>
                  <a:cubicBezTo>
                    <a:pt x="97" y="66"/>
                    <a:pt x="93" y="77"/>
                    <a:pt x="84" y="86"/>
                  </a:cubicBezTo>
                  <a:cubicBezTo>
                    <a:pt x="78" y="92"/>
                    <a:pt x="70" y="96"/>
                    <a:pt x="62" y="98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73" y="102"/>
                    <a:pt x="81" y="97"/>
                    <a:pt x="88" y="90"/>
                  </a:cubicBezTo>
                  <a:cubicBezTo>
                    <a:pt x="98" y="80"/>
                    <a:pt x="103" y="67"/>
                    <a:pt x="103" y="54"/>
                  </a:cubicBezTo>
                  <a:cubicBezTo>
                    <a:pt x="103" y="37"/>
                    <a:pt x="96" y="23"/>
                    <a:pt x="84" y="13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6" name="Freeform 14"/>
            <p:cNvSpPr>
              <a:spLocks noEditPoints="1"/>
            </p:cNvSpPr>
            <p:nvPr/>
          </p:nvSpPr>
          <p:spPr bwMode="auto">
            <a:xfrm>
              <a:off x="5242491" y="2266441"/>
              <a:ext cx="325446" cy="369886"/>
            </a:xfrm>
            <a:custGeom>
              <a:avLst/>
              <a:gdLst>
                <a:gd name="T0" fmla="*/ 54 w 105"/>
                <a:gd name="T1" fmla="*/ 34 h 119"/>
                <a:gd name="T2" fmla="*/ 51 w 105"/>
                <a:gd name="T3" fmla="*/ 34 h 119"/>
                <a:gd name="T4" fmla="*/ 51 w 105"/>
                <a:gd name="T5" fmla="*/ 66 h 119"/>
                <a:gd name="T6" fmla="*/ 49 w 105"/>
                <a:gd name="T7" fmla="*/ 69 h 119"/>
                <a:gd name="T8" fmla="*/ 50 w 105"/>
                <a:gd name="T9" fmla="*/ 70 h 119"/>
                <a:gd name="T10" fmla="*/ 51 w 105"/>
                <a:gd name="T11" fmla="*/ 69 h 119"/>
                <a:gd name="T12" fmla="*/ 51 w 105"/>
                <a:gd name="T13" fmla="*/ 73 h 119"/>
                <a:gd name="T14" fmla="*/ 54 w 105"/>
                <a:gd name="T15" fmla="*/ 73 h 119"/>
                <a:gd name="T16" fmla="*/ 54 w 105"/>
                <a:gd name="T17" fmla="*/ 67 h 119"/>
                <a:gd name="T18" fmla="*/ 72 w 105"/>
                <a:gd name="T19" fmla="*/ 49 h 119"/>
                <a:gd name="T20" fmla="*/ 70 w 105"/>
                <a:gd name="T21" fmla="*/ 47 h 119"/>
                <a:gd name="T22" fmla="*/ 54 w 105"/>
                <a:gd name="T23" fmla="*/ 64 h 119"/>
                <a:gd name="T24" fmla="*/ 54 w 105"/>
                <a:gd name="T25" fmla="*/ 34 h 119"/>
                <a:gd name="T26" fmla="*/ 51 w 105"/>
                <a:gd name="T27" fmla="*/ 31 h 119"/>
                <a:gd name="T28" fmla="*/ 54 w 105"/>
                <a:gd name="T29" fmla="*/ 31 h 119"/>
                <a:gd name="T30" fmla="*/ 54 w 105"/>
                <a:gd name="T31" fmla="*/ 21 h 119"/>
                <a:gd name="T32" fmla="*/ 83 w 105"/>
                <a:gd name="T33" fmla="*/ 34 h 119"/>
                <a:gd name="T34" fmla="*/ 77 w 105"/>
                <a:gd name="T35" fmla="*/ 40 h 119"/>
                <a:gd name="T36" fmla="*/ 79 w 105"/>
                <a:gd name="T37" fmla="*/ 42 h 119"/>
                <a:gd name="T38" fmla="*/ 85 w 105"/>
                <a:gd name="T39" fmla="*/ 36 h 119"/>
                <a:gd name="T40" fmla="*/ 98 w 105"/>
                <a:gd name="T41" fmla="*/ 65 h 119"/>
                <a:gd name="T42" fmla="*/ 88 w 105"/>
                <a:gd name="T43" fmla="*/ 65 h 119"/>
                <a:gd name="T44" fmla="*/ 88 w 105"/>
                <a:gd name="T45" fmla="*/ 68 h 119"/>
                <a:gd name="T46" fmla="*/ 98 w 105"/>
                <a:gd name="T47" fmla="*/ 68 h 119"/>
                <a:gd name="T48" fmla="*/ 85 w 105"/>
                <a:gd name="T49" fmla="*/ 97 h 119"/>
                <a:gd name="T50" fmla="*/ 79 w 105"/>
                <a:gd name="T51" fmla="*/ 91 h 119"/>
                <a:gd name="T52" fmla="*/ 77 w 105"/>
                <a:gd name="T53" fmla="*/ 93 h 119"/>
                <a:gd name="T54" fmla="*/ 83 w 105"/>
                <a:gd name="T55" fmla="*/ 99 h 119"/>
                <a:gd name="T56" fmla="*/ 54 w 105"/>
                <a:gd name="T57" fmla="*/ 112 h 119"/>
                <a:gd name="T58" fmla="*/ 54 w 105"/>
                <a:gd name="T59" fmla="*/ 102 h 119"/>
                <a:gd name="T60" fmla="*/ 51 w 105"/>
                <a:gd name="T61" fmla="*/ 102 h 119"/>
                <a:gd name="T62" fmla="*/ 51 w 105"/>
                <a:gd name="T63" fmla="*/ 112 h 119"/>
                <a:gd name="T64" fmla="*/ 22 w 105"/>
                <a:gd name="T65" fmla="*/ 99 h 119"/>
                <a:gd name="T66" fmla="*/ 28 w 105"/>
                <a:gd name="T67" fmla="*/ 93 h 119"/>
                <a:gd name="T68" fmla="*/ 26 w 105"/>
                <a:gd name="T69" fmla="*/ 91 h 119"/>
                <a:gd name="T70" fmla="*/ 20 w 105"/>
                <a:gd name="T71" fmla="*/ 97 h 119"/>
                <a:gd name="T72" fmla="*/ 7 w 105"/>
                <a:gd name="T73" fmla="*/ 68 h 119"/>
                <a:gd name="T74" fmla="*/ 17 w 105"/>
                <a:gd name="T75" fmla="*/ 68 h 119"/>
                <a:gd name="T76" fmla="*/ 17 w 105"/>
                <a:gd name="T77" fmla="*/ 65 h 119"/>
                <a:gd name="T78" fmla="*/ 7 w 105"/>
                <a:gd name="T79" fmla="*/ 65 h 119"/>
                <a:gd name="T80" fmla="*/ 20 w 105"/>
                <a:gd name="T81" fmla="*/ 36 h 119"/>
                <a:gd name="T82" fmla="*/ 26 w 105"/>
                <a:gd name="T83" fmla="*/ 42 h 119"/>
                <a:gd name="T84" fmla="*/ 28 w 105"/>
                <a:gd name="T85" fmla="*/ 40 h 119"/>
                <a:gd name="T86" fmla="*/ 22 w 105"/>
                <a:gd name="T87" fmla="*/ 34 h 119"/>
                <a:gd name="T88" fmla="*/ 51 w 105"/>
                <a:gd name="T89" fmla="*/ 21 h 119"/>
                <a:gd name="T90" fmla="*/ 51 w 105"/>
                <a:gd name="T91" fmla="*/ 31 h 119"/>
                <a:gd name="T92" fmla="*/ 65 w 105"/>
                <a:gd name="T93" fmla="*/ 0 h 119"/>
                <a:gd name="T94" fmla="*/ 40 w 105"/>
                <a:gd name="T95" fmla="*/ 0 h 119"/>
                <a:gd name="T96" fmla="*/ 40 w 105"/>
                <a:gd name="T97" fmla="*/ 10 h 119"/>
                <a:gd name="T98" fmla="*/ 49 w 105"/>
                <a:gd name="T99" fmla="*/ 10 h 119"/>
                <a:gd name="T100" fmla="*/ 49 w 105"/>
                <a:gd name="T101" fmla="*/ 14 h 119"/>
                <a:gd name="T102" fmla="*/ 0 w 105"/>
                <a:gd name="T103" fmla="*/ 67 h 119"/>
                <a:gd name="T104" fmla="*/ 52 w 105"/>
                <a:gd name="T105" fmla="*/ 119 h 119"/>
                <a:gd name="T106" fmla="*/ 105 w 105"/>
                <a:gd name="T107" fmla="*/ 67 h 119"/>
                <a:gd name="T108" fmla="*/ 56 w 105"/>
                <a:gd name="T109" fmla="*/ 14 h 119"/>
                <a:gd name="T110" fmla="*/ 56 w 105"/>
                <a:gd name="T111" fmla="*/ 10 h 119"/>
                <a:gd name="T112" fmla="*/ 65 w 105"/>
                <a:gd name="T113" fmla="*/ 10 h 119"/>
                <a:gd name="T114" fmla="*/ 65 w 105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" h="119">
                  <a:moveTo>
                    <a:pt x="54" y="34"/>
                  </a:moveTo>
                  <a:cubicBezTo>
                    <a:pt x="51" y="34"/>
                    <a:pt x="51" y="34"/>
                    <a:pt x="51" y="3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34"/>
                    <a:pt x="54" y="34"/>
                    <a:pt x="54" y="34"/>
                  </a:cubicBezTo>
                  <a:moveTo>
                    <a:pt x="51" y="31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65" y="22"/>
                    <a:pt x="76" y="26"/>
                    <a:pt x="83" y="34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93" y="43"/>
                    <a:pt x="97" y="54"/>
                    <a:pt x="9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7" y="79"/>
                    <a:pt x="93" y="90"/>
                    <a:pt x="85" y="97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76" y="107"/>
                    <a:pt x="65" y="111"/>
                    <a:pt x="54" y="11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40" y="111"/>
                    <a:pt x="29" y="107"/>
                    <a:pt x="22" y="99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12" y="90"/>
                    <a:pt x="8" y="79"/>
                    <a:pt x="7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8" y="54"/>
                    <a:pt x="12" y="43"/>
                    <a:pt x="20" y="36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9" y="26"/>
                    <a:pt x="40" y="22"/>
                    <a:pt x="51" y="21"/>
                  </a:cubicBezTo>
                  <a:cubicBezTo>
                    <a:pt x="51" y="31"/>
                    <a:pt x="51" y="31"/>
                    <a:pt x="51" y="31"/>
                  </a:cubicBezTo>
                  <a:moveTo>
                    <a:pt x="65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22" y="16"/>
                    <a:pt x="0" y="39"/>
                    <a:pt x="0" y="67"/>
                  </a:cubicBezTo>
                  <a:cubicBezTo>
                    <a:pt x="0" y="95"/>
                    <a:pt x="24" y="119"/>
                    <a:pt x="52" y="119"/>
                  </a:cubicBezTo>
                  <a:cubicBezTo>
                    <a:pt x="81" y="119"/>
                    <a:pt x="105" y="95"/>
                    <a:pt x="105" y="67"/>
                  </a:cubicBezTo>
                  <a:cubicBezTo>
                    <a:pt x="105" y="39"/>
                    <a:pt x="83" y="16"/>
                    <a:pt x="56" y="14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8" name="Freeform 15"/>
            <p:cNvSpPr>
              <a:spLocks noEditPoints="1"/>
            </p:cNvSpPr>
            <p:nvPr/>
          </p:nvSpPr>
          <p:spPr bwMode="auto">
            <a:xfrm>
              <a:off x="4695728" y="3560584"/>
              <a:ext cx="320207" cy="320207"/>
            </a:xfrm>
            <a:custGeom>
              <a:avLst/>
              <a:gdLst>
                <a:gd name="T0" fmla="*/ 66 w 116"/>
                <a:gd name="T1" fmla="*/ 25 h 116"/>
                <a:gd name="T2" fmla="*/ 51 w 116"/>
                <a:gd name="T3" fmla="*/ 25 h 116"/>
                <a:gd name="T4" fmla="*/ 51 w 116"/>
                <a:gd name="T5" fmla="*/ 50 h 116"/>
                <a:gd name="T6" fmla="*/ 27 w 116"/>
                <a:gd name="T7" fmla="*/ 50 h 116"/>
                <a:gd name="T8" fmla="*/ 27 w 116"/>
                <a:gd name="T9" fmla="*/ 64 h 116"/>
                <a:gd name="T10" fmla="*/ 51 w 116"/>
                <a:gd name="T11" fmla="*/ 64 h 116"/>
                <a:gd name="T12" fmla="*/ 51 w 116"/>
                <a:gd name="T13" fmla="*/ 90 h 116"/>
                <a:gd name="T14" fmla="*/ 66 w 116"/>
                <a:gd name="T15" fmla="*/ 90 h 116"/>
                <a:gd name="T16" fmla="*/ 66 w 116"/>
                <a:gd name="T17" fmla="*/ 64 h 116"/>
                <a:gd name="T18" fmla="*/ 90 w 116"/>
                <a:gd name="T19" fmla="*/ 64 h 116"/>
                <a:gd name="T20" fmla="*/ 90 w 116"/>
                <a:gd name="T21" fmla="*/ 50 h 116"/>
                <a:gd name="T22" fmla="*/ 66 w 116"/>
                <a:gd name="T23" fmla="*/ 50 h 116"/>
                <a:gd name="T24" fmla="*/ 66 w 116"/>
                <a:gd name="T25" fmla="*/ 25 h 116"/>
                <a:gd name="T26" fmla="*/ 58 w 116"/>
                <a:gd name="T27" fmla="*/ 103 h 116"/>
                <a:gd name="T28" fmla="*/ 13 w 116"/>
                <a:gd name="T29" fmla="*/ 58 h 116"/>
                <a:gd name="T30" fmla="*/ 58 w 116"/>
                <a:gd name="T31" fmla="*/ 13 h 116"/>
                <a:gd name="T32" fmla="*/ 103 w 116"/>
                <a:gd name="T33" fmla="*/ 58 h 116"/>
                <a:gd name="T34" fmla="*/ 58 w 116"/>
                <a:gd name="T35" fmla="*/ 103 h 116"/>
                <a:gd name="T36" fmla="*/ 58 w 116"/>
                <a:gd name="T37" fmla="*/ 0 h 116"/>
                <a:gd name="T38" fmla="*/ 0 w 116"/>
                <a:gd name="T39" fmla="*/ 58 h 116"/>
                <a:gd name="T40" fmla="*/ 58 w 116"/>
                <a:gd name="T41" fmla="*/ 116 h 116"/>
                <a:gd name="T42" fmla="*/ 116 w 116"/>
                <a:gd name="T43" fmla="*/ 58 h 116"/>
                <a:gd name="T44" fmla="*/ 58 w 116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116">
                  <a:moveTo>
                    <a:pt x="66" y="25"/>
                  </a:moveTo>
                  <a:cubicBezTo>
                    <a:pt x="51" y="25"/>
                    <a:pt x="51" y="25"/>
                    <a:pt x="51" y="25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6" y="25"/>
                    <a:pt x="66" y="25"/>
                    <a:pt x="66" y="25"/>
                  </a:cubicBezTo>
                  <a:moveTo>
                    <a:pt x="58" y="103"/>
                  </a:moveTo>
                  <a:cubicBezTo>
                    <a:pt x="34" y="103"/>
                    <a:pt x="13" y="83"/>
                    <a:pt x="13" y="58"/>
                  </a:cubicBezTo>
                  <a:cubicBezTo>
                    <a:pt x="13" y="33"/>
                    <a:pt x="34" y="13"/>
                    <a:pt x="58" y="13"/>
                  </a:cubicBezTo>
                  <a:cubicBezTo>
                    <a:pt x="83" y="13"/>
                    <a:pt x="103" y="33"/>
                    <a:pt x="103" y="58"/>
                  </a:cubicBezTo>
                  <a:cubicBezTo>
                    <a:pt x="103" y="83"/>
                    <a:pt x="83" y="103"/>
                    <a:pt x="58" y="103"/>
                  </a:cubicBezTo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4639245" y="1215514"/>
              <a:ext cx="1512887" cy="1517650"/>
            </a:xfrm>
            <a:custGeom>
              <a:avLst/>
              <a:gdLst>
                <a:gd name="T0" fmla="*/ 3 w 953"/>
                <a:gd name="T1" fmla="*/ 104 h 956"/>
                <a:gd name="T2" fmla="*/ 32 w 953"/>
                <a:gd name="T3" fmla="*/ 84 h 956"/>
                <a:gd name="T4" fmla="*/ 95 w 953"/>
                <a:gd name="T5" fmla="*/ 59 h 956"/>
                <a:gd name="T6" fmla="*/ 131 w 953"/>
                <a:gd name="T7" fmla="*/ 54 h 956"/>
                <a:gd name="T8" fmla="*/ 95 w 953"/>
                <a:gd name="T9" fmla="*/ 59 h 956"/>
                <a:gd name="T10" fmla="*/ 886 w 953"/>
                <a:gd name="T11" fmla="*/ 309 h 956"/>
                <a:gd name="T12" fmla="*/ 890 w 953"/>
                <a:gd name="T13" fmla="*/ 345 h 956"/>
                <a:gd name="T14" fmla="*/ 192 w 953"/>
                <a:gd name="T15" fmla="*/ 23 h 956"/>
                <a:gd name="T16" fmla="*/ 226 w 953"/>
                <a:gd name="T17" fmla="*/ 25 h 956"/>
                <a:gd name="T18" fmla="*/ 192 w 953"/>
                <a:gd name="T19" fmla="*/ 23 h 956"/>
                <a:gd name="T20" fmla="*/ 947 w 953"/>
                <a:gd name="T21" fmla="*/ 503 h 956"/>
                <a:gd name="T22" fmla="*/ 944 w 953"/>
                <a:gd name="T23" fmla="*/ 539 h 956"/>
                <a:gd name="T24" fmla="*/ 931 w 953"/>
                <a:gd name="T25" fmla="*/ 809 h 956"/>
                <a:gd name="T26" fmla="*/ 911 w 953"/>
                <a:gd name="T27" fmla="*/ 836 h 956"/>
                <a:gd name="T28" fmla="*/ 931 w 953"/>
                <a:gd name="T29" fmla="*/ 809 h 956"/>
                <a:gd name="T30" fmla="*/ 293 w 953"/>
                <a:gd name="T31" fmla="*/ 14 h 956"/>
                <a:gd name="T32" fmla="*/ 325 w 953"/>
                <a:gd name="T33" fmla="*/ 0 h 956"/>
                <a:gd name="T34" fmla="*/ 933 w 953"/>
                <a:gd name="T35" fmla="*/ 437 h 956"/>
                <a:gd name="T36" fmla="*/ 917 w 953"/>
                <a:gd name="T37" fmla="*/ 406 h 956"/>
                <a:gd name="T38" fmla="*/ 933 w 953"/>
                <a:gd name="T39" fmla="*/ 437 h 956"/>
                <a:gd name="T40" fmla="*/ 843 w 953"/>
                <a:gd name="T41" fmla="*/ 257 h 956"/>
                <a:gd name="T42" fmla="*/ 832 w 953"/>
                <a:gd name="T43" fmla="*/ 223 h 956"/>
                <a:gd name="T44" fmla="*/ 933 w 953"/>
                <a:gd name="T45" fmla="*/ 740 h 956"/>
                <a:gd name="T46" fmla="*/ 949 w 953"/>
                <a:gd name="T47" fmla="*/ 708 h 956"/>
                <a:gd name="T48" fmla="*/ 933 w 953"/>
                <a:gd name="T49" fmla="*/ 740 h 956"/>
                <a:gd name="T50" fmla="*/ 944 w 953"/>
                <a:gd name="T51" fmla="*/ 640 h 956"/>
                <a:gd name="T52" fmla="*/ 953 w 953"/>
                <a:gd name="T53" fmla="*/ 607 h 956"/>
                <a:gd name="T54" fmla="*/ 757 w 953"/>
                <a:gd name="T55" fmla="*/ 153 h 956"/>
                <a:gd name="T56" fmla="*/ 787 w 953"/>
                <a:gd name="T57" fmla="*/ 171 h 956"/>
                <a:gd name="T58" fmla="*/ 757 w 953"/>
                <a:gd name="T59" fmla="*/ 153 h 956"/>
                <a:gd name="T60" fmla="*/ 426 w 953"/>
                <a:gd name="T61" fmla="*/ 11 h 956"/>
                <a:gd name="T62" fmla="*/ 392 w 953"/>
                <a:gd name="T63" fmla="*/ 0 h 956"/>
                <a:gd name="T64" fmla="*/ 491 w 953"/>
                <a:gd name="T65" fmla="*/ 16 h 956"/>
                <a:gd name="T66" fmla="*/ 528 w 953"/>
                <a:gd name="T67" fmla="*/ 18 h 956"/>
                <a:gd name="T68" fmla="*/ 491 w 953"/>
                <a:gd name="T69" fmla="*/ 16 h 956"/>
                <a:gd name="T70" fmla="*/ 620 w 953"/>
                <a:gd name="T71" fmla="*/ 59 h 956"/>
                <a:gd name="T72" fmla="*/ 595 w 953"/>
                <a:gd name="T73" fmla="*/ 34 h 956"/>
                <a:gd name="T74" fmla="*/ 679 w 953"/>
                <a:gd name="T75" fmla="*/ 93 h 956"/>
                <a:gd name="T76" fmla="*/ 712 w 953"/>
                <a:gd name="T77" fmla="*/ 102 h 956"/>
                <a:gd name="T78" fmla="*/ 679 w 953"/>
                <a:gd name="T79" fmla="*/ 93 h 956"/>
                <a:gd name="T80" fmla="*/ 926 w 953"/>
                <a:gd name="T81" fmla="*/ 888 h 956"/>
                <a:gd name="T82" fmla="*/ 866 w 953"/>
                <a:gd name="T83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3" h="956">
                  <a:moveTo>
                    <a:pt x="0" y="95"/>
                  </a:moveTo>
                  <a:lnTo>
                    <a:pt x="3" y="104"/>
                  </a:lnTo>
                  <a:lnTo>
                    <a:pt x="36" y="90"/>
                  </a:lnTo>
                  <a:lnTo>
                    <a:pt x="32" y="84"/>
                  </a:lnTo>
                  <a:lnTo>
                    <a:pt x="0" y="95"/>
                  </a:lnTo>
                  <a:close/>
                  <a:moveTo>
                    <a:pt x="95" y="59"/>
                  </a:moveTo>
                  <a:lnTo>
                    <a:pt x="97" y="68"/>
                  </a:lnTo>
                  <a:lnTo>
                    <a:pt x="131" y="54"/>
                  </a:lnTo>
                  <a:lnTo>
                    <a:pt x="126" y="45"/>
                  </a:lnTo>
                  <a:lnTo>
                    <a:pt x="95" y="59"/>
                  </a:lnTo>
                  <a:close/>
                  <a:moveTo>
                    <a:pt x="899" y="341"/>
                  </a:moveTo>
                  <a:lnTo>
                    <a:pt x="886" y="309"/>
                  </a:lnTo>
                  <a:lnTo>
                    <a:pt x="877" y="313"/>
                  </a:lnTo>
                  <a:lnTo>
                    <a:pt x="890" y="345"/>
                  </a:lnTo>
                  <a:lnTo>
                    <a:pt x="899" y="341"/>
                  </a:lnTo>
                  <a:close/>
                  <a:moveTo>
                    <a:pt x="192" y="23"/>
                  </a:moveTo>
                  <a:lnTo>
                    <a:pt x="192" y="32"/>
                  </a:lnTo>
                  <a:lnTo>
                    <a:pt x="226" y="25"/>
                  </a:lnTo>
                  <a:lnTo>
                    <a:pt x="223" y="16"/>
                  </a:lnTo>
                  <a:lnTo>
                    <a:pt x="192" y="23"/>
                  </a:lnTo>
                  <a:close/>
                  <a:moveTo>
                    <a:pt x="951" y="537"/>
                  </a:moveTo>
                  <a:lnTo>
                    <a:pt x="947" y="503"/>
                  </a:lnTo>
                  <a:lnTo>
                    <a:pt x="938" y="505"/>
                  </a:lnTo>
                  <a:lnTo>
                    <a:pt x="944" y="539"/>
                  </a:lnTo>
                  <a:lnTo>
                    <a:pt x="951" y="537"/>
                  </a:lnTo>
                  <a:close/>
                  <a:moveTo>
                    <a:pt x="931" y="809"/>
                  </a:moveTo>
                  <a:lnTo>
                    <a:pt x="922" y="805"/>
                  </a:lnTo>
                  <a:lnTo>
                    <a:pt x="911" y="836"/>
                  </a:lnTo>
                  <a:lnTo>
                    <a:pt x="920" y="841"/>
                  </a:lnTo>
                  <a:lnTo>
                    <a:pt x="931" y="809"/>
                  </a:lnTo>
                  <a:close/>
                  <a:moveTo>
                    <a:pt x="291" y="5"/>
                  </a:moveTo>
                  <a:lnTo>
                    <a:pt x="293" y="14"/>
                  </a:lnTo>
                  <a:lnTo>
                    <a:pt x="327" y="9"/>
                  </a:lnTo>
                  <a:lnTo>
                    <a:pt x="325" y="0"/>
                  </a:lnTo>
                  <a:lnTo>
                    <a:pt x="291" y="5"/>
                  </a:lnTo>
                  <a:close/>
                  <a:moveTo>
                    <a:pt x="933" y="437"/>
                  </a:moveTo>
                  <a:lnTo>
                    <a:pt x="926" y="404"/>
                  </a:lnTo>
                  <a:lnTo>
                    <a:pt x="917" y="406"/>
                  </a:lnTo>
                  <a:lnTo>
                    <a:pt x="924" y="440"/>
                  </a:lnTo>
                  <a:lnTo>
                    <a:pt x="933" y="437"/>
                  </a:lnTo>
                  <a:close/>
                  <a:moveTo>
                    <a:pt x="823" y="228"/>
                  </a:moveTo>
                  <a:lnTo>
                    <a:pt x="843" y="257"/>
                  </a:lnTo>
                  <a:lnTo>
                    <a:pt x="850" y="253"/>
                  </a:lnTo>
                  <a:lnTo>
                    <a:pt x="832" y="223"/>
                  </a:lnTo>
                  <a:lnTo>
                    <a:pt x="823" y="228"/>
                  </a:lnTo>
                  <a:close/>
                  <a:moveTo>
                    <a:pt x="933" y="740"/>
                  </a:moveTo>
                  <a:lnTo>
                    <a:pt x="942" y="742"/>
                  </a:lnTo>
                  <a:lnTo>
                    <a:pt x="949" y="708"/>
                  </a:lnTo>
                  <a:lnTo>
                    <a:pt x="940" y="706"/>
                  </a:lnTo>
                  <a:lnTo>
                    <a:pt x="933" y="740"/>
                  </a:lnTo>
                  <a:close/>
                  <a:moveTo>
                    <a:pt x="944" y="607"/>
                  </a:moveTo>
                  <a:lnTo>
                    <a:pt x="944" y="640"/>
                  </a:lnTo>
                  <a:lnTo>
                    <a:pt x="953" y="640"/>
                  </a:lnTo>
                  <a:lnTo>
                    <a:pt x="953" y="607"/>
                  </a:lnTo>
                  <a:lnTo>
                    <a:pt x="944" y="607"/>
                  </a:lnTo>
                  <a:close/>
                  <a:moveTo>
                    <a:pt x="757" y="153"/>
                  </a:moveTo>
                  <a:lnTo>
                    <a:pt x="782" y="178"/>
                  </a:lnTo>
                  <a:lnTo>
                    <a:pt x="787" y="171"/>
                  </a:lnTo>
                  <a:lnTo>
                    <a:pt x="762" y="147"/>
                  </a:lnTo>
                  <a:lnTo>
                    <a:pt x="757" y="153"/>
                  </a:lnTo>
                  <a:close/>
                  <a:moveTo>
                    <a:pt x="392" y="9"/>
                  </a:moveTo>
                  <a:lnTo>
                    <a:pt x="426" y="11"/>
                  </a:lnTo>
                  <a:lnTo>
                    <a:pt x="426" y="2"/>
                  </a:lnTo>
                  <a:lnTo>
                    <a:pt x="392" y="0"/>
                  </a:lnTo>
                  <a:lnTo>
                    <a:pt x="392" y="9"/>
                  </a:lnTo>
                  <a:close/>
                  <a:moveTo>
                    <a:pt x="491" y="16"/>
                  </a:moveTo>
                  <a:lnTo>
                    <a:pt x="525" y="27"/>
                  </a:lnTo>
                  <a:lnTo>
                    <a:pt x="528" y="18"/>
                  </a:lnTo>
                  <a:lnTo>
                    <a:pt x="494" y="9"/>
                  </a:lnTo>
                  <a:lnTo>
                    <a:pt x="491" y="16"/>
                  </a:lnTo>
                  <a:close/>
                  <a:moveTo>
                    <a:pt x="591" y="41"/>
                  </a:moveTo>
                  <a:lnTo>
                    <a:pt x="620" y="59"/>
                  </a:lnTo>
                  <a:lnTo>
                    <a:pt x="624" y="50"/>
                  </a:lnTo>
                  <a:lnTo>
                    <a:pt x="595" y="34"/>
                  </a:lnTo>
                  <a:lnTo>
                    <a:pt x="591" y="41"/>
                  </a:lnTo>
                  <a:close/>
                  <a:moveTo>
                    <a:pt x="679" y="93"/>
                  </a:moveTo>
                  <a:lnTo>
                    <a:pt x="708" y="111"/>
                  </a:lnTo>
                  <a:lnTo>
                    <a:pt x="712" y="102"/>
                  </a:lnTo>
                  <a:lnTo>
                    <a:pt x="683" y="84"/>
                  </a:lnTo>
                  <a:lnTo>
                    <a:pt x="679" y="93"/>
                  </a:lnTo>
                  <a:close/>
                  <a:moveTo>
                    <a:pt x="866" y="956"/>
                  </a:moveTo>
                  <a:lnTo>
                    <a:pt x="926" y="888"/>
                  </a:lnTo>
                  <a:lnTo>
                    <a:pt x="863" y="866"/>
                  </a:lnTo>
                  <a:lnTo>
                    <a:pt x="866" y="95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54" name="Freeform 20"/>
            <p:cNvSpPr>
              <a:spLocks noEditPoints="1"/>
            </p:cNvSpPr>
            <p:nvPr/>
          </p:nvSpPr>
          <p:spPr bwMode="auto">
            <a:xfrm>
              <a:off x="4644008" y="2955414"/>
              <a:ext cx="1519237" cy="1512888"/>
            </a:xfrm>
            <a:custGeom>
              <a:avLst/>
              <a:gdLst>
                <a:gd name="T0" fmla="*/ 851 w 957"/>
                <a:gd name="T1" fmla="*/ 2 h 953"/>
                <a:gd name="T2" fmla="*/ 874 w 957"/>
                <a:gd name="T3" fmla="*/ 31 h 953"/>
                <a:gd name="T4" fmla="*/ 899 w 957"/>
                <a:gd name="T5" fmla="*/ 94 h 953"/>
                <a:gd name="T6" fmla="*/ 901 w 957"/>
                <a:gd name="T7" fmla="*/ 130 h 953"/>
                <a:gd name="T8" fmla="*/ 899 w 957"/>
                <a:gd name="T9" fmla="*/ 94 h 953"/>
                <a:gd name="T10" fmla="*/ 646 w 957"/>
                <a:gd name="T11" fmla="*/ 886 h 953"/>
                <a:gd name="T12" fmla="*/ 610 w 957"/>
                <a:gd name="T13" fmla="*/ 890 h 953"/>
                <a:gd name="T14" fmla="*/ 932 w 957"/>
                <a:gd name="T15" fmla="*/ 191 h 953"/>
                <a:gd name="T16" fmla="*/ 930 w 957"/>
                <a:gd name="T17" fmla="*/ 225 h 953"/>
                <a:gd name="T18" fmla="*/ 932 w 957"/>
                <a:gd name="T19" fmla="*/ 191 h 953"/>
                <a:gd name="T20" fmla="*/ 452 w 957"/>
                <a:gd name="T21" fmla="*/ 947 h 953"/>
                <a:gd name="T22" fmla="*/ 416 w 957"/>
                <a:gd name="T23" fmla="*/ 944 h 953"/>
                <a:gd name="T24" fmla="*/ 148 w 957"/>
                <a:gd name="T25" fmla="*/ 931 h 953"/>
                <a:gd name="T26" fmla="*/ 119 w 957"/>
                <a:gd name="T27" fmla="*/ 911 h 953"/>
                <a:gd name="T28" fmla="*/ 148 w 957"/>
                <a:gd name="T29" fmla="*/ 931 h 953"/>
                <a:gd name="T30" fmla="*/ 941 w 957"/>
                <a:gd name="T31" fmla="*/ 293 h 953"/>
                <a:gd name="T32" fmla="*/ 957 w 957"/>
                <a:gd name="T33" fmla="*/ 324 h 953"/>
                <a:gd name="T34" fmla="*/ 518 w 957"/>
                <a:gd name="T35" fmla="*/ 933 h 953"/>
                <a:gd name="T36" fmla="*/ 549 w 957"/>
                <a:gd name="T37" fmla="*/ 917 h 953"/>
                <a:gd name="T38" fmla="*/ 518 w 957"/>
                <a:gd name="T39" fmla="*/ 933 h 953"/>
                <a:gd name="T40" fmla="*/ 698 w 957"/>
                <a:gd name="T41" fmla="*/ 843 h 953"/>
                <a:gd name="T42" fmla="*/ 732 w 957"/>
                <a:gd name="T43" fmla="*/ 832 h 953"/>
                <a:gd name="T44" fmla="*/ 216 w 957"/>
                <a:gd name="T45" fmla="*/ 933 h 953"/>
                <a:gd name="T46" fmla="*/ 247 w 957"/>
                <a:gd name="T47" fmla="*/ 949 h 953"/>
                <a:gd name="T48" fmla="*/ 216 w 957"/>
                <a:gd name="T49" fmla="*/ 933 h 953"/>
                <a:gd name="T50" fmla="*/ 317 w 957"/>
                <a:gd name="T51" fmla="*/ 944 h 953"/>
                <a:gd name="T52" fmla="*/ 351 w 957"/>
                <a:gd name="T53" fmla="*/ 953 h 953"/>
                <a:gd name="T54" fmla="*/ 802 w 957"/>
                <a:gd name="T55" fmla="*/ 757 h 953"/>
                <a:gd name="T56" fmla="*/ 786 w 957"/>
                <a:gd name="T57" fmla="*/ 787 h 953"/>
                <a:gd name="T58" fmla="*/ 802 w 957"/>
                <a:gd name="T59" fmla="*/ 757 h 953"/>
                <a:gd name="T60" fmla="*/ 946 w 957"/>
                <a:gd name="T61" fmla="*/ 426 h 953"/>
                <a:gd name="T62" fmla="*/ 957 w 957"/>
                <a:gd name="T63" fmla="*/ 392 h 953"/>
                <a:gd name="T64" fmla="*/ 939 w 957"/>
                <a:gd name="T65" fmla="*/ 491 h 953"/>
                <a:gd name="T66" fmla="*/ 939 w 957"/>
                <a:gd name="T67" fmla="*/ 527 h 953"/>
                <a:gd name="T68" fmla="*/ 939 w 957"/>
                <a:gd name="T69" fmla="*/ 491 h 953"/>
                <a:gd name="T70" fmla="*/ 896 w 957"/>
                <a:gd name="T71" fmla="*/ 620 h 953"/>
                <a:gd name="T72" fmla="*/ 921 w 957"/>
                <a:gd name="T73" fmla="*/ 595 h 953"/>
                <a:gd name="T74" fmla="*/ 863 w 957"/>
                <a:gd name="T75" fmla="*/ 678 h 953"/>
                <a:gd name="T76" fmla="*/ 854 w 957"/>
                <a:gd name="T77" fmla="*/ 712 h 953"/>
                <a:gd name="T78" fmla="*/ 863 w 957"/>
                <a:gd name="T79" fmla="*/ 678 h 953"/>
                <a:gd name="T80" fmla="*/ 69 w 957"/>
                <a:gd name="T81" fmla="*/ 926 h 953"/>
                <a:gd name="T82" fmla="*/ 0 w 957"/>
                <a:gd name="T83" fmla="*/ 865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7" h="953">
                  <a:moveTo>
                    <a:pt x="860" y="0"/>
                  </a:moveTo>
                  <a:lnTo>
                    <a:pt x="851" y="2"/>
                  </a:lnTo>
                  <a:lnTo>
                    <a:pt x="865" y="36"/>
                  </a:lnTo>
                  <a:lnTo>
                    <a:pt x="874" y="31"/>
                  </a:lnTo>
                  <a:lnTo>
                    <a:pt x="860" y="0"/>
                  </a:lnTo>
                  <a:close/>
                  <a:moveTo>
                    <a:pt x="899" y="94"/>
                  </a:moveTo>
                  <a:lnTo>
                    <a:pt x="890" y="97"/>
                  </a:lnTo>
                  <a:lnTo>
                    <a:pt x="901" y="130"/>
                  </a:lnTo>
                  <a:lnTo>
                    <a:pt x="910" y="126"/>
                  </a:lnTo>
                  <a:lnTo>
                    <a:pt x="899" y="94"/>
                  </a:lnTo>
                  <a:close/>
                  <a:moveTo>
                    <a:pt x="615" y="899"/>
                  </a:moveTo>
                  <a:lnTo>
                    <a:pt x="646" y="886"/>
                  </a:lnTo>
                  <a:lnTo>
                    <a:pt x="642" y="877"/>
                  </a:lnTo>
                  <a:lnTo>
                    <a:pt x="610" y="890"/>
                  </a:lnTo>
                  <a:lnTo>
                    <a:pt x="615" y="899"/>
                  </a:lnTo>
                  <a:close/>
                  <a:moveTo>
                    <a:pt x="932" y="191"/>
                  </a:moveTo>
                  <a:lnTo>
                    <a:pt x="923" y="191"/>
                  </a:lnTo>
                  <a:lnTo>
                    <a:pt x="930" y="225"/>
                  </a:lnTo>
                  <a:lnTo>
                    <a:pt x="939" y="223"/>
                  </a:lnTo>
                  <a:lnTo>
                    <a:pt x="932" y="191"/>
                  </a:lnTo>
                  <a:close/>
                  <a:moveTo>
                    <a:pt x="419" y="951"/>
                  </a:moveTo>
                  <a:lnTo>
                    <a:pt x="452" y="947"/>
                  </a:lnTo>
                  <a:lnTo>
                    <a:pt x="450" y="938"/>
                  </a:lnTo>
                  <a:lnTo>
                    <a:pt x="416" y="944"/>
                  </a:lnTo>
                  <a:lnTo>
                    <a:pt x="419" y="951"/>
                  </a:lnTo>
                  <a:close/>
                  <a:moveTo>
                    <a:pt x="148" y="931"/>
                  </a:moveTo>
                  <a:lnTo>
                    <a:pt x="150" y="922"/>
                  </a:lnTo>
                  <a:lnTo>
                    <a:pt x="119" y="911"/>
                  </a:lnTo>
                  <a:lnTo>
                    <a:pt x="117" y="920"/>
                  </a:lnTo>
                  <a:lnTo>
                    <a:pt x="148" y="931"/>
                  </a:lnTo>
                  <a:close/>
                  <a:moveTo>
                    <a:pt x="950" y="291"/>
                  </a:moveTo>
                  <a:lnTo>
                    <a:pt x="941" y="293"/>
                  </a:lnTo>
                  <a:lnTo>
                    <a:pt x="948" y="327"/>
                  </a:lnTo>
                  <a:lnTo>
                    <a:pt x="957" y="324"/>
                  </a:lnTo>
                  <a:lnTo>
                    <a:pt x="950" y="291"/>
                  </a:lnTo>
                  <a:close/>
                  <a:moveTo>
                    <a:pt x="518" y="933"/>
                  </a:moveTo>
                  <a:lnTo>
                    <a:pt x="552" y="926"/>
                  </a:lnTo>
                  <a:lnTo>
                    <a:pt x="549" y="917"/>
                  </a:lnTo>
                  <a:lnTo>
                    <a:pt x="516" y="924"/>
                  </a:lnTo>
                  <a:lnTo>
                    <a:pt x="518" y="933"/>
                  </a:lnTo>
                  <a:close/>
                  <a:moveTo>
                    <a:pt x="727" y="823"/>
                  </a:moveTo>
                  <a:lnTo>
                    <a:pt x="698" y="843"/>
                  </a:lnTo>
                  <a:lnTo>
                    <a:pt x="705" y="850"/>
                  </a:lnTo>
                  <a:lnTo>
                    <a:pt x="732" y="832"/>
                  </a:lnTo>
                  <a:lnTo>
                    <a:pt x="727" y="823"/>
                  </a:lnTo>
                  <a:close/>
                  <a:moveTo>
                    <a:pt x="216" y="933"/>
                  </a:moveTo>
                  <a:lnTo>
                    <a:pt x="216" y="942"/>
                  </a:lnTo>
                  <a:lnTo>
                    <a:pt x="247" y="949"/>
                  </a:lnTo>
                  <a:lnTo>
                    <a:pt x="250" y="940"/>
                  </a:lnTo>
                  <a:lnTo>
                    <a:pt x="216" y="933"/>
                  </a:lnTo>
                  <a:close/>
                  <a:moveTo>
                    <a:pt x="351" y="944"/>
                  </a:moveTo>
                  <a:lnTo>
                    <a:pt x="317" y="944"/>
                  </a:lnTo>
                  <a:lnTo>
                    <a:pt x="317" y="953"/>
                  </a:lnTo>
                  <a:lnTo>
                    <a:pt x="351" y="953"/>
                  </a:lnTo>
                  <a:lnTo>
                    <a:pt x="351" y="944"/>
                  </a:lnTo>
                  <a:close/>
                  <a:moveTo>
                    <a:pt x="802" y="757"/>
                  </a:moveTo>
                  <a:lnTo>
                    <a:pt x="779" y="782"/>
                  </a:lnTo>
                  <a:lnTo>
                    <a:pt x="786" y="787"/>
                  </a:lnTo>
                  <a:lnTo>
                    <a:pt x="808" y="762"/>
                  </a:lnTo>
                  <a:lnTo>
                    <a:pt x="802" y="757"/>
                  </a:lnTo>
                  <a:close/>
                  <a:moveTo>
                    <a:pt x="948" y="392"/>
                  </a:moveTo>
                  <a:lnTo>
                    <a:pt x="946" y="426"/>
                  </a:lnTo>
                  <a:lnTo>
                    <a:pt x="955" y="426"/>
                  </a:lnTo>
                  <a:lnTo>
                    <a:pt x="957" y="392"/>
                  </a:lnTo>
                  <a:lnTo>
                    <a:pt x="948" y="392"/>
                  </a:lnTo>
                  <a:close/>
                  <a:moveTo>
                    <a:pt x="939" y="491"/>
                  </a:moveTo>
                  <a:lnTo>
                    <a:pt x="930" y="525"/>
                  </a:lnTo>
                  <a:lnTo>
                    <a:pt x="939" y="527"/>
                  </a:lnTo>
                  <a:lnTo>
                    <a:pt x="948" y="493"/>
                  </a:lnTo>
                  <a:lnTo>
                    <a:pt x="939" y="491"/>
                  </a:lnTo>
                  <a:close/>
                  <a:moveTo>
                    <a:pt x="914" y="590"/>
                  </a:moveTo>
                  <a:lnTo>
                    <a:pt x="896" y="620"/>
                  </a:lnTo>
                  <a:lnTo>
                    <a:pt x="905" y="624"/>
                  </a:lnTo>
                  <a:lnTo>
                    <a:pt x="921" y="595"/>
                  </a:lnTo>
                  <a:lnTo>
                    <a:pt x="914" y="590"/>
                  </a:lnTo>
                  <a:close/>
                  <a:moveTo>
                    <a:pt x="863" y="678"/>
                  </a:moveTo>
                  <a:lnTo>
                    <a:pt x="847" y="708"/>
                  </a:lnTo>
                  <a:lnTo>
                    <a:pt x="854" y="712"/>
                  </a:lnTo>
                  <a:lnTo>
                    <a:pt x="872" y="683"/>
                  </a:lnTo>
                  <a:lnTo>
                    <a:pt x="863" y="678"/>
                  </a:lnTo>
                  <a:close/>
                  <a:moveTo>
                    <a:pt x="0" y="865"/>
                  </a:moveTo>
                  <a:lnTo>
                    <a:pt x="69" y="926"/>
                  </a:lnTo>
                  <a:lnTo>
                    <a:pt x="90" y="863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2908870" y="2958589"/>
              <a:ext cx="1512887" cy="1520825"/>
            </a:xfrm>
            <a:custGeom>
              <a:avLst/>
              <a:gdLst>
                <a:gd name="T0" fmla="*/ 951 w 953"/>
                <a:gd name="T1" fmla="*/ 852 h 958"/>
                <a:gd name="T2" fmla="*/ 921 w 953"/>
                <a:gd name="T3" fmla="*/ 875 h 958"/>
                <a:gd name="T4" fmla="*/ 858 w 953"/>
                <a:gd name="T5" fmla="*/ 899 h 958"/>
                <a:gd name="T6" fmla="*/ 824 w 953"/>
                <a:gd name="T7" fmla="*/ 902 h 958"/>
                <a:gd name="T8" fmla="*/ 858 w 953"/>
                <a:gd name="T9" fmla="*/ 899 h 958"/>
                <a:gd name="T10" fmla="*/ 67 w 953"/>
                <a:gd name="T11" fmla="*/ 647 h 958"/>
                <a:gd name="T12" fmla="*/ 63 w 953"/>
                <a:gd name="T13" fmla="*/ 611 h 958"/>
                <a:gd name="T14" fmla="*/ 764 w 953"/>
                <a:gd name="T15" fmla="*/ 933 h 958"/>
                <a:gd name="T16" fmla="*/ 727 w 953"/>
                <a:gd name="T17" fmla="*/ 931 h 958"/>
                <a:gd name="T18" fmla="*/ 764 w 953"/>
                <a:gd name="T19" fmla="*/ 933 h 958"/>
                <a:gd name="T20" fmla="*/ 9 w 953"/>
                <a:gd name="T21" fmla="*/ 453 h 958"/>
                <a:gd name="T22" fmla="*/ 11 w 953"/>
                <a:gd name="T23" fmla="*/ 417 h 958"/>
                <a:gd name="T24" fmla="*/ 22 w 953"/>
                <a:gd name="T25" fmla="*/ 149 h 958"/>
                <a:gd name="T26" fmla="*/ 45 w 953"/>
                <a:gd name="T27" fmla="*/ 119 h 958"/>
                <a:gd name="T28" fmla="*/ 22 w 953"/>
                <a:gd name="T29" fmla="*/ 149 h 958"/>
                <a:gd name="T30" fmla="*/ 662 w 953"/>
                <a:gd name="T31" fmla="*/ 942 h 958"/>
                <a:gd name="T32" fmla="*/ 628 w 953"/>
                <a:gd name="T33" fmla="*/ 958 h 958"/>
                <a:gd name="T34" fmla="*/ 20 w 953"/>
                <a:gd name="T35" fmla="*/ 518 h 958"/>
                <a:gd name="T36" fmla="*/ 36 w 953"/>
                <a:gd name="T37" fmla="*/ 550 h 958"/>
                <a:gd name="T38" fmla="*/ 20 w 953"/>
                <a:gd name="T39" fmla="*/ 518 h 958"/>
                <a:gd name="T40" fmla="*/ 112 w 953"/>
                <a:gd name="T41" fmla="*/ 699 h 958"/>
                <a:gd name="T42" fmla="*/ 124 w 953"/>
                <a:gd name="T43" fmla="*/ 733 h 958"/>
                <a:gd name="T44" fmla="*/ 20 w 953"/>
                <a:gd name="T45" fmla="*/ 216 h 958"/>
                <a:gd name="T46" fmla="*/ 6 w 953"/>
                <a:gd name="T47" fmla="*/ 248 h 958"/>
                <a:gd name="T48" fmla="*/ 20 w 953"/>
                <a:gd name="T49" fmla="*/ 216 h 958"/>
                <a:gd name="T50" fmla="*/ 9 w 953"/>
                <a:gd name="T51" fmla="*/ 318 h 958"/>
                <a:gd name="T52" fmla="*/ 0 w 953"/>
                <a:gd name="T53" fmla="*/ 352 h 958"/>
                <a:gd name="T54" fmla="*/ 198 w 953"/>
                <a:gd name="T55" fmla="*/ 803 h 958"/>
                <a:gd name="T56" fmla="*/ 166 w 953"/>
                <a:gd name="T57" fmla="*/ 787 h 958"/>
                <a:gd name="T58" fmla="*/ 198 w 953"/>
                <a:gd name="T59" fmla="*/ 803 h 958"/>
                <a:gd name="T60" fmla="*/ 527 w 953"/>
                <a:gd name="T61" fmla="*/ 947 h 958"/>
                <a:gd name="T62" fmla="*/ 561 w 953"/>
                <a:gd name="T63" fmla="*/ 958 h 958"/>
                <a:gd name="T64" fmla="*/ 462 w 953"/>
                <a:gd name="T65" fmla="*/ 940 h 958"/>
                <a:gd name="T66" fmla="*/ 426 w 953"/>
                <a:gd name="T67" fmla="*/ 940 h 958"/>
                <a:gd name="T68" fmla="*/ 462 w 953"/>
                <a:gd name="T69" fmla="*/ 940 h 958"/>
                <a:gd name="T70" fmla="*/ 335 w 953"/>
                <a:gd name="T71" fmla="*/ 897 h 958"/>
                <a:gd name="T72" fmla="*/ 360 w 953"/>
                <a:gd name="T73" fmla="*/ 922 h 958"/>
                <a:gd name="T74" fmla="*/ 277 w 953"/>
                <a:gd name="T75" fmla="*/ 863 h 958"/>
                <a:gd name="T76" fmla="*/ 241 w 953"/>
                <a:gd name="T77" fmla="*/ 854 h 958"/>
                <a:gd name="T78" fmla="*/ 277 w 953"/>
                <a:gd name="T79" fmla="*/ 863 h 958"/>
                <a:gd name="T80" fmla="*/ 29 w 953"/>
                <a:gd name="T81" fmla="*/ 70 h 958"/>
                <a:gd name="T82" fmla="*/ 88 w 953"/>
                <a:gd name="T83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3" h="958">
                  <a:moveTo>
                    <a:pt x="953" y="861"/>
                  </a:moveTo>
                  <a:lnTo>
                    <a:pt x="951" y="852"/>
                  </a:lnTo>
                  <a:lnTo>
                    <a:pt x="919" y="866"/>
                  </a:lnTo>
                  <a:lnTo>
                    <a:pt x="921" y="875"/>
                  </a:lnTo>
                  <a:lnTo>
                    <a:pt x="953" y="861"/>
                  </a:lnTo>
                  <a:close/>
                  <a:moveTo>
                    <a:pt x="858" y="899"/>
                  </a:moveTo>
                  <a:lnTo>
                    <a:pt x="856" y="890"/>
                  </a:lnTo>
                  <a:lnTo>
                    <a:pt x="824" y="902"/>
                  </a:lnTo>
                  <a:lnTo>
                    <a:pt x="827" y="911"/>
                  </a:lnTo>
                  <a:lnTo>
                    <a:pt x="858" y="899"/>
                  </a:lnTo>
                  <a:close/>
                  <a:moveTo>
                    <a:pt x="56" y="615"/>
                  </a:moveTo>
                  <a:lnTo>
                    <a:pt x="67" y="647"/>
                  </a:lnTo>
                  <a:lnTo>
                    <a:pt x="76" y="642"/>
                  </a:lnTo>
                  <a:lnTo>
                    <a:pt x="63" y="611"/>
                  </a:lnTo>
                  <a:lnTo>
                    <a:pt x="56" y="615"/>
                  </a:lnTo>
                  <a:close/>
                  <a:moveTo>
                    <a:pt x="764" y="933"/>
                  </a:moveTo>
                  <a:lnTo>
                    <a:pt x="761" y="924"/>
                  </a:lnTo>
                  <a:lnTo>
                    <a:pt x="727" y="931"/>
                  </a:lnTo>
                  <a:lnTo>
                    <a:pt x="730" y="940"/>
                  </a:lnTo>
                  <a:lnTo>
                    <a:pt x="764" y="933"/>
                  </a:lnTo>
                  <a:close/>
                  <a:moveTo>
                    <a:pt x="2" y="419"/>
                  </a:moveTo>
                  <a:lnTo>
                    <a:pt x="9" y="453"/>
                  </a:lnTo>
                  <a:lnTo>
                    <a:pt x="18" y="451"/>
                  </a:lnTo>
                  <a:lnTo>
                    <a:pt x="11" y="417"/>
                  </a:lnTo>
                  <a:lnTo>
                    <a:pt x="2" y="419"/>
                  </a:lnTo>
                  <a:close/>
                  <a:moveTo>
                    <a:pt x="22" y="149"/>
                  </a:moveTo>
                  <a:lnTo>
                    <a:pt x="31" y="151"/>
                  </a:lnTo>
                  <a:lnTo>
                    <a:pt x="45" y="119"/>
                  </a:lnTo>
                  <a:lnTo>
                    <a:pt x="36" y="117"/>
                  </a:lnTo>
                  <a:lnTo>
                    <a:pt x="22" y="149"/>
                  </a:lnTo>
                  <a:close/>
                  <a:moveTo>
                    <a:pt x="662" y="951"/>
                  </a:moveTo>
                  <a:lnTo>
                    <a:pt x="662" y="942"/>
                  </a:lnTo>
                  <a:lnTo>
                    <a:pt x="628" y="949"/>
                  </a:lnTo>
                  <a:lnTo>
                    <a:pt x="628" y="958"/>
                  </a:lnTo>
                  <a:lnTo>
                    <a:pt x="662" y="951"/>
                  </a:lnTo>
                  <a:close/>
                  <a:moveTo>
                    <a:pt x="20" y="518"/>
                  </a:moveTo>
                  <a:lnTo>
                    <a:pt x="27" y="552"/>
                  </a:lnTo>
                  <a:lnTo>
                    <a:pt x="36" y="550"/>
                  </a:lnTo>
                  <a:lnTo>
                    <a:pt x="29" y="516"/>
                  </a:lnTo>
                  <a:lnTo>
                    <a:pt x="20" y="518"/>
                  </a:lnTo>
                  <a:close/>
                  <a:moveTo>
                    <a:pt x="130" y="728"/>
                  </a:moveTo>
                  <a:lnTo>
                    <a:pt x="112" y="699"/>
                  </a:lnTo>
                  <a:lnTo>
                    <a:pt x="103" y="706"/>
                  </a:lnTo>
                  <a:lnTo>
                    <a:pt x="124" y="733"/>
                  </a:lnTo>
                  <a:lnTo>
                    <a:pt x="130" y="728"/>
                  </a:lnTo>
                  <a:close/>
                  <a:moveTo>
                    <a:pt x="20" y="216"/>
                  </a:moveTo>
                  <a:lnTo>
                    <a:pt x="11" y="216"/>
                  </a:lnTo>
                  <a:lnTo>
                    <a:pt x="6" y="248"/>
                  </a:lnTo>
                  <a:lnTo>
                    <a:pt x="15" y="250"/>
                  </a:lnTo>
                  <a:lnTo>
                    <a:pt x="20" y="216"/>
                  </a:lnTo>
                  <a:close/>
                  <a:moveTo>
                    <a:pt x="9" y="352"/>
                  </a:moveTo>
                  <a:lnTo>
                    <a:pt x="9" y="318"/>
                  </a:lnTo>
                  <a:lnTo>
                    <a:pt x="0" y="318"/>
                  </a:lnTo>
                  <a:lnTo>
                    <a:pt x="0" y="352"/>
                  </a:lnTo>
                  <a:lnTo>
                    <a:pt x="9" y="352"/>
                  </a:lnTo>
                  <a:close/>
                  <a:moveTo>
                    <a:pt x="198" y="803"/>
                  </a:moveTo>
                  <a:lnTo>
                    <a:pt x="173" y="780"/>
                  </a:lnTo>
                  <a:lnTo>
                    <a:pt x="166" y="787"/>
                  </a:lnTo>
                  <a:lnTo>
                    <a:pt x="191" y="809"/>
                  </a:lnTo>
                  <a:lnTo>
                    <a:pt x="198" y="803"/>
                  </a:lnTo>
                  <a:close/>
                  <a:moveTo>
                    <a:pt x="561" y="949"/>
                  </a:moveTo>
                  <a:lnTo>
                    <a:pt x="527" y="947"/>
                  </a:lnTo>
                  <a:lnTo>
                    <a:pt x="527" y="956"/>
                  </a:lnTo>
                  <a:lnTo>
                    <a:pt x="561" y="958"/>
                  </a:lnTo>
                  <a:lnTo>
                    <a:pt x="561" y="949"/>
                  </a:lnTo>
                  <a:close/>
                  <a:moveTo>
                    <a:pt x="462" y="940"/>
                  </a:moveTo>
                  <a:lnTo>
                    <a:pt x="430" y="931"/>
                  </a:lnTo>
                  <a:lnTo>
                    <a:pt x="426" y="940"/>
                  </a:lnTo>
                  <a:lnTo>
                    <a:pt x="459" y="949"/>
                  </a:lnTo>
                  <a:lnTo>
                    <a:pt x="462" y="940"/>
                  </a:lnTo>
                  <a:close/>
                  <a:moveTo>
                    <a:pt x="365" y="915"/>
                  </a:moveTo>
                  <a:lnTo>
                    <a:pt x="335" y="897"/>
                  </a:lnTo>
                  <a:lnTo>
                    <a:pt x="331" y="906"/>
                  </a:lnTo>
                  <a:lnTo>
                    <a:pt x="360" y="922"/>
                  </a:lnTo>
                  <a:lnTo>
                    <a:pt x="365" y="915"/>
                  </a:lnTo>
                  <a:close/>
                  <a:moveTo>
                    <a:pt x="277" y="863"/>
                  </a:moveTo>
                  <a:lnTo>
                    <a:pt x="245" y="848"/>
                  </a:lnTo>
                  <a:lnTo>
                    <a:pt x="241" y="854"/>
                  </a:lnTo>
                  <a:lnTo>
                    <a:pt x="272" y="872"/>
                  </a:lnTo>
                  <a:lnTo>
                    <a:pt x="277" y="863"/>
                  </a:lnTo>
                  <a:close/>
                  <a:moveTo>
                    <a:pt x="88" y="0"/>
                  </a:moveTo>
                  <a:lnTo>
                    <a:pt x="29" y="70"/>
                  </a:lnTo>
                  <a:lnTo>
                    <a:pt x="90" y="9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2900933" y="1223452"/>
              <a:ext cx="1517650" cy="1512888"/>
            </a:xfrm>
            <a:custGeom>
              <a:avLst/>
              <a:gdLst>
                <a:gd name="T0" fmla="*/ 104 w 956"/>
                <a:gd name="T1" fmla="*/ 951 h 953"/>
                <a:gd name="T2" fmla="*/ 84 w 956"/>
                <a:gd name="T3" fmla="*/ 922 h 953"/>
                <a:gd name="T4" fmla="*/ 59 w 956"/>
                <a:gd name="T5" fmla="*/ 859 h 953"/>
                <a:gd name="T6" fmla="*/ 54 w 956"/>
                <a:gd name="T7" fmla="*/ 825 h 953"/>
                <a:gd name="T8" fmla="*/ 59 w 956"/>
                <a:gd name="T9" fmla="*/ 859 h 953"/>
                <a:gd name="T10" fmla="*/ 309 w 956"/>
                <a:gd name="T11" fmla="*/ 67 h 953"/>
                <a:gd name="T12" fmla="*/ 345 w 956"/>
                <a:gd name="T13" fmla="*/ 63 h 953"/>
                <a:gd name="T14" fmla="*/ 23 w 956"/>
                <a:gd name="T15" fmla="*/ 764 h 953"/>
                <a:gd name="T16" fmla="*/ 25 w 956"/>
                <a:gd name="T17" fmla="*/ 728 h 953"/>
                <a:gd name="T18" fmla="*/ 23 w 956"/>
                <a:gd name="T19" fmla="*/ 764 h 953"/>
                <a:gd name="T20" fmla="*/ 503 w 956"/>
                <a:gd name="T21" fmla="*/ 9 h 953"/>
                <a:gd name="T22" fmla="*/ 539 w 956"/>
                <a:gd name="T23" fmla="*/ 11 h 953"/>
                <a:gd name="T24" fmla="*/ 809 w 956"/>
                <a:gd name="T25" fmla="*/ 22 h 953"/>
                <a:gd name="T26" fmla="*/ 836 w 956"/>
                <a:gd name="T27" fmla="*/ 45 h 953"/>
                <a:gd name="T28" fmla="*/ 809 w 956"/>
                <a:gd name="T29" fmla="*/ 22 h 953"/>
                <a:gd name="T30" fmla="*/ 14 w 956"/>
                <a:gd name="T31" fmla="*/ 662 h 953"/>
                <a:gd name="T32" fmla="*/ 0 w 956"/>
                <a:gd name="T33" fmla="*/ 629 h 953"/>
                <a:gd name="T34" fmla="*/ 437 w 956"/>
                <a:gd name="T35" fmla="*/ 20 h 953"/>
                <a:gd name="T36" fmla="*/ 406 w 956"/>
                <a:gd name="T37" fmla="*/ 36 h 953"/>
                <a:gd name="T38" fmla="*/ 437 w 956"/>
                <a:gd name="T39" fmla="*/ 20 h 953"/>
                <a:gd name="T40" fmla="*/ 257 w 956"/>
                <a:gd name="T41" fmla="*/ 112 h 953"/>
                <a:gd name="T42" fmla="*/ 223 w 956"/>
                <a:gd name="T43" fmla="*/ 124 h 953"/>
                <a:gd name="T44" fmla="*/ 739 w 956"/>
                <a:gd name="T45" fmla="*/ 20 h 953"/>
                <a:gd name="T46" fmla="*/ 708 w 956"/>
                <a:gd name="T47" fmla="*/ 6 h 953"/>
                <a:gd name="T48" fmla="*/ 739 w 956"/>
                <a:gd name="T49" fmla="*/ 20 h 953"/>
                <a:gd name="T50" fmla="*/ 640 w 956"/>
                <a:gd name="T51" fmla="*/ 9 h 953"/>
                <a:gd name="T52" fmla="*/ 606 w 956"/>
                <a:gd name="T53" fmla="*/ 0 h 953"/>
                <a:gd name="T54" fmla="*/ 153 w 956"/>
                <a:gd name="T55" fmla="*/ 198 h 953"/>
                <a:gd name="T56" fmla="*/ 171 w 956"/>
                <a:gd name="T57" fmla="*/ 166 h 953"/>
                <a:gd name="T58" fmla="*/ 153 w 956"/>
                <a:gd name="T59" fmla="*/ 198 h 953"/>
                <a:gd name="T60" fmla="*/ 11 w 956"/>
                <a:gd name="T61" fmla="*/ 527 h 953"/>
                <a:gd name="T62" fmla="*/ 0 w 956"/>
                <a:gd name="T63" fmla="*/ 561 h 953"/>
                <a:gd name="T64" fmla="*/ 16 w 956"/>
                <a:gd name="T65" fmla="*/ 462 h 953"/>
                <a:gd name="T66" fmla="*/ 18 w 956"/>
                <a:gd name="T67" fmla="*/ 426 h 953"/>
                <a:gd name="T68" fmla="*/ 16 w 956"/>
                <a:gd name="T69" fmla="*/ 462 h 953"/>
                <a:gd name="T70" fmla="*/ 59 w 956"/>
                <a:gd name="T71" fmla="*/ 336 h 953"/>
                <a:gd name="T72" fmla="*/ 34 w 956"/>
                <a:gd name="T73" fmla="*/ 360 h 953"/>
                <a:gd name="T74" fmla="*/ 93 w 956"/>
                <a:gd name="T75" fmla="*/ 277 h 953"/>
                <a:gd name="T76" fmla="*/ 102 w 956"/>
                <a:gd name="T77" fmla="*/ 241 h 953"/>
                <a:gd name="T78" fmla="*/ 93 w 956"/>
                <a:gd name="T79" fmla="*/ 277 h 953"/>
                <a:gd name="T80" fmla="*/ 888 w 956"/>
                <a:gd name="T81" fmla="*/ 29 h 953"/>
                <a:gd name="T82" fmla="*/ 956 w 956"/>
                <a:gd name="T83" fmla="*/ 88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6" h="953">
                  <a:moveTo>
                    <a:pt x="95" y="953"/>
                  </a:moveTo>
                  <a:lnTo>
                    <a:pt x="104" y="951"/>
                  </a:lnTo>
                  <a:lnTo>
                    <a:pt x="90" y="919"/>
                  </a:lnTo>
                  <a:lnTo>
                    <a:pt x="84" y="922"/>
                  </a:lnTo>
                  <a:lnTo>
                    <a:pt x="95" y="953"/>
                  </a:lnTo>
                  <a:close/>
                  <a:moveTo>
                    <a:pt x="59" y="859"/>
                  </a:moveTo>
                  <a:lnTo>
                    <a:pt x="68" y="856"/>
                  </a:lnTo>
                  <a:lnTo>
                    <a:pt x="54" y="825"/>
                  </a:lnTo>
                  <a:lnTo>
                    <a:pt x="45" y="827"/>
                  </a:lnTo>
                  <a:lnTo>
                    <a:pt x="59" y="859"/>
                  </a:lnTo>
                  <a:close/>
                  <a:moveTo>
                    <a:pt x="340" y="56"/>
                  </a:moveTo>
                  <a:lnTo>
                    <a:pt x="309" y="67"/>
                  </a:lnTo>
                  <a:lnTo>
                    <a:pt x="313" y="76"/>
                  </a:lnTo>
                  <a:lnTo>
                    <a:pt x="345" y="63"/>
                  </a:lnTo>
                  <a:lnTo>
                    <a:pt x="340" y="56"/>
                  </a:lnTo>
                  <a:close/>
                  <a:moveTo>
                    <a:pt x="23" y="764"/>
                  </a:moveTo>
                  <a:lnTo>
                    <a:pt x="32" y="762"/>
                  </a:lnTo>
                  <a:lnTo>
                    <a:pt x="25" y="728"/>
                  </a:lnTo>
                  <a:lnTo>
                    <a:pt x="16" y="730"/>
                  </a:lnTo>
                  <a:lnTo>
                    <a:pt x="23" y="764"/>
                  </a:lnTo>
                  <a:close/>
                  <a:moveTo>
                    <a:pt x="536" y="2"/>
                  </a:moveTo>
                  <a:lnTo>
                    <a:pt x="503" y="9"/>
                  </a:lnTo>
                  <a:lnTo>
                    <a:pt x="505" y="18"/>
                  </a:lnTo>
                  <a:lnTo>
                    <a:pt x="539" y="11"/>
                  </a:lnTo>
                  <a:lnTo>
                    <a:pt x="536" y="2"/>
                  </a:lnTo>
                  <a:close/>
                  <a:moveTo>
                    <a:pt x="809" y="22"/>
                  </a:moveTo>
                  <a:lnTo>
                    <a:pt x="805" y="31"/>
                  </a:lnTo>
                  <a:lnTo>
                    <a:pt x="836" y="45"/>
                  </a:lnTo>
                  <a:lnTo>
                    <a:pt x="841" y="36"/>
                  </a:lnTo>
                  <a:lnTo>
                    <a:pt x="809" y="22"/>
                  </a:lnTo>
                  <a:close/>
                  <a:moveTo>
                    <a:pt x="5" y="662"/>
                  </a:moveTo>
                  <a:lnTo>
                    <a:pt x="14" y="662"/>
                  </a:lnTo>
                  <a:lnTo>
                    <a:pt x="9" y="629"/>
                  </a:lnTo>
                  <a:lnTo>
                    <a:pt x="0" y="629"/>
                  </a:lnTo>
                  <a:lnTo>
                    <a:pt x="5" y="662"/>
                  </a:lnTo>
                  <a:close/>
                  <a:moveTo>
                    <a:pt x="437" y="20"/>
                  </a:moveTo>
                  <a:lnTo>
                    <a:pt x="404" y="27"/>
                  </a:lnTo>
                  <a:lnTo>
                    <a:pt x="406" y="36"/>
                  </a:lnTo>
                  <a:lnTo>
                    <a:pt x="440" y="29"/>
                  </a:lnTo>
                  <a:lnTo>
                    <a:pt x="437" y="20"/>
                  </a:lnTo>
                  <a:close/>
                  <a:moveTo>
                    <a:pt x="228" y="130"/>
                  </a:moveTo>
                  <a:lnTo>
                    <a:pt x="257" y="112"/>
                  </a:lnTo>
                  <a:lnTo>
                    <a:pt x="253" y="103"/>
                  </a:lnTo>
                  <a:lnTo>
                    <a:pt x="223" y="124"/>
                  </a:lnTo>
                  <a:lnTo>
                    <a:pt x="228" y="130"/>
                  </a:lnTo>
                  <a:close/>
                  <a:moveTo>
                    <a:pt x="739" y="20"/>
                  </a:moveTo>
                  <a:lnTo>
                    <a:pt x="741" y="11"/>
                  </a:lnTo>
                  <a:lnTo>
                    <a:pt x="708" y="6"/>
                  </a:lnTo>
                  <a:lnTo>
                    <a:pt x="705" y="15"/>
                  </a:lnTo>
                  <a:lnTo>
                    <a:pt x="739" y="20"/>
                  </a:lnTo>
                  <a:close/>
                  <a:moveTo>
                    <a:pt x="606" y="9"/>
                  </a:moveTo>
                  <a:lnTo>
                    <a:pt x="640" y="9"/>
                  </a:lnTo>
                  <a:lnTo>
                    <a:pt x="640" y="0"/>
                  </a:lnTo>
                  <a:lnTo>
                    <a:pt x="606" y="0"/>
                  </a:lnTo>
                  <a:lnTo>
                    <a:pt x="606" y="9"/>
                  </a:lnTo>
                  <a:close/>
                  <a:moveTo>
                    <a:pt x="153" y="198"/>
                  </a:moveTo>
                  <a:lnTo>
                    <a:pt x="178" y="173"/>
                  </a:lnTo>
                  <a:lnTo>
                    <a:pt x="171" y="166"/>
                  </a:lnTo>
                  <a:lnTo>
                    <a:pt x="147" y="191"/>
                  </a:lnTo>
                  <a:lnTo>
                    <a:pt x="153" y="198"/>
                  </a:lnTo>
                  <a:close/>
                  <a:moveTo>
                    <a:pt x="9" y="561"/>
                  </a:moveTo>
                  <a:lnTo>
                    <a:pt x="11" y="527"/>
                  </a:lnTo>
                  <a:lnTo>
                    <a:pt x="2" y="527"/>
                  </a:lnTo>
                  <a:lnTo>
                    <a:pt x="0" y="561"/>
                  </a:lnTo>
                  <a:lnTo>
                    <a:pt x="9" y="561"/>
                  </a:lnTo>
                  <a:close/>
                  <a:moveTo>
                    <a:pt x="16" y="462"/>
                  </a:moveTo>
                  <a:lnTo>
                    <a:pt x="27" y="430"/>
                  </a:lnTo>
                  <a:lnTo>
                    <a:pt x="18" y="426"/>
                  </a:lnTo>
                  <a:lnTo>
                    <a:pt x="9" y="460"/>
                  </a:lnTo>
                  <a:lnTo>
                    <a:pt x="16" y="462"/>
                  </a:lnTo>
                  <a:close/>
                  <a:moveTo>
                    <a:pt x="41" y="365"/>
                  </a:moveTo>
                  <a:lnTo>
                    <a:pt x="59" y="336"/>
                  </a:lnTo>
                  <a:lnTo>
                    <a:pt x="50" y="331"/>
                  </a:lnTo>
                  <a:lnTo>
                    <a:pt x="34" y="360"/>
                  </a:lnTo>
                  <a:lnTo>
                    <a:pt x="41" y="365"/>
                  </a:lnTo>
                  <a:close/>
                  <a:moveTo>
                    <a:pt x="93" y="277"/>
                  </a:moveTo>
                  <a:lnTo>
                    <a:pt x="111" y="245"/>
                  </a:lnTo>
                  <a:lnTo>
                    <a:pt x="102" y="241"/>
                  </a:lnTo>
                  <a:lnTo>
                    <a:pt x="84" y="272"/>
                  </a:lnTo>
                  <a:lnTo>
                    <a:pt x="93" y="277"/>
                  </a:lnTo>
                  <a:close/>
                  <a:moveTo>
                    <a:pt x="956" y="88"/>
                  </a:moveTo>
                  <a:lnTo>
                    <a:pt x="888" y="29"/>
                  </a:lnTo>
                  <a:lnTo>
                    <a:pt x="865" y="90"/>
                  </a:lnTo>
                  <a:lnTo>
                    <a:pt x="956" y="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37161" y="1656851"/>
            <a:ext cx="2154634" cy="1383665"/>
            <a:chOff x="6137161" y="1656851"/>
            <a:chExt cx="2154634" cy="1383665"/>
          </a:xfrm>
        </p:grpSpPr>
        <p:sp>
          <p:nvSpPr>
            <p:cNvPr id="50" name="矩形 49"/>
            <p:cNvSpPr/>
            <p:nvPr/>
          </p:nvSpPr>
          <p:spPr>
            <a:xfrm>
              <a:off x="6137161" y="1803514"/>
              <a:ext cx="620395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02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1" name="TextBox 15"/>
            <p:cNvSpPr txBox="1"/>
            <p:nvPr/>
          </p:nvSpPr>
          <p:spPr>
            <a:xfrm>
              <a:off x="6819230" y="1656851"/>
              <a:ext cx="1472565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r>
                <a:rPr lang="zh-CN" altLang="en-US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Consider offering higher discounts on low-rated products to improve sales.</a:t>
              </a:r>
              <a:endParaRPr lang="zh-CN" altLang="en-US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37161" y="3279911"/>
            <a:ext cx="2244804" cy="1168400"/>
            <a:chOff x="6137161" y="3279911"/>
            <a:chExt cx="2244804" cy="1168400"/>
          </a:xfrm>
        </p:grpSpPr>
        <p:sp>
          <p:nvSpPr>
            <p:cNvPr id="52" name="矩形 51"/>
            <p:cNvSpPr/>
            <p:nvPr/>
          </p:nvSpPr>
          <p:spPr>
            <a:xfrm>
              <a:off x="6137161" y="3386569"/>
              <a:ext cx="63119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03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7" name="TextBox 15"/>
            <p:cNvSpPr txBox="1"/>
            <p:nvPr/>
          </p:nvSpPr>
          <p:spPr>
            <a:xfrm>
              <a:off x="6819230" y="3279911"/>
              <a:ext cx="1562735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r>
                <a:rPr lang="zh-CN" altLang="en-US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Highlight durable products in marketing campaigns.</a:t>
              </a:r>
              <a:endParaRPr lang="zh-CN" altLang="en-US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90518" y="1656851"/>
            <a:ext cx="2126875" cy="1168400"/>
            <a:chOff x="790518" y="1656851"/>
            <a:chExt cx="2126875" cy="1168400"/>
          </a:xfrm>
        </p:grpSpPr>
        <p:sp>
          <p:nvSpPr>
            <p:cNvPr id="49" name="矩形 48"/>
            <p:cNvSpPr/>
            <p:nvPr/>
          </p:nvSpPr>
          <p:spPr>
            <a:xfrm>
              <a:off x="2347163" y="1818754"/>
              <a:ext cx="57023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01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790518" y="1656851"/>
              <a:ext cx="1678940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Focus marketing on top-rated products and high-performing categories.</a:t>
              </a:r>
              <a:endParaRPr lang="zh-CN" altLang="en-US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0518" y="3279911"/>
            <a:ext cx="2190375" cy="1383665"/>
            <a:chOff x="790518" y="3279911"/>
            <a:chExt cx="2190375" cy="1383665"/>
          </a:xfrm>
        </p:grpSpPr>
        <p:sp>
          <p:nvSpPr>
            <p:cNvPr id="51" name="矩形 50"/>
            <p:cNvSpPr/>
            <p:nvPr/>
          </p:nvSpPr>
          <p:spPr>
            <a:xfrm>
              <a:off x="2347163" y="3455149"/>
              <a:ext cx="63373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04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790518" y="3279911"/>
              <a:ext cx="1500505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pPr algn="r"/>
              <a:r>
                <a:rPr lang="en-US" altLang="zh-CN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M</a:t>
              </a:r>
              <a:r>
                <a:rPr lang="zh-CN" altLang="en-US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onitoring review counts to improve customer engagement strategies.</a:t>
              </a:r>
              <a:endParaRPr lang="zh-CN" altLang="en-US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8" name="任意多边形: 形状 7"/>
          <p:cNvSpPr/>
          <p:nvPr userDrawn="1"/>
        </p:nvSpPr>
        <p:spPr>
          <a:xfrm flipV="1">
            <a:off x="413690" y="218922"/>
            <a:ext cx="306858" cy="306858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" name="TextBox 103"/>
          <p:cNvSpPr txBox="1"/>
          <p:nvPr/>
        </p:nvSpPr>
        <p:spPr>
          <a:xfrm>
            <a:off x="498475" y="296545"/>
            <a:ext cx="3580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lvl="0"/>
            <a:r>
              <a:rPr lang="zh-CN" altLang="en-US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R</a:t>
            </a:r>
            <a:r>
              <a:rPr lang="en-US" altLang="zh-CN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ECOMMENDATION</a:t>
            </a:r>
            <a:endParaRPr lang="en-US" altLang="zh-CN" b="1" dirty="0"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049166" y="1563224"/>
            <a:ext cx="1223903" cy="1308818"/>
            <a:chOff x="3296603" y="1294765"/>
            <a:chExt cx="1052513" cy="1125537"/>
          </a:xfrm>
        </p:grpSpPr>
        <p:sp>
          <p:nvSpPr>
            <p:cNvPr id="55" name="Freeform 5"/>
            <p:cNvSpPr/>
            <p:nvPr/>
          </p:nvSpPr>
          <p:spPr bwMode="auto">
            <a:xfrm>
              <a:off x="3296603" y="1294765"/>
              <a:ext cx="1052513" cy="1125537"/>
            </a:xfrm>
            <a:custGeom>
              <a:avLst/>
              <a:gdLst>
                <a:gd name="T0" fmla="*/ 340 w 340"/>
                <a:gd name="T1" fmla="*/ 319 h 363"/>
                <a:gd name="T2" fmla="*/ 25 w 340"/>
                <a:gd name="T3" fmla="*/ 363 h 363"/>
                <a:gd name="T4" fmla="*/ 296 w 340"/>
                <a:gd name="T5" fmla="*/ 3 h 363"/>
                <a:gd name="T6" fmla="*/ 340 w 340"/>
                <a:gd name="T7" fmla="*/ 0 h 363"/>
                <a:gd name="T8" fmla="*/ 340 w 340"/>
                <a:gd name="T9" fmla="*/ 31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363">
                  <a:moveTo>
                    <a:pt x="340" y="319"/>
                  </a:moveTo>
                  <a:cubicBezTo>
                    <a:pt x="25" y="363"/>
                    <a:pt x="25" y="363"/>
                    <a:pt x="25" y="363"/>
                  </a:cubicBezTo>
                  <a:cubicBezTo>
                    <a:pt x="0" y="189"/>
                    <a:pt x="122" y="28"/>
                    <a:pt x="296" y="3"/>
                  </a:cubicBezTo>
                  <a:cubicBezTo>
                    <a:pt x="310" y="1"/>
                    <a:pt x="326" y="0"/>
                    <a:pt x="340" y="0"/>
                  </a:cubicBezTo>
                  <a:lnTo>
                    <a:pt x="340" y="319"/>
                  </a:lnTo>
                  <a:close/>
                </a:path>
              </a:pathLst>
            </a:custGeom>
            <a:solidFill>
              <a:srgbClr val="F8CD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603736" y="1573649"/>
              <a:ext cx="537886" cy="501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01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98087" y="2929710"/>
            <a:ext cx="1761092" cy="1306974"/>
            <a:chOff x="3442970" y="2466658"/>
            <a:chExt cx="1514475" cy="1123950"/>
          </a:xfrm>
        </p:grpSpPr>
        <p:sp>
          <p:nvSpPr>
            <p:cNvPr id="58" name="Freeform 6"/>
            <p:cNvSpPr/>
            <p:nvPr/>
          </p:nvSpPr>
          <p:spPr bwMode="auto">
            <a:xfrm>
              <a:off x="3442970" y="2466658"/>
              <a:ext cx="1514475" cy="1123950"/>
            </a:xfrm>
            <a:custGeom>
              <a:avLst/>
              <a:gdLst>
                <a:gd name="T0" fmla="*/ 315 w 489"/>
                <a:gd name="T1" fmla="*/ 0 h 363"/>
                <a:gd name="T2" fmla="*/ 489 w 489"/>
                <a:gd name="T3" fmla="*/ 267 h 363"/>
                <a:gd name="T4" fmla="*/ 48 w 489"/>
                <a:gd name="T5" fmla="*/ 173 h 363"/>
                <a:gd name="T6" fmla="*/ 0 w 489"/>
                <a:gd name="T7" fmla="*/ 44 h 363"/>
                <a:gd name="T8" fmla="*/ 315 w 489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63">
                  <a:moveTo>
                    <a:pt x="315" y="0"/>
                  </a:moveTo>
                  <a:cubicBezTo>
                    <a:pt x="489" y="267"/>
                    <a:pt x="489" y="267"/>
                    <a:pt x="489" y="267"/>
                  </a:cubicBezTo>
                  <a:cubicBezTo>
                    <a:pt x="341" y="363"/>
                    <a:pt x="144" y="321"/>
                    <a:pt x="48" y="173"/>
                  </a:cubicBezTo>
                  <a:cubicBezTo>
                    <a:pt x="21" y="132"/>
                    <a:pt x="7" y="93"/>
                    <a:pt x="0" y="44"/>
                  </a:cubicBezTo>
                  <a:lnTo>
                    <a:pt x="315" y="0"/>
                  </a:lnTo>
                  <a:close/>
                </a:path>
              </a:pathLst>
            </a:custGeom>
            <a:solidFill>
              <a:srgbClr val="E3E4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43766" y="2623304"/>
              <a:ext cx="597954" cy="501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03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525440" y="1221564"/>
            <a:ext cx="1476865" cy="2709556"/>
            <a:chOff x="4562031" y="983618"/>
            <a:chExt cx="1270050" cy="2330121"/>
          </a:xfrm>
        </p:grpSpPr>
        <p:sp>
          <p:nvSpPr>
            <p:cNvPr id="61" name="Freeform 7"/>
            <p:cNvSpPr/>
            <p:nvPr/>
          </p:nvSpPr>
          <p:spPr bwMode="auto">
            <a:xfrm>
              <a:off x="4562031" y="983618"/>
              <a:ext cx="1270050" cy="2330121"/>
            </a:xfrm>
            <a:custGeom>
              <a:avLst/>
              <a:gdLst>
                <a:gd name="T0" fmla="*/ 0 w 319"/>
                <a:gd name="T1" fmla="*/ 318 h 586"/>
                <a:gd name="T2" fmla="*/ 0 w 319"/>
                <a:gd name="T3" fmla="*/ 0 h 586"/>
                <a:gd name="T4" fmla="*/ 319 w 319"/>
                <a:gd name="T5" fmla="*/ 318 h 586"/>
                <a:gd name="T6" fmla="*/ 174 w 319"/>
                <a:gd name="T7" fmla="*/ 586 h 586"/>
                <a:gd name="T8" fmla="*/ 0 w 319"/>
                <a:gd name="T9" fmla="*/ 31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586">
                  <a:moveTo>
                    <a:pt x="0" y="3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319" y="142"/>
                    <a:pt x="319" y="318"/>
                  </a:cubicBezTo>
                  <a:cubicBezTo>
                    <a:pt x="319" y="431"/>
                    <a:pt x="268" y="524"/>
                    <a:pt x="174" y="586"/>
                  </a:cubicBezTo>
                  <a:lnTo>
                    <a:pt x="0" y="31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664828" y="1730813"/>
              <a:ext cx="748671" cy="6607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02</a:t>
              </a:r>
              <a:endParaRPr lang="en-US" altLang="zh-CN" sz="4400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57875" y="2066925"/>
            <a:ext cx="2451065" cy="1749561"/>
            <a:chOff x="5972175" y="2066925"/>
            <a:chExt cx="2451065" cy="1749561"/>
          </a:xfrm>
        </p:grpSpPr>
        <p:sp>
          <p:nvSpPr>
            <p:cNvPr id="91" name="TextBox 15"/>
            <p:cNvSpPr txBox="1"/>
            <p:nvPr/>
          </p:nvSpPr>
          <p:spPr>
            <a:xfrm>
              <a:off x="6773510" y="2216921"/>
              <a:ext cx="1649730" cy="1599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r>
                <a:rPr lang="zh-CN" altLang="en-US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SQL queries effectively filtered and organized the dataset for deeper understanding.</a:t>
              </a:r>
              <a:endParaRPr lang="zh-CN" altLang="en-US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5972175" y="2066925"/>
              <a:ext cx="714375" cy="304800"/>
            </a:xfrm>
            <a:custGeom>
              <a:avLst/>
              <a:gdLst>
                <a:gd name="connsiteX0" fmla="*/ 0 w 714375"/>
                <a:gd name="connsiteY0" fmla="*/ 0 h 304800"/>
                <a:gd name="connsiteX1" fmla="*/ 581025 w 714375"/>
                <a:gd name="connsiteY1" fmla="*/ 0 h 304800"/>
                <a:gd name="connsiteX2" fmla="*/ 714375 w 714375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304800">
                  <a:moveTo>
                    <a:pt x="0" y="0"/>
                  </a:moveTo>
                  <a:lnTo>
                    <a:pt x="581025" y="0"/>
                  </a:lnTo>
                  <a:lnTo>
                    <a:pt x="714375" y="304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7769" y="1235846"/>
            <a:ext cx="2348831" cy="1383665"/>
            <a:chOff x="1042069" y="1235846"/>
            <a:chExt cx="2348831" cy="1383665"/>
          </a:xfrm>
        </p:grpSpPr>
        <p:sp>
          <p:nvSpPr>
            <p:cNvPr id="109" name="TextBox 15"/>
            <p:cNvSpPr txBox="1"/>
            <p:nvPr/>
          </p:nvSpPr>
          <p:spPr>
            <a:xfrm>
              <a:off x="1042069" y="1235846"/>
              <a:ext cx="170561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This analysis provided valuable insights into product ratings, categories, and discounts.</a:t>
              </a:r>
              <a:endParaRPr lang="zh-CN" altLang="en-US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2714625" y="1390650"/>
              <a:ext cx="676275" cy="742950"/>
            </a:xfrm>
            <a:custGeom>
              <a:avLst/>
              <a:gdLst>
                <a:gd name="connsiteX0" fmla="*/ 676275 w 676275"/>
                <a:gd name="connsiteY0" fmla="*/ 742950 h 742950"/>
                <a:gd name="connsiteX1" fmla="*/ 133350 w 676275"/>
                <a:gd name="connsiteY1" fmla="*/ 742950 h 742950"/>
                <a:gd name="connsiteX2" fmla="*/ 0 w 676275"/>
                <a:gd name="connsiteY2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742950">
                  <a:moveTo>
                    <a:pt x="676275" y="742950"/>
                  </a:moveTo>
                  <a:lnTo>
                    <a:pt x="133350" y="74295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2949" y="3359921"/>
            <a:ext cx="3089876" cy="1168400"/>
            <a:chOff x="577249" y="3359921"/>
            <a:chExt cx="3089876" cy="1168400"/>
          </a:xfrm>
        </p:grpSpPr>
        <p:sp>
          <p:nvSpPr>
            <p:cNvPr id="115" name="TextBox 15"/>
            <p:cNvSpPr txBox="1"/>
            <p:nvPr/>
          </p:nvSpPr>
          <p:spPr>
            <a:xfrm>
              <a:off x="577249" y="3359921"/>
              <a:ext cx="2129155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Future efforts could include further analysis on customer reviews and sales performance</a:t>
              </a:r>
              <a:endParaRPr lang="zh-CN" altLang="en-US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2867025" y="3667125"/>
              <a:ext cx="800100" cy="304800"/>
            </a:xfrm>
            <a:custGeom>
              <a:avLst/>
              <a:gdLst>
                <a:gd name="connsiteX0" fmla="*/ 800100 w 800100"/>
                <a:gd name="connsiteY0" fmla="*/ 0 h 304800"/>
                <a:gd name="connsiteX1" fmla="*/ 304800 w 800100"/>
                <a:gd name="connsiteY1" fmla="*/ 0 h 304800"/>
                <a:gd name="connsiteX2" fmla="*/ 0 w 800100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304800">
                  <a:moveTo>
                    <a:pt x="800100" y="0"/>
                  </a:moveTo>
                  <a:lnTo>
                    <a:pt x="304800" y="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任意多边形: 形状 4"/>
          <p:cNvSpPr/>
          <p:nvPr userDrawn="1"/>
        </p:nvSpPr>
        <p:spPr>
          <a:xfrm flipV="1">
            <a:off x="413690" y="218922"/>
            <a:ext cx="306858" cy="306858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498324" y="296639"/>
            <a:ext cx="34256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lvl="0"/>
            <a:r>
              <a:rPr lang="en-US" altLang="zh-CN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CONCLUTION</a:t>
            </a:r>
            <a:endParaRPr lang="en-US" altLang="zh-CN" b="1" dirty="0"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99201" y="790100"/>
            <a:ext cx="791050" cy="7910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1740048" y="-1702406"/>
            <a:ext cx="4613876" cy="4613876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2132965" y="1645285"/>
            <a:ext cx="4891405" cy="1445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1500">
                <a:solidFill>
                  <a:schemeClr val="bg1"/>
                </a:solidFill>
                <a:effectLst>
                  <a:outerShdw blurRad="25400" dist="25400" algn="l" rotWithShape="0">
                    <a:prstClr val="black">
                      <a:alpha val="61000"/>
                    </a:prstClr>
                  </a:outerShdw>
                </a:effectLst>
                <a:latin typeface="Edwardian Script ITC" panose="030303020407070D0804" pitchFamily="66" charset="0"/>
                <a:ea typeface="叶根友刀锋黑草" panose="02010601030101010101" pitchFamily="2" charset="-122"/>
              </a:defRPr>
            </a:lvl1pPr>
            <a:lvl2pPr marL="7429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8800" b="1" spc="-15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THANKS</a:t>
            </a:r>
            <a:endParaRPr lang="en-US" altLang="zh-CN" sz="8800" b="1" spc="-15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7096301" y="3136900"/>
            <a:ext cx="3605752" cy="3605752"/>
          </a:xfrm>
          <a:custGeom>
            <a:avLst/>
            <a:gdLst>
              <a:gd name="connsiteX0" fmla="*/ 2484513 w 4992914"/>
              <a:gd name="connsiteY0" fmla="*/ 563719 h 4992914"/>
              <a:gd name="connsiteX1" fmla="*/ 551775 w 4992914"/>
              <a:gd name="connsiteY1" fmla="*/ 2496457 h 4992914"/>
              <a:gd name="connsiteX2" fmla="*/ 2484513 w 4992914"/>
              <a:gd name="connsiteY2" fmla="*/ 4429195 h 4992914"/>
              <a:gd name="connsiteX3" fmla="*/ 4417251 w 4992914"/>
              <a:gd name="connsiteY3" fmla="*/ 2496457 h 4992914"/>
              <a:gd name="connsiteX4" fmla="*/ 2484513 w 4992914"/>
              <a:gd name="connsiteY4" fmla="*/ 563719 h 4992914"/>
              <a:gd name="connsiteX5" fmla="*/ 2496457 w 4992914"/>
              <a:gd name="connsiteY5" fmla="*/ 0 h 4992914"/>
              <a:gd name="connsiteX6" fmla="*/ 4992914 w 4992914"/>
              <a:gd name="connsiteY6" fmla="*/ 2496457 h 4992914"/>
              <a:gd name="connsiteX7" fmla="*/ 2496457 w 4992914"/>
              <a:gd name="connsiteY7" fmla="*/ 4992914 h 4992914"/>
              <a:gd name="connsiteX8" fmla="*/ 0 w 4992914"/>
              <a:gd name="connsiteY8" fmla="*/ 2496457 h 4992914"/>
              <a:gd name="connsiteX9" fmla="*/ 2496457 w 4992914"/>
              <a:gd name="connsiteY9" fmla="*/ 0 h 499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2914" h="4992914">
                <a:moveTo>
                  <a:pt x="2484513" y="563719"/>
                </a:moveTo>
                <a:cubicBezTo>
                  <a:pt x="1417091" y="563719"/>
                  <a:pt x="551775" y="1429035"/>
                  <a:pt x="551775" y="2496457"/>
                </a:cubicBezTo>
                <a:cubicBezTo>
                  <a:pt x="551775" y="3563879"/>
                  <a:pt x="1417091" y="4429195"/>
                  <a:pt x="2484513" y="4429195"/>
                </a:cubicBezTo>
                <a:cubicBezTo>
                  <a:pt x="3551935" y="4429195"/>
                  <a:pt x="4417251" y="3563879"/>
                  <a:pt x="4417251" y="2496457"/>
                </a:cubicBezTo>
                <a:cubicBezTo>
                  <a:pt x="4417251" y="1429035"/>
                  <a:pt x="3551935" y="563719"/>
                  <a:pt x="2484513" y="563719"/>
                </a:cubicBezTo>
                <a:close/>
                <a:moveTo>
                  <a:pt x="2496457" y="0"/>
                </a:moveTo>
                <a:cubicBezTo>
                  <a:pt x="3875212" y="0"/>
                  <a:pt x="4992914" y="1117702"/>
                  <a:pt x="4992914" y="2496457"/>
                </a:cubicBezTo>
                <a:cubicBezTo>
                  <a:pt x="4992914" y="3875212"/>
                  <a:pt x="3875212" y="4992914"/>
                  <a:pt x="2496457" y="4992914"/>
                </a:cubicBezTo>
                <a:cubicBezTo>
                  <a:pt x="1117702" y="4992914"/>
                  <a:pt x="0" y="3875212"/>
                  <a:pt x="0" y="2496457"/>
                </a:cubicBezTo>
                <a:cubicBezTo>
                  <a:pt x="0" y="1117702"/>
                  <a:pt x="1117702" y="0"/>
                  <a:pt x="2496457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18" name="十字形 17"/>
          <p:cNvSpPr/>
          <p:nvPr/>
        </p:nvSpPr>
        <p:spPr>
          <a:xfrm rot="2700000">
            <a:off x="6267249" y="1057217"/>
            <a:ext cx="417782" cy="417780"/>
          </a:xfrm>
          <a:prstGeom prst="plus">
            <a:avLst>
              <a:gd name="adj" fmla="val 357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0" name="十字形 19"/>
          <p:cNvSpPr/>
          <p:nvPr/>
        </p:nvSpPr>
        <p:spPr>
          <a:xfrm rot="2700000">
            <a:off x="5006276" y="4028520"/>
            <a:ext cx="253678" cy="253676"/>
          </a:xfrm>
          <a:prstGeom prst="plus">
            <a:avLst>
              <a:gd name="adj" fmla="val 35767"/>
            </a:avLst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53929" y="1824990"/>
            <a:ext cx="2469833" cy="811054"/>
          </a:xfrm>
        </p:spPr>
        <p:txBody>
          <a:bodyPr/>
          <a:lstStyle/>
          <a:p>
            <a:r>
              <a:rPr lang="en-US" sz="2400">
                <a:latin typeface="+mn-lt"/>
                <a:cs typeface="+mn-lt"/>
              </a:rPr>
              <a:t>INTRODUCTION</a:t>
            </a:r>
            <a:endParaRPr lang="en-US" sz="2400">
              <a:latin typeface="+mn-lt"/>
              <a:cs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570108" y="1038752"/>
            <a:ext cx="543830" cy="544193"/>
          </a:xfrm>
          <a:prstGeom prst="roundRect">
            <a:avLst>
              <a:gd name="adj" fmla="val 50000"/>
            </a:avLst>
          </a:prstGeom>
          <a:solidFill>
            <a:srgbClr val="FFC100"/>
          </a:soli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500" b="1" dirty="0">
                <a:sym typeface="+mn-lt"/>
              </a:rPr>
              <a:t>01</a:t>
            </a:r>
            <a:endParaRPr lang="en-US" sz="1500" b="1" dirty="0">
              <a:sym typeface="+mn-ea"/>
            </a:endParaRPr>
          </a:p>
        </p:txBody>
      </p:sp>
      <p:sp>
        <p:nvSpPr>
          <p:cNvPr id="10" name="项标题"/>
          <p:cNvSpPr txBox="1"/>
          <p:nvPr>
            <p:custDataLst>
              <p:tags r:id="rId3"/>
            </p:custDataLst>
          </p:nvPr>
        </p:nvSpPr>
        <p:spPr>
          <a:xfrm>
            <a:off x="4561205" y="1056640"/>
            <a:ext cx="3390900" cy="5086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5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The analysis of Amazon data using SQL queries</a:t>
            </a:r>
            <a:endParaRPr lang="en-US" sz="16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3570108" y="1879354"/>
            <a:ext cx="543830" cy="544193"/>
          </a:xfrm>
          <a:prstGeom prst="roundRect">
            <a:avLst>
              <a:gd name="adj" fmla="val 50000"/>
            </a:avLst>
          </a:prstGeom>
          <a:solidFill>
            <a:srgbClr val="FFC100"/>
          </a:soli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500" b="1" dirty="0">
                <a:sym typeface="+mn-lt"/>
              </a:rPr>
              <a:t>02</a:t>
            </a:r>
            <a:endParaRPr lang="en-US" sz="1500" b="1" dirty="0">
              <a:sym typeface="+mn-ea"/>
            </a:endParaRPr>
          </a:p>
        </p:txBody>
      </p:sp>
      <p:sp>
        <p:nvSpPr>
          <p:cNvPr id="13" name="项标题"/>
          <p:cNvSpPr txBox="1"/>
          <p:nvPr>
            <p:custDataLst>
              <p:tags r:id="rId5"/>
            </p:custDataLst>
          </p:nvPr>
        </p:nvSpPr>
        <p:spPr>
          <a:xfrm>
            <a:off x="4561046" y="1897380"/>
            <a:ext cx="3054191" cy="5086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650" dirty="0">
                <a:solidFill>
                  <a:schemeClr val="dk1"/>
                </a:solidFill>
                <a:latin typeface="+mn-lt"/>
              </a:rPr>
              <a:t>The goal is to analyze the dataset and extract meaningful trends</a:t>
            </a:r>
            <a:endParaRPr lang="en-US" sz="165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570108" y="2719955"/>
            <a:ext cx="543830" cy="544193"/>
          </a:xfrm>
          <a:prstGeom prst="roundRect">
            <a:avLst>
              <a:gd name="adj" fmla="val 50000"/>
            </a:avLst>
          </a:prstGeom>
          <a:solidFill>
            <a:srgbClr val="FFC100"/>
          </a:soli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500" b="1" dirty="0">
                <a:sym typeface="+mn-lt"/>
              </a:rPr>
              <a:t>03</a:t>
            </a:r>
            <a:endParaRPr lang="en-US" sz="1500" b="1" dirty="0">
              <a:sym typeface="+mn-ea"/>
            </a:endParaRPr>
          </a:p>
        </p:txBody>
      </p:sp>
      <p:sp>
        <p:nvSpPr>
          <p:cNvPr id="16" name="项标题"/>
          <p:cNvSpPr txBox="1"/>
          <p:nvPr>
            <p:custDataLst>
              <p:tags r:id="rId7"/>
            </p:custDataLst>
          </p:nvPr>
        </p:nvSpPr>
        <p:spPr>
          <a:xfrm>
            <a:off x="4561046" y="2737961"/>
            <a:ext cx="3054191" cy="5086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dk1"/>
                </a:solidFill>
                <a:latin typeface="+mn-lt"/>
              </a:rPr>
              <a:t>Focus areas include product categories, ratings, discounts, and reviews</a:t>
            </a:r>
            <a:endParaRPr lang="en-US" sz="15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3570108" y="3560556"/>
            <a:ext cx="543830" cy="544193"/>
          </a:xfrm>
          <a:prstGeom prst="roundRect">
            <a:avLst>
              <a:gd name="adj" fmla="val 50000"/>
            </a:avLst>
          </a:prstGeom>
          <a:solidFill>
            <a:srgbClr val="FFC100"/>
          </a:solidFill>
          <a:ln w="158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500" b="1" dirty="0">
                <a:sym typeface="+mn-lt"/>
              </a:rPr>
              <a:t>04</a:t>
            </a:r>
            <a:endParaRPr lang="en-US" sz="1500" b="1" dirty="0">
              <a:sym typeface="+mn-ea"/>
            </a:endParaRPr>
          </a:p>
        </p:txBody>
      </p:sp>
      <p:sp>
        <p:nvSpPr>
          <p:cNvPr id="19" name="项标题"/>
          <p:cNvSpPr txBox="1"/>
          <p:nvPr>
            <p:custDataLst>
              <p:tags r:id="rId9"/>
            </p:custDataLst>
          </p:nvPr>
        </p:nvSpPr>
        <p:spPr>
          <a:xfrm>
            <a:off x="4561046" y="3578543"/>
            <a:ext cx="3054191" cy="5086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dk1"/>
                </a:solidFill>
                <a:latin typeface="+mn-lt"/>
              </a:rPr>
              <a:t>Queries were used to list products, calculate averages, and identify top-rated items</a:t>
            </a:r>
            <a:endParaRPr lang="en-US" sz="1500" dirty="0">
              <a:solidFill>
                <a:schemeClr val="dk1"/>
              </a:solidFill>
              <a:latin typeface="+mn-lt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1928" y="547236"/>
            <a:ext cx="3072130" cy="7067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OBJECTIVE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8221" y="1885339"/>
            <a:ext cx="1122045" cy="1916430"/>
            <a:chOff x="538221" y="1885339"/>
            <a:chExt cx="1122045" cy="1916430"/>
          </a:xfrm>
        </p:grpSpPr>
        <p:grpSp>
          <p:nvGrpSpPr>
            <p:cNvPr id="25" name="组合 24"/>
            <p:cNvGrpSpPr/>
            <p:nvPr/>
          </p:nvGrpSpPr>
          <p:grpSpPr>
            <a:xfrm>
              <a:off x="609447" y="1885339"/>
              <a:ext cx="850622" cy="769187"/>
              <a:chOff x="666597" y="1542439"/>
              <a:chExt cx="850622" cy="769187"/>
            </a:xfrm>
          </p:grpSpPr>
          <p:sp>
            <p:nvSpPr>
              <p:cNvPr id="44" name="任意多边形: 形状 43"/>
              <p:cNvSpPr/>
              <p:nvPr/>
            </p:nvSpPr>
            <p:spPr>
              <a:xfrm flipV="1">
                <a:off x="666597" y="1542439"/>
                <a:ext cx="543536" cy="543536"/>
              </a:xfrm>
              <a:custGeom>
                <a:avLst/>
                <a:gdLst>
                  <a:gd name="connsiteX0" fmla="*/ 1872248 w 3727598"/>
                  <a:gd name="connsiteY0" fmla="*/ 915302 h 3727598"/>
                  <a:gd name="connsiteX1" fmla="*/ 923751 w 3727598"/>
                  <a:gd name="connsiteY1" fmla="*/ 1863799 h 3727598"/>
                  <a:gd name="connsiteX2" fmla="*/ 1872248 w 3727598"/>
                  <a:gd name="connsiteY2" fmla="*/ 2812296 h 3727598"/>
                  <a:gd name="connsiteX3" fmla="*/ 2820745 w 3727598"/>
                  <a:gd name="connsiteY3" fmla="*/ 1863799 h 3727598"/>
                  <a:gd name="connsiteX4" fmla="*/ 1872248 w 3727598"/>
                  <a:gd name="connsiteY4" fmla="*/ 915302 h 3727598"/>
                  <a:gd name="connsiteX5" fmla="*/ 1863799 w 3727598"/>
                  <a:gd name="connsiteY5" fmla="*/ 0 h 3727598"/>
                  <a:gd name="connsiteX6" fmla="*/ 3727598 w 3727598"/>
                  <a:gd name="connsiteY6" fmla="*/ 1863799 h 3727598"/>
                  <a:gd name="connsiteX7" fmla="*/ 1863799 w 3727598"/>
                  <a:gd name="connsiteY7" fmla="*/ 3727598 h 3727598"/>
                  <a:gd name="connsiteX8" fmla="*/ 0 w 3727598"/>
                  <a:gd name="connsiteY8" fmla="*/ 1863799 h 3727598"/>
                  <a:gd name="connsiteX9" fmla="*/ 1863799 w 3727598"/>
                  <a:gd name="connsiteY9" fmla="*/ 0 h 3727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27598" h="3727598">
                    <a:moveTo>
                      <a:pt x="1872248" y="915302"/>
                    </a:moveTo>
                    <a:cubicBezTo>
                      <a:pt x="1348408" y="915302"/>
                      <a:pt x="923751" y="1339959"/>
                      <a:pt x="923751" y="1863799"/>
                    </a:cubicBezTo>
                    <a:cubicBezTo>
                      <a:pt x="923751" y="2387639"/>
                      <a:pt x="1348408" y="2812296"/>
                      <a:pt x="1872248" y="2812296"/>
                    </a:cubicBezTo>
                    <a:cubicBezTo>
                      <a:pt x="2396088" y="2812296"/>
                      <a:pt x="2820745" y="2387639"/>
                      <a:pt x="2820745" y="1863799"/>
                    </a:cubicBezTo>
                    <a:cubicBezTo>
                      <a:pt x="2820745" y="1339959"/>
                      <a:pt x="2396088" y="915302"/>
                      <a:pt x="1872248" y="915302"/>
                    </a:cubicBezTo>
                    <a:close/>
                    <a:moveTo>
                      <a:pt x="1863799" y="0"/>
                    </a:moveTo>
                    <a:cubicBezTo>
                      <a:pt x="2893147" y="0"/>
                      <a:pt x="3727598" y="834451"/>
                      <a:pt x="3727598" y="1863799"/>
                    </a:cubicBezTo>
                    <a:cubicBezTo>
                      <a:pt x="3727598" y="2893147"/>
                      <a:pt x="2893147" y="3727598"/>
                      <a:pt x="1863799" y="3727598"/>
                    </a:cubicBezTo>
                    <a:cubicBezTo>
                      <a:pt x="834451" y="3727598"/>
                      <a:pt x="0" y="2893147"/>
                      <a:pt x="0" y="1863799"/>
                    </a:cubicBezTo>
                    <a:cubicBezTo>
                      <a:pt x="0" y="834451"/>
                      <a:pt x="834451" y="0"/>
                      <a:pt x="1863799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55465" y="1666466"/>
                <a:ext cx="561754" cy="64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01</a:t>
                </a:r>
                <a:endPara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8221" y="2971824"/>
              <a:ext cx="112204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Identify top-rated products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47113" y="1885339"/>
            <a:ext cx="1538605" cy="1670050"/>
            <a:chOff x="2325193" y="1885339"/>
            <a:chExt cx="1538605" cy="1670050"/>
          </a:xfrm>
        </p:grpSpPr>
        <p:grpSp>
          <p:nvGrpSpPr>
            <p:cNvPr id="26" name="组合 25"/>
            <p:cNvGrpSpPr/>
            <p:nvPr/>
          </p:nvGrpSpPr>
          <p:grpSpPr>
            <a:xfrm>
              <a:off x="2366810" y="1885339"/>
              <a:ext cx="1086802" cy="769187"/>
              <a:chOff x="2366810" y="1542439"/>
              <a:chExt cx="1086802" cy="769187"/>
            </a:xfrm>
          </p:grpSpPr>
          <p:sp>
            <p:nvSpPr>
              <p:cNvPr id="46" name="任意多边形: 形状 45"/>
              <p:cNvSpPr/>
              <p:nvPr/>
            </p:nvSpPr>
            <p:spPr>
              <a:xfrm flipV="1">
                <a:off x="2366810" y="1542439"/>
                <a:ext cx="543536" cy="543536"/>
              </a:xfrm>
              <a:custGeom>
                <a:avLst/>
                <a:gdLst>
                  <a:gd name="connsiteX0" fmla="*/ 1872248 w 3727598"/>
                  <a:gd name="connsiteY0" fmla="*/ 915302 h 3727598"/>
                  <a:gd name="connsiteX1" fmla="*/ 923751 w 3727598"/>
                  <a:gd name="connsiteY1" fmla="*/ 1863799 h 3727598"/>
                  <a:gd name="connsiteX2" fmla="*/ 1872248 w 3727598"/>
                  <a:gd name="connsiteY2" fmla="*/ 2812296 h 3727598"/>
                  <a:gd name="connsiteX3" fmla="*/ 2820745 w 3727598"/>
                  <a:gd name="connsiteY3" fmla="*/ 1863799 h 3727598"/>
                  <a:gd name="connsiteX4" fmla="*/ 1872248 w 3727598"/>
                  <a:gd name="connsiteY4" fmla="*/ 915302 h 3727598"/>
                  <a:gd name="connsiteX5" fmla="*/ 1863799 w 3727598"/>
                  <a:gd name="connsiteY5" fmla="*/ 0 h 3727598"/>
                  <a:gd name="connsiteX6" fmla="*/ 3727598 w 3727598"/>
                  <a:gd name="connsiteY6" fmla="*/ 1863799 h 3727598"/>
                  <a:gd name="connsiteX7" fmla="*/ 1863799 w 3727598"/>
                  <a:gd name="connsiteY7" fmla="*/ 3727598 h 3727598"/>
                  <a:gd name="connsiteX8" fmla="*/ 0 w 3727598"/>
                  <a:gd name="connsiteY8" fmla="*/ 1863799 h 3727598"/>
                  <a:gd name="connsiteX9" fmla="*/ 1863799 w 3727598"/>
                  <a:gd name="connsiteY9" fmla="*/ 0 h 3727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27598" h="3727598">
                    <a:moveTo>
                      <a:pt x="1872248" y="915302"/>
                    </a:moveTo>
                    <a:cubicBezTo>
                      <a:pt x="1348408" y="915302"/>
                      <a:pt x="923751" y="1339959"/>
                      <a:pt x="923751" y="1863799"/>
                    </a:cubicBezTo>
                    <a:cubicBezTo>
                      <a:pt x="923751" y="2387639"/>
                      <a:pt x="1348408" y="2812296"/>
                      <a:pt x="1872248" y="2812296"/>
                    </a:cubicBezTo>
                    <a:cubicBezTo>
                      <a:pt x="2396088" y="2812296"/>
                      <a:pt x="2820745" y="2387639"/>
                      <a:pt x="2820745" y="1863799"/>
                    </a:cubicBezTo>
                    <a:cubicBezTo>
                      <a:pt x="2820745" y="1339959"/>
                      <a:pt x="2396088" y="915302"/>
                      <a:pt x="1872248" y="915302"/>
                    </a:cubicBezTo>
                    <a:close/>
                    <a:moveTo>
                      <a:pt x="1863799" y="0"/>
                    </a:moveTo>
                    <a:cubicBezTo>
                      <a:pt x="2893147" y="0"/>
                      <a:pt x="3727598" y="834451"/>
                      <a:pt x="3727598" y="1863799"/>
                    </a:cubicBezTo>
                    <a:cubicBezTo>
                      <a:pt x="3727598" y="2893147"/>
                      <a:pt x="2893147" y="3727598"/>
                      <a:pt x="1863799" y="3727598"/>
                    </a:cubicBezTo>
                    <a:cubicBezTo>
                      <a:pt x="834451" y="3727598"/>
                      <a:pt x="0" y="2893147"/>
                      <a:pt x="0" y="1863799"/>
                    </a:cubicBezTo>
                    <a:cubicBezTo>
                      <a:pt x="0" y="834451"/>
                      <a:pt x="834451" y="0"/>
                      <a:pt x="1863799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67482" y="1666466"/>
                <a:ext cx="786130" cy="64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02</a:t>
                </a:r>
                <a:endPara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325193" y="2971824"/>
              <a:ext cx="15386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Calculate discounts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61850" y="1885339"/>
            <a:ext cx="1669415" cy="2162911"/>
            <a:chOff x="4028120" y="1885339"/>
            <a:chExt cx="1669415" cy="2162911"/>
          </a:xfrm>
        </p:grpSpPr>
        <p:sp>
          <p:nvSpPr>
            <p:cNvPr id="47" name="任意多边形: 形状 46"/>
            <p:cNvSpPr/>
            <p:nvPr/>
          </p:nvSpPr>
          <p:spPr>
            <a:xfrm flipV="1">
              <a:off x="4067022" y="1885339"/>
              <a:ext cx="543536" cy="543536"/>
            </a:xfrm>
            <a:custGeom>
              <a:avLst/>
              <a:gdLst>
                <a:gd name="connsiteX0" fmla="*/ 1872248 w 3727598"/>
                <a:gd name="connsiteY0" fmla="*/ 915302 h 3727598"/>
                <a:gd name="connsiteX1" fmla="*/ 923751 w 3727598"/>
                <a:gd name="connsiteY1" fmla="*/ 1863799 h 3727598"/>
                <a:gd name="connsiteX2" fmla="*/ 1872248 w 3727598"/>
                <a:gd name="connsiteY2" fmla="*/ 2812296 h 3727598"/>
                <a:gd name="connsiteX3" fmla="*/ 2820745 w 3727598"/>
                <a:gd name="connsiteY3" fmla="*/ 1863799 h 3727598"/>
                <a:gd name="connsiteX4" fmla="*/ 1872248 w 3727598"/>
                <a:gd name="connsiteY4" fmla="*/ 915302 h 3727598"/>
                <a:gd name="connsiteX5" fmla="*/ 1863799 w 3727598"/>
                <a:gd name="connsiteY5" fmla="*/ 0 h 3727598"/>
                <a:gd name="connsiteX6" fmla="*/ 3727598 w 3727598"/>
                <a:gd name="connsiteY6" fmla="*/ 1863799 h 3727598"/>
                <a:gd name="connsiteX7" fmla="*/ 1863799 w 3727598"/>
                <a:gd name="connsiteY7" fmla="*/ 3727598 h 3727598"/>
                <a:gd name="connsiteX8" fmla="*/ 0 w 3727598"/>
                <a:gd name="connsiteY8" fmla="*/ 1863799 h 3727598"/>
                <a:gd name="connsiteX9" fmla="*/ 1863799 w 3727598"/>
                <a:gd name="connsiteY9" fmla="*/ 0 h 37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7598" h="3727598">
                  <a:moveTo>
                    <a:pt x="1872248" y="915302"/>
                  </a:moveTo>
                  <a:cubicBezTo>
                    <a:pt x="1348408" y="915302"/>
                    <a:pt x="923751" y="1339959"/>
                    <a:pt x="923751" y="1863799"/>
                  </a:cubicBezTo>
                  <a:cubicBezTo>
                    <a:pt x="923751" y="2387639"/>
                    <a:pt x="1348408" y="2812296"/>
                    <a:pt x="1872248" y="2812296"/>
                  </a:cubicBezTo>
                  <a:cubicBezTo>
                    <a:pt x="2396088" y="2812296"/>
                    <a:pt x="2820745" y="2387639"/>
                    <a:pt x="2820745" y="1863799"/>
                  </a:cubicBezTo>
                  <a:cubicBezTo>
                    <a:pt x="2820745" y="1339959"/>
                    <a:pt x="2396088" y="915302"/>
                    <a:pt x="1872248" y="915302"/>
                  </a:cubicBezTo>
                  <a:close/>
                  <a:moveTo>
                    <a:pt x="1863799" y="0"/>
                  </a:moveTo>
                  <a:cubicBezTo>
                    <a:pt x="2893147" y="0"/>
                    <a:pt x="3727598" y="834451"/>
                    <a:pt x="3727598" y="1863799"/>
                  </a:cubicBezTo>
                  <a:cubicBezTo>
                    <a:pt x="3727598" y="2893147"/>
                    <a:pt x="2893147" y="3727598"/>
                    <a:pt x="1863799" y="3727598"/>
                  </a:cubicBezTo>
                  <a:cubicBezTo>
                    <a:pt x="834451" y="3727598"/>
                    <a:pt x="0" y="2893147"/>
                    <a:pt x="0" y="1863799"/>
                  </a:cubicBezTo>
                  <a:cubicBezTo>
                    <a:pt x="0" y="834451"/>
                    <a:pt x="834451" y="0"/>
                    <a:pt x="18637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35738" y="2009366"/>
              <a:ext cx="79946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03</a:t>
              </a:r>
              <a:endPara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28120" y="2971925"/>
              <a:ext cx="1669415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Explore product categories and reviews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92114" y="1732939"/>
            <a:ext cx="1636395" cy="2162911"/>
            <a:chOff x="5723689" y="1885339"/>
            <a:chExt cx="1636395" cy="2162911"/>
          </a:xfrm>
        </p:grpSpPr>
        <p:sp>
          <p:nvSpPr>
            <p:cNvPr id="49" name="任意多边形: 形状 48"/>
            <p:cNvSpPr/>
            <p:nvPr/>
          </p:nvSpPr>
          <p:spPr>
            <a:xfrm flipV="1">
              <a:off x="5767234" y="1885339"/>
              <a:ext cx="543536" cy="543536"/>
            </a:xfrm>
            <a:custGeom>
              <a:avLst/>
              <a:gdLst>
                <a:gd name="connsiteX0" fmla="*/ 1872248 w 3727598"/>
                <a:gd name="connsiteY0" fmla="*/ 915302 h 3727598"/>
                <a:gd name="connsiteX1" fmla="*/ 923751 w 3727598"/>
                <a:gd name="connsiteY1" fmla="*/ 1863799 h 3727598"/>
                <a:gd name="connsiteX2" fmla="*/ 1872248 w 3727598"/>
                <a:gd name="connsiteY2" fmla="*/ 2812296 h 3727598"/>
                <a:gd name="connsiteX3" fmla="*/ 2820745 w 3727598"/>
                <a:gd name="connsiteY3" fmla="*/ 1863799 h 3727598"/>
                <a:gd name="connsiteX4" fmla="*/ 1872248 w 3727598"/>
                <a:gd name="connsiteY4" fmla="*/ 915302 h 3727598"/>
                <a:gd name="connsiteX5" fmla="*/ 1863799 w 3727598"/>
                <a:gd name="connsiteY5" fmla="*/ 0 h 3727598"/>
                <a:gd name="connsiteX6" fmla="*/ 3727598 w 3727598"/>
                <a:gd name="connsiteY6" fmla="*/ 1863799 h 3727598"/>
                <a:gd name="connsiteX7" fmla="*/ 1863799 w 3727598"/>
                <a:gd name="connsiteY7" fmla="*/ 3727598 h 3727598"/>
                <a:gd name="connsiteX8" fmla="*/ 0 w 3727598"/>
                <a:gd name="connsiteY8" fmla="*/ 1863799 h 3727598"/>
                <a:gd name="connsiteX9" fmla="*/ 1863799 w 3727598"/>
                <a:gd name="connsiteY9" fmla="*/ 0 h 37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7598" h="3727598">
                  <a:moveTo>
                    <a:pt x="1872248" y="915302"/>
                  </a:moveTo>
                  <a:cubicBezTo>
                    <a:pt x="1348408" y="915302"/>
                    <a:pt x="923751" y="1339959"/>
                    <a:pt x="923751" y="1863799"/>
                  </a:cubicBezTo>
                  <a:cubicBezTo>
                    <a:pt x="923751" y="2387639"/>
                    <a:pt x="1348408" y="2812296"/>
                    <a:pt x="1872248" y="2812296"/>
                  </a:cubicBezTo>
                  <a:cubicBezTo>
                    <a:pt x="2396088" y="2812296"/>
                    <a:pt x="2820745" y="2387639"/>
                    <a:pt x="2820745" y="1863799"/>
                  </a:cubicBezTo>
                  <a:cubicBezTo>
                    <a:pt x="2820745" y="1339959"/>
                    <a:pt x="2396088" y="915302"/>
                    <a:pt x="1872248" y="915302"/>
                  </a:cubicBezTo>
                  <a:close/>
                  <a:moveTo>
                    <a:pt x="1863799" y="0"/>
                  </a:moveTo>
                  <a:cubicBezTo>
                    <a:pt x="2893147" y="0"/>
                    <a:pt x="3727598" y="834451"/>
                    <a:pt x="3727598" y="1863799"/>
                  </a:cubicBezTo>
                  <a:cubicBezTo>
                    <a:pt x="3727598" y="2893147"/>
                    <a:pt x="2893147" y="3727598"/>
                    <a:pt x="1863799" y="3727598"/>
                  </a:cubicBezTo>
                  <a:cubicBezTo>
                    <a:pt x="834451" y="3727598"/>
                    <a:pt x="0" y="2893147"/>
                    <a:pt x="0" y="1863799"/>
                  </a:cubicBezTo>
                  <a:cubicBezTo>
                    <a:pt x="0" y="834451"/>
                    <a:pt x="834451" y="0"/>
                    <a:pt x="18637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101716" y="2009366"/>
              <a:ext cx="80772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04</a:t>
              </a:r>
              <a:endPara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23689" y="2971925"/>
              <a:ext cx="1636395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Offer marketing and engagement insights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850" y="1293813"/>
            <a:ext cx="1741488" cy="1953284"/>
            <a:chOff x="1200975" y="1293813"/>
            <a:chExt cx="1741488" cy="1953284"/>
          </a:xfrm>
        </p:grpSpPr>
        <p:grpSp>
          <p:nvGrpSpPr>
            <p:cNvPr id="48" name="组合 47"/>
            <p:cNvGrpSpPr/>
            <p:nvPr/>
          </p:nvGrpSpPr>
          <p:grpSpPr>
            <a:xfrm rot="16200000">
              <a:off x="1197006" y="1297782"/>
              <a:ext cx="1749426" cy="1741488"/>
              <a:chOff x="3724275" y="-504825"/>
              <a:chExt cx="1749426" cy="1741488"/>
            </a:xfrm>
          </p:grpSpPr>
          <p:sp>
            <p:nvSpPr>
              <p:cNvPr id="49" name="Freeform 14"/>
              <p:cNvSpPr>
                <a:spLocks noEditPoints="1"/>
              </p:cNvSpPr>
              <p:nvPr/>
            </p:nvSpPr>
            <p:spPr bwMode="auto">
              <a:xfrm>
                <a:off x="3724275" y="-504825"/>
                <a:ext cx="1749425" cy="1741488"/>
              </a:xfrm>
              <a:custGeom>
                <a:avLst/>
                <a:gdLst>
                  <a:gd name="T0" fmla="*/ 232 w 464"/>
                  <a:gd name="T1" fmla="*/ 464 h 464"/>
                  <a:gd name="T2" fmla="*/ 0 w 464"/>
                  <a:gd name="T3" fmla="*/ 232 h 464"/>
                  <a:gd name="T4" fmla="*/ 232 w 464"/>
                  <a:gd name="T5" fmla="*/ 0 h 464"/>
                  <a:gd name="T6" fmla="*/ 464 w 464"/>
                  <a:gd name="T7" fmla="*/ 232 h 464"/>
                  <a:gd name="T8" fmla="*/ 232 w 464"/>
                  <a:gd name="T9" fmla="*/ 464 h 464"/>
                  <a:gd name="T10" fmla="*/ 232 w 464"/>
                  <a:gd name="T11" fmla="*/ 56 h 464"/>
                  <a:gd name="T12" fmla="*/ 56 w 464"/>
                  <a:gd name="T13" fmla="*/ 232 h 464"/>
                  <a:gd name="T14" fmla="*/ 232 w 464"/>
                  <a:gd name="T15" fmla="*/ 408 h 464"/>
                  <a:gd name="T16" fmla="*/ 408 w 464"/>
                  <a:gd name="T17" fmla="*/ 232 h 464"/>
                  <a:gd name="T18" fmla="*/ 232 w 464"/>
                  <a:gd name="T19" fmla="*/ 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" h="464">
                    <a:moveTo>
                      <a:pt x="232" y="464"/>
                    </a:moveTo>
                    <a:cubicBezTo>
                      <a:pt x="104" y="464"/>
                      <a:pt x="0" y="360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ubicBezTo>
                      <a:pt x="464" y="360"/>
                      <a:pt x="360" y="464"/>
                      <a:pt x="232" y="464"/>
                    </a:cubicBezTo>
                    <a:close/>
                    <a:moveTo>
                      <a:pt x="232" y="56"/>
                    </a:moveTo>
                    <a:cubicBezTo>
                      <a:pt x="135" y="56"/>
                      <a:pt x="56" y="135"/>
                      <a:pt x="56" y="232"/>
                    </a:cubicBezTo>
                    <a:cubicBezTo>
                      <a:pt x="56" y="329"/>
                      <a:pt x="135" y="408"/>
                      <a:pt x="232" y="408"/>
                    </a:cubicBezTo>
                    <a:cubicBezTo>
                      <a:pt x="329" y="408"/>
                      <a:pt x="408" y="329"/>
                      <a:pt x="408" y="232"/>
                    </a:cubicBezTo>
                    <a:cubicBezTo>
                      <a:pt x="408" y="135"/>
                      <a:pt x="329" y="56"/>
                      <a:pt x="232" y="5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ter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50" name="Freeform 15"/>
              <p:cNvSpPr/>
              <p:nvPr/>
            </p:nvSpPr>
            <p:spPr bwMode="auto">
              <a:xfrm>
                <a:off x="4598988" y="-504825"/>
                <a:ext cx="874713" cy="1741488"/>
              </a:xfrm>
              <a:custGeom>
                <a:avLst/>
                <a:gdLst>
                  <a:gd name="T0" fmla="*/ 0 w 232"/>
                  <a:gd name="T1" fmla="*/ 464 h 464"/>
                  <a:gd name="T2" fmla="*/ 0 w 232"/>
                  <a:gd name="T3" fmla="*/ 408 h 464"/>
                  <a:gd name="T4" fmla="*/ 176 w 232"/>
                  <a:gd name="T5" fmla="*/ 232 h 464"/>
                  <a:gd name="T6" fmla="*/ 0 w 232"/>
                  <a:gd name="T7" fmla="*/ 56 h 464"/>
                  <a:gd name="T8" fmla="*/ 0 w 232"/>
                  <a:gd name="T9" fmla="*/ 0 h 464"/>
                  <a:gd name="T10" fmla="*/ 232 w 232"/>
                  <a:gd name="T11" fmla="*/ 232 h 464"/>
                  <a:gd name="T12" fmla="*/ 0 w 232"/>
                  <a:gd name="T13" fmla="*/ 4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464">
                    <a:moveTo>
                      <a:pt x="0" y="464"/>
                    </a:moveTo>
                    <a:cubicBezTo>
                      <a:pt x="0" y="408"/>
                      <a:pt x="0" y="408"/>
                      <a:pt x="0" y="408"/>
                    </a:cubicBezTo>
                    <a:cubicBezTo>
                      <a:pt x="97" y="408"/>
                      <a:pt x="176" y="329"/>
                      <a:pt x="176" y="232"/>
                    </a:cubicBezTo>
                    <a:cubicBezTo>
                      <a:pt x="176" y="135"/>
                      <a:pt x="97" y="56"/>
                      <a:pt x="0" y="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8" y="0"/>
                      <a:pt x="232" y="104"/>
                      <a:pt x="232" y="232"/>
                    </a:cubicBezTo>
                    <a:cubicBezTo>
                      <a:pt x="232" y="360"/>
                      <a:pt x="128" y="464"/>
                      <a:pt x="0" y="464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ter" panose="02000503000000020004" charset="0"/>
                  <a:cs typeface="Inter" panose="02000503000000020004" charset="0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722310" y="1878648"/>
              <a:ext cx="71120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01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990578" y="3141589"/>
              <a:ext cx="105508" cy="105508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46693" y="1293814"/>
            <a:ext cx="1741488" cy="1953283"/>
            <a:chOff x="3746693" y="1293814"/>
            <a:chExt cx="1741488" cy="1953283"/>
          </a:xfrm>
        </p:grpSpPr>
        <p:grpSp>
          <p:nvGrpSpPr>
            <p:cNvPr id="52" name="组合 51"/>
            <p:cNvGrpSpPr/>
            <p:nvPr/>
          </p:nvGrpSpPr>
          <p:grpSpPr>
            <a:xfrm rot="13500000">
              <a:off x="3742724" y="1297782"/>
              <a:ext cx="1749425" cy="1741488"/>
              <a:chOff x="3754438" y="1989138"/>
              <a:chExt cx="1749425" cy="1741488"/>
            </a:xfrm>
          </p:grpSpPr>
          <p:sp>
            <p:nvSpPr>
              <p:cNvPr id="53" name="Freeform 16"/>
              <p:cNvSpPr>
                <a:spLocks noEditPoints="1"/>
              </p:cNvSpPr>
              <p:nvPr/>
            </p:nvSpPr>
            <p:spPr bwMode="auto">
              <a:xfrm>
                <a:off x="3754438" y="1989138"/>
                <a:ext cx="1749425" cy="1741488"/>
              </a:xfrm>
              <a:custGeom>
                <a:avLst/>
                <a:gdLst>
                  <a:gd name="T0" fmla="*/ 232 w 464"/>
                  <a:gd name="T1" fmla="*/ 464 h 464"/>
                  <a:gd name="T2" fmla="*/ 0 w 464"/>
                  <a:gd name="T3" fmla="*/ 232 h 464"/>
                  <a:gd name="T4" fmla="*/ 232 w 464"/>
                  <a:gd name="T5" fmla="*/ 0 h 464"/>
                  <a:gd name="T6" fmla="*/ 464 w 464"/>
                  <a:gd name="T7" fmla="*/ 232 h 464"/>
                  <a:gd name="T8" fmla="*/ 232 w 464"/>
                  <a:gd name="T9" fmla="*/ 464 h 464"/>
                  <a:gd name="T10" fmla="*/ 232 w 464"/>
                  <a:gd name="T11" fmla="*/ 56 h 464"/>
                  <a:gd name="T12" fmla="*/ 56 w 464"/>
                  <a:gd name="T13" fmla="*/ 232 h 464"/>
                  <a:gd name="T14" fmla="*/ 232 w 464"/>
                  <a:gd name="T15" fmla="*/ 408 h 464"/>
                  <a:gd name="T16" fmla="*/ 408 w 464"/>
                  <a:gd name="T17" fmla="*/ 232 h 464"/>
                  <a:gd name="T18" fmla="*/ 232 w 464"/>
                  <a:gd name="T19" fmla="*/ 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" h="464">
                    <a:moveTo>
                      <a:pt x="232" y="464"/>
                    </a:moveTo>
                    <a:cubicBezTo>
                      <a:pt x="104" y="464"/>
                      <a:pt x="0" y="360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ubicBezTo>
                      <a:pt x="464" y="360"/>
                      <a:pt x="360" y="464"/>
                      <a:pt x="232" y="464"/>
                    </a:cubicBezTo>
                    <a:close/>
                    <a:moveTo>
                      <a:pt x="232" y="56"/>
                    </a:moveTo>
                    <a:cubicBezTo>
                      <a:pt x="135" y="56"/>
                      <a:pt x="56" y="135"/>
                      <a:pt x="56" y="232"/>
                    </a:cubicBezTo>
                    <a:cubicBezTo>
                      <a:pt x="56" y="329"/>
                      <a:pt x="135" y="408"/>
                      <a:pt x="232" y="408"/>
                    </a:cubicBezTo>
                    <a:cubicBezTo>
                      <a:pt x="329" y="408"/>
                      <a:pt x="408" y="329"/>
                      <a:pt x="408" y="232"/>
                    </a:cubicBezTo>
                    <a:cubicBezTo>
                      <a:pt x="408" y="135"/>
                      <a:pt x="329" y="56"/>
                      <a:pt x="232" y="5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754438" y="1989138"/>
                <a:ext cx="1749425" cy="1741488"/>
              </a:xfrm>
              <a:custGeom>
                <a:avLst/>
                <a:gdLst>
                  <a:gd name="T0" fmla="*/ 232 w 464"/>
                  <a:gd name="T1" fmla="*/ 464 h 464"/>
                  <a:gd name="T2" fmla="*/ 0 w 464"/>
                  <a:gd name="T3" fmla="*/ 232 h 464"/>
                  <a:gd name="T4" fmla="*/ 56 w 464"/>
                  <a:gd name="T5" fmla="*/ 232 h 464"/>
                  <a:gd name="T6" fmla="*/ 232 w 464"/>
                  <a:gd name="T7" fmla="*/ 408 h 464"/>
                  <a:gd name="T8" fmla="*/ 408 w 464"/>
                  <a:gd name="T9" fmla="*/ 232 h 464"/>
                  <a:gd name="T10" fmla="*/ 239 w 464"/>
                  <a:gd name="T11" fmla="*/ 56 h 464"/>
                  <a:gd name="T12" fmla="*/ 241 w 464"/>
                  <a:gd name="T13" fmla="*/ 0 h 464"/>
                  <a:gd name="T14" fmla="*/ 464 w 464"/>
                  <a:gd name="T15" fmla="*/ 232 h 464"/>
                  <a:gd name="T16" fmla="*/ 232 w 464"/>
                  <a:gd name="T17" fmla="*/ 4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464">
                    <a:moveTo>
                      <a:pt x="232" y="464"/>
                    </a:moveTo>
                    <a:cubicBezTo>
                      <a:pt x="104" y="464"/>
                      <a:pt x="0" y="360"/>
                      <a:pt x="0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329"/>
                      <a:pt x="135" y="408"/>
                      <a:pt x="232" y="408"/>
                    </a:cubicBezTo>
                    <a:cubicBezTo>
                      <a:pt x="329" y="408"/>
                      <a:pt x="408" y="329"/>
                      <a:pt x="408" y="232"/>
                    </a:cubicBezTo>
                    <a:cubicBezTo>
                      <a:pt x="408" y="137"/>
                      <a:pt x="334" y="60"/>
                      <a:pt x="239" y="56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366" y="5"/>
                      <a:pt x="464" y="107"/>
                      <a:pt x="464" y="232"/>
                    </a:cubicBezTo>
                    <a:cubicBezTo>
                      <a:pt x="464" y="360"/>
                      <a:pt x="360" y="464"/>
                      <a:pt x="232" y="464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4332268" y="1878558"/>
              <a:ext cx="55753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02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573758" y="3141589"/>
              <a:ext cx="105508" cy="105508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53540" y="1294607"/>
            <a:ext cx="1743075" cy="1952490"/>
            <a:chOff x="6224940" y="1294607"/>
            <a:chExt cx="1743075" cy="1952490"/>
          </a:xfrm>
        </p:grpSpPr>
        <p:grpSp>
          <p:nvGrpSpPr>
            <p:cNvPr id="55" name="组合 54"/>
            <p:cNvGrpSpPr/>
            <p:nvPr/>
          </p:nvGrpSpPr>
          <p:grpSpPr>
            <a:xfrm rot="14220921">
              <a:off x="6221765" y="1297782"/>
              <a:ext cx="1749425" cy="1743075"/>
              <a:chOff x="3784600" y="4302125"/>
              <a:chExt cx="1749425" cy="1743075"/>
            </a:xfrm>
          </p:grpSpPr>
          <p:sp>
            <p:nvSpPr>
              <p:cNvPr id="56" name="Freeform 18"/>
              <p:cNvSpPr>
                <a:spLocks noEditPoints="1"/>
              </p:cNvSpPr>
              <p:nvPr/>
            </p:nvSpPr>
            <p:spPr bwMode="auto">
              <a:xfrm>
                <a:off x="3784600" y="4302125"/>
                <a:ext cx="1749425" cy="1743075"/>
              </a:xfrm>
              <a:custGeom>
                <a:avLst/>
                <a:gdLst>
                  <a:gd name="T0" fmla="*/ 232 w 464"/>
                  <a:gd name="T1" fmla="*/ 464 h 464"/>
                  <a:gd name="T2" fmla="*/ 0 w 464"/>
                  <a:gd name="T3" fmla="*/ 232 h 464"/>
                  <a:gd name="T4" fmla="*/ 232 w 464"/>
                  <a:gd name="T5" fmla="*/ 0 h 464"/>
                  <a:gd name="T6" fmla="*/ 464 w 464"/>
                  <a:gd name="T7" fmla="*/ 232 h 464"/>
                  <a:gd name="T8" fmla="*/ 232 w 464"/>
                  <a:gd name="T9" fmla="*/ 464 h 464"/>
                  <a:gd name="T10" fmla="*/ 232 w 464"/>
                  <a:gd name="T11" fmla="*/ 56 h 464"/>
                  <a:gd name="T12" fmla="*/ 56 w 464"/>
                  <a:gd name="T13" fmla="*/ 232 h 464"/>
                  <a:gd name="T14" fmla="*/ 232 w 464"/>
                  <a:gd name="T15" fmla="*/ 408 h 464"/>
                  <a:gd name="T16" fmla="*/ 408 w 464"/>
                  <a:gd name="T17" fmla="*/ 232 h 464"/>
                  <a:gd name="T18" fmla="*/ 232 w 464"/>
                  <a:gd name="T19" fmla="*/ 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" h="464">
                    <a:moveTo>
                      <a:pt x="232" y="464"/>
                    </a:moveTo>
                    <a:cubicBezTo>
                      <a:pt x="104" y="464"/>
                      <a:pt x="0" y="360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ubicBezTo>
                      <a:pt x="464" y="360"/>
                      <a:pt x="360" y="464"/>
                      <a:pt x="232" y="464"/>
                    </a:cubicBezTo>
                    <a:close/>
                    <a:moveTo>
                      <a:pt x="232" y="56"/>
                    </a:moveTo>
                    <a:cubicBezTo>
                      <a:pt x="135" y="56"/>
                      <a:pt x="56" y="135"/>
                      <a:pt x="56" y="232"/>
                    </a:cubicBezTo>
                    <a:cubicBezTo>
                      <a:pt x="56" y="329"/>
                      <a:pt x="135" y="408"/>
                      <a:pt x="232" y="408"/>
                    </a:cubicBezTo>
                    <a:cubicBezTo>
                      <a:pt x="329" y="408"/>
                      <a:pt x="408" y="329"/>
                      <a:pt x="408" y="232"/>
                    </a:cubicBezTo>
                    <a:cubicBezTo>
                      <a:pt x="408" y="135"/>
                      <a:pt x="329" y="56"/>
                      <a:pt x="232" y="5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7" name="Freeform 19"/>
              <p:cNvSpPr/>
              <p:nvPr/>
            </p:nvSpPr>
            <p:spPr bwMode="auto">
              <a:xfrm>
                <a:off x="3844925" y="4302125"/>
                <a:ext cx="1689100" cy="1743075"/>
              </a:xfrm>
              <a:custGeom>
                <a:avLst/>
                <a:gdLst>
                  <a:gd name="T0" fmla="*/ 216 w 448"/>
                  <a:gd name="T1" fmla="*/ 464 h 464"/>
                  <a:gd name="T2" fmla="*/ 0 w 448"/>
                  <a:gd name="T3" fmla="*/ 317 h 464"/>
                  <a:gd name="T4" fmla="*/ 52 w 448"/>
                  <a:gd name="T5" fmla="*/ 296 h 464"/>
                  <a:gd name="T6" fmla="*/ 216 w 448"/>
                  <a:gd name="T7" fmla="*/ 408 h 464"/>
                  <a:gd name="T8" fmla="*/ 392 w 448"/>
                  <a:gd name="T9" fmla="*/ 232 h 464"/>
                  <a:gd name="T10" fmla="*/ 216 w 448"/>
                  <a:gd name="T11" fmla="*/ 56 h 464"/>
                  <a:gd name="T12" fmla="*/ 216 w 448"/>
                  <a:gd name="T13" fmla="*/ 0 h 464"/>
                  <a:gd name="T14" fmla="*/ 448 w 448"/>
                  <a:gd name="T15" fmla="*/ 232 h 464"/>
                  <a:gd name="T16" fmla="*/ 216 w 448"/>
                  <a:gd name="T17" fmla="*/ 4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" h="464">
                    <a:moveTo>
                      <a:pt x="216" y="464"/>
                    </a:moveTo>
                    <a:cubicBezTo>
                      <a:pt x="120" y="464"/>
                      <a:pt x="35" y="406"/>
                      <a:pt x="0" y="317"/>
                    </a:cubicBezTo>
                    <a:cubicBezTo>
                      <a:pt x="52" y="296"/>
                      <a:pt x="52" y="296"/>
                      <a:pt x="52" y="296"/>
                    </a:cubicBezTo>
                    <a:cubicBezTo>
                      <a:pt x="79" y="364"/>
                      <a:pt x="143" y="408"/>
                      <a:pt x="216" y="408"/>
                    </a:cubicBezTo>
                    <a:cubicBezTo>
                      <a:pt x="313" y="408"/>
                      <a:pt x="392" y="329"/>
                      <a:pt x="392" y="232"/>
                    </a:cubicBezTo>
                    <a:cubicBezTo>
                      <a:pt x="392" y="135"/>
                      <a:pt x="313" y="56"/>
                      <a:pt x="216" y="56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344" y="0"/>
                      <a:pt x="448" y="104"/>
                      <a:pt x="448" y="232"/>
                    </a:cubicBezTo>
                    <a:cubicBezTo>
                      <a:pt x="448" y="360"/>
                      <a:pt x="344" y="464"/>
                      <a:pt x="216" y="464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780192" y="1878558"/>
              <a:ext cx="406054" cy="1368539"/>
              <a:chOff x="6780192" y="1878558"/>
              <a:chExt cx="406054" cy="1368539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6780192" y="1878558"/>
                <a:ext cx="275537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03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7080738" y="3141589"/>
                <a:ext cx="105508" cy="105508"/>
              </a:xfrm>
              <a:prstGeom prst="ellipse">
                <a:avLst/>
              </a:prstGeom>
              <a:solidFill>
                <a:srgbClr val="FFC1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1382973" y="3403736"/>
            <a:ext cx="1228782" cy="706849"/>
            <a:chOff x="5744788" y="1517025"/>
            <a:chExt cx="1228782" cy="706849"/>
          </a:xfrm>
        </p:grpSpPr>
        <p:sp>
          <p:nvSpPr>
            <p:cNvPr id="66" name="TextBox 15"/>
            <p:cNvSpPr txBox="1"/>
            <p:nvPr/>
          </p:nvSpPr>
          <p:spPr>
            <a:xfrm>
              <a:off x="5747985" y="1517025"/>
              <a:ext cx="98888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r>
                <a:rPr lang="zh-CN" altLang="en-US" sz="1200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SQL Quer</a:t>
              </a:r>
              <a:r>
                <a:rPr lang="en-US" altLang="zh-CN" sz="1200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y</a:t>
              </a:r>
              <a:endParaRPr lang="en-US" altLang="zh-CN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7" name="矩形 66"/>
            <p:cNvSpPr>
              <a:spLocks noChangeArrowheads="1"/>
            </p:cNvSpPr>
            <p:nvPr/>
          </p:nvSpPr>
          <p:spPr bwMode="auto">
            <a:xfrm>
              <a:off x="5744788" y="1763499"/>
              <a:ext cx="12287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For data extraction and analysis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125463" y="3403736"/>
            <a:ext cx="1228782" cy="706849"/>
            <a:chOff x="5744788" y="1517025"/>
            <a:chExt cx="1228782" cy="706849"/>
          </a:xfrm>
        </p:grpSpPr>
        <p:sp>
          <p:nvSpPr>
            <p:cNvPr id="69" name="TextBox 15"/>
            <p:cNvSpPr txBox="1"/>
            <p:nvPr/>
          </p:nvSpPr>
          <p:spPr>
            <a:xfrm>
              <a:off x="5747963" y="1517025"/>
              <a:ext cx="116395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r>
                <a:rPr lang="zh-CN" altLang="en-US" sz="1200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Spreadsheet</a:t>
              </a:r>
              <a:endPara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endParaRPr>
            </a:p>
          </p:txBody>
        </p:sp>
        <p:sp>
          <p:nvSpPr>
            <p:cNvPr id="70" name="矩形 69"/>
            <p:cNvSpPr>
              <a:spLocks noChangeArrowheads="1"/>
            </p:cNvSpPr>
            <p:nvPr/>
          </p:nvSpPr>
          <p:spPr bwMode="auto">
            <a:xfrm>
              <a:off x="5744788" y="1763499"/>
              <a:ext cx="12287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For data review and calculations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803840" y="3403101"/>
            <a:ext cx="1283370" cy="707484"/>
            <a:chOff x="5690200" y="1516390"/>
            <a:chExt cx="1283370" cy="707484"/>
          </a:xfrm>
        </p:grpSpPr>
        <p:sp>
          <p:nvSpPr>
            <p:cNvPr id="72" name="TextBox 15"/>
            <p:cNvSpPr txBox="1"/>
            <p:nvPr/>
          </p:nvSpPr>
          <p:spPr>
            <a:xfrm>
              <a:off x="5690200" y="1516390"/>
              <a:ext cx="119824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0简" panose="00020600040101010101" pitchFamily="18" charset="-122"/>
                  <a:ea typeface="汉仪旗黑-50简" panose="00020600040101010101" pitchFamily="18" charset="-122"/>
                </a:defRPr>
              </a:lvl1pPr>
            </a:lstStyle>
            <a:p>
              <a:r>
                <a:rPr lang="zh-CN" altLang="en-US" sz="1200" dirty="0"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Presentation</a:t>
              </a:r>
              <a:endPara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3" name="矩形 72"/>
            <p:cNvSpPr>
              <a:spLocks noChangeArrowheads="1"/>
            </p:cNvSpPr>
            <p:nvPr/>
          </p:nvSpPr>
          <p:spPr bwMode="auto">
            <a:xfrm>
              <a:off x="5744788" y="1763499"/>
              <a:ext cx="12287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For summarizing and presenting finding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8" name="任意多边形: 形状 7"/>
          <p:cNvSpPr/>
          <p:nvPr userDrawn="1"/>
        </p:nvSpPr>
        <p:spPr>
          <a:xfrm flipV="1">
            <a:off x="413690" y="218922"/>
            <a:ext cx="306858" cy="306858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498475" y="296545"/>
            <a:ext cx="3286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r>
              <a:rPr lang="en-US" altLang="zh-CN" sz="2400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TOOLS USED</a:t>
            </a:r>
            <a:endParaRPr lang="zh-CN" altLang="en-US" sz="24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多边形: 形状 300"/>
          <p:cNvSpPr/>
          <p:nvPr/>
        </p:nvSpPr>
        <p:spPr>
          <a:xfrm>
            <a:off x="-18429" y="0"/>
            <a:ext cx="4394110" cy="4384748"/>
          </a:xfrm>
          <a:custGeom>
            <a:avLst/>
            <a:gdLst>
              <a:gd name="connsiteX0" fmla="*/ 2449369 w 4394110"/>
              <a:gd name="connsiteY0" fmla="*/ 0 h 4384748"/>
              <a:gd name="connsiteX1" fmla="*/ 4269785 w 4394110"/>
              <a:gd name="connsiteY1" fmla="*/ 0 h 4384748"/>
              <a:gd name="connsiteX2" fmla="*/ 4323502 w 4394110"/>
              <a:gd name="connsiteY2" fmla="*/ 208914 h 4384748"/>
              <a:gd name="connsiteX3" fmla="*/ 4394110 w 4394110"/>
              <a:gd name="connsiteY3" fmla="*/ 909332 h 4384748"/>
              <a:gd name="connsiteX4" fmla="*/ 918694 w 4394110"/>
              <a:gd name="connsiteY4" fmla="*/ 4384748 h 4384748"/>
              <a:gd name="connsiteX5" fmla="*/ 50133 w 4394110"/>
              <a:gd name="connsiteY5" fmla="*/ 4275333 h 4384748"/>
              <a:gd name="connsiteX6" fmla="*/ 0 w 4394110"/>
              <a:gd name="connsiteY6" fmla="*/ 4261097 h 4384748"/>
              <a:gd name="connsiteX7" fmla="*/ 0 w 4394110"/>
              <a:gd name="connsiteY7" fmla="*/ 2408994 h 4384748"/>
              <a:gd name="connsiteX8" fmla="*/ 91402 w 4394110"/>
              <a:gd name="connsiteY8" fmla="*/ 2464522 h 4384748"/>
              <a:gd name="connsiteX9" fmla="*/ 934449 w 4394110"/>
              <a:gd name="connsiteY9" fmla="*/ 2677990 h 4384748"/>
              <a:gd name="connsiteX10" fmla="*/ 2703106 w 4394110"/>
              <a:gd name="connsiteY10" fmla="*/ 909332 h 4384748"/>
              <a:gd name="connsiteX11" fmla="*/ 2489639 w 4394110"/>
              <a:gd name="connsiteY11" fmla="*/ 66285 h 438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4110" h="4384748">
                <a:moveTo>
                  <a:pt x="2449369" y="0"/>
                </a:moveTo>
                <a:lnTo>
                  <a:pt x="4269785" y="0"/>
                </a:lnTo>
                <a:lnTo>
                  <a:pt x="4323502" y="208914"/>
                </a:lnTo>
                <a:cubicBezTo>
                  <a:pt x="4369798" y="435156"/>
                  <a:pt x="4394110" y="669405"/>
                  <a:pt x="4394110" y="909332"/>
                </a:cubicBezTo>
                <a:cubicBezTo>
                  <a:pt x="4394110" y="2828752"/>
                  <a:pt x="2838114" y="4384748"/>
                  <a:pt x="918694" y="4384748"/>
                </a:cubicBezTo>
                <a:cubicBezTo>
                  <a:pt x="618785" y="4384748"/>
                  <a:pt x="327748" y="4346760"/>
                  <a:pt x="50133" y="4275333"/>
                </a:cubicBezTo>
                <a:lnTo>
                  <a:pt x="0" y="4261097"/>
                </a:lnTo>
                <a:lnTo>
                  <a:pt x="0" y="2408994"/>
                </a:lnTo>
                <a:lnTo>
                  <a:pt x="91402" y="2464522"/>
                </a:lnTo>
                <a:cubicBezTo>
                  <a:pt x="342009" y="2600660"/>
                  <a:pt x="629198" y="2677990"/>
                  <a:pt x="934449" y="2677990"/>
                </a:cubicBezTo>
                <a:cubicBezTo>
                  <a:pt x="1911251" y="2677990"/>
                  <a:pt x="2703106" y="1886134"/>
                  <a:pt x="2703106" y="909332"/>
                </a:cubicBezTo>
                <a:cubicBezTo>
                  <a:pt x="2703106" y="604082"/>
                  <a:pt x="2625776" y="316892"/>
                  <a:pt x="2489639" y="66285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11797" y="1609244"/>
            <a:ext cx="4029075" cy="1896587"/>
            <a:chOff x="5361593" y="389305"/>
            <a:chExt cx="2924783" cy="1896587"/>
          </a:xfrm>
        </p:grpSpPr>
        <p:sp>
          <p:nvSpPr>
            <p:cNvPr id="23" name="矩形 22"/>
            <p:cNvSpPr/>
            <p:nvPr/>
          </p:nvSpPr>
          <p:spPr>
            <a:xfrm>
              <a:off x="5361593" y="389305"/>
              <a:ext cx="2924783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QUERIES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5460238" y="1938547"/>
              <a:ext cx="2407944" cy="34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16" name="Google Shape;549;p42"/>
          <p:cNvGrpSpPr/>
          <p:nvPr/>
        </p:nvGrpSpPr>
        <p:grpSpPr>
          <a:xfrm>
            <a:off x="5069303" y="1021681"/>
            <a:ext cx="3423012" cy="3267556"/>
            <a:chOff x="1410350" y="458825"/>
            <a:chExt cx="4602650" cy="4394275"/>
          </a:xfrm>
        </p:grpSpPr>
        <p:sp>
          <p:nvSpPr>
            <p:cNvPr id="18" name="Google Shape;550;p42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" name="Google Shape;551;p42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" name="Google Shape;552;p42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1" name="Google Shape;553;p42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2" name="Google Shape;554;p42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" name="Google Shape;555;p42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4" name="Google Shape;556;p42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5" name="Google Shape;557;p42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7" name="Google Shape;558;p42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8" name="Google Shape;559;p42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9" name="Google Shape;560;p42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" name="Google Shape;561;p42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1" name="Google Shape;562;p42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2" name="Google Shape;563;p42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3" name="Google Shape;564;p42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4" name="Google Shape;565;p42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5" name="Google Shape;566;p42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6" name="Google Shape;567;p42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7" name="Google Shape;568;p42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8" name="Google Shape;569;p42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" name="Google Shape;570;p42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0" name="Google Shape;571;p42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1" name="Google Shape;572;p42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2" name="Google Shape;573;p42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3" name="Google Shape;574;p42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4" name="Google Shape;575;p42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5" name="Google Shape;576;p42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6" name="Google Shape;577;p42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7" name="Google Shape;578;p42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8" name="Google Shape;579;p42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9" name="Google Shape;580;p42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0" name="Google Shape;581;p42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1" name="Google Shape;582;p42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2" name="Google Shape;583;p42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3" name="Google Shape;584;p42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4" name="Google Shape;585;p42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5" name="Google Shape;586;p42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6" name="Google Shape;587;p42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7" name="Google Shape;588;p42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8" name="Google Shape;589;p42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9" name="Google Shape;590;p42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0" name="Google Shape;591;p42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1" name="Google Shape;592;p42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2" name="Google Shape;593;p42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3" name="Google Shape;594;p42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4" name="Google Shape;595;p42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5" name="Google Shape;596;p42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6" name="Google Shape;597;p42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7" name="Google Shape;598;p42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8" name="Google Shape;599;p42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79" name="Google Shape;600;p42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0" name="Google Shape;601;p42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1" name="Google Shape;602;p42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2" name="Google Shape;603;p42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3" name="Google Shape;604;p42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4" name="Google Shape;605;p42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5" name="Google Shape;606;p42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6" name="Google Shape;607;p42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7" name="Google Shape;608;p42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8" name="Google Shape;609;p42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9" name="Google Shape;610;p42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0" name="Google Shape;611;p42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1" name="Google Shape;612;p42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2" name="Google Shape;613;p42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3" name="Google Shape;614;p42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4" name="Google Shape;615;p42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5" name="Google Shape;616;p42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6" name="Google Shape;617;p42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7" name="Google Shape;618;p42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8" name="Google Shape;619;p42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9" name="Google Shape;620;p42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0" name="Google Shape;621;p42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1" name="Google Shape;622;p42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2" name="Google Shape;623;p42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3" name="Google Shape;624;p42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4" name="Google Shape;625;p42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5" name="Google Shape;626;p42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6" name="Google Shape;627;p42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7" name="Google Shape;628;p42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8" name="Google Shape;629;p42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9" name="Google Shape;630;p42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0" name="Google Shape;631;p42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1" name="Google Shape;632;p42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2" name="Google Shape;633;p42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3" name="Google Shape;634;p42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4" name="Google Shape;635;p42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5" name="Google Shape;636;p42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6" name="Google Shape;637;p42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7" name="Google Shape;638;p42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8" name="Google Shape;639;p42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19" name="Google Shape;640;p42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0" name="Google Shape;641;p42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1" name="Google Shape;642;p42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2" name="Google Shape;643;p42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3" name="Google Shape;644;p42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4" name="Google Shape;645;p42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5" name="Google Shape;646;p42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6" name="Google Shape;647;p42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7" name="Google Shape;648;p42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8" name="Google Shape;649;p42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29" name="Google Shape;650;p42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0" name="Google Shape;651;p42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1" name="Google Shape;652;p42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2" name="Google Shape;653;p42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3" name="Google Shape;654;p42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4" name="Google Shape;655;p42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5" name="Google Shape;656;p42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6" name="Google Shape;657;p42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7" name="Google Shape;658;p42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8" name="Google Shape;659;p42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39" name="Google Shape;660;p42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0" name="Google Shape;661;p42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1" name="Google Shape;662;p42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2" name="Google Shape;663;p42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3" name="Google Shape;664;p42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4" name="Google Shape;665;p42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5" name="Google Shape;666;p42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6" name="Google Shape;667;p42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7" name="Google Shape;668;p42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8" name="Google Shape;669;p42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49" name="Google Shape;670;p42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0" name="Google Shape;671;p42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1" name="Google Shape;672;p42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2" name="Google Shape;673;p42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3" name="Google Shape;674;p42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4" name="Google Shape;675;p42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5" name="Google Shape;676;p42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6" name="Google Shape;677;p42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7" name="Google Shape;678;p42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8" name="Google Shape;679;p42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59" name="Google Shape;680;p42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0" name="Google Shape;681;p42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1" name="Google Shape;682;p42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2" name="Google Shape;683;p42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3" name="Google Shape;684;p42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4" name="Google Shape;685;p42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5" name="Google Shape;686;p42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6" name="Google Shape;687;p42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7" name="Google Shape;688;p42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8" name="Google Shape;689;p42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69" name="Google Shape;690;p42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0" name="Google Shape;691;p42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1" name="Google Shape;692;p42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2" name="Google Shape;693;p42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3" name="Google Shape;694;p42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4" name="Google Shape;695;p42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5" name="Google Shape;696;p42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6" name="Google Shape;697;p42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7" name="Google Shape;698;p42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8" name="Google Shape;699;p42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79" name="Google Shape;700;p42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0" name="Google Shape;701;p42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1" name="Google Shape;702;p42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2" name="Google Shape;703;p42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3" name="Google Shape;704;p42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4" name="Google Shape;705;p42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5" name="Google Shape;706;p42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6" name="Google Shape;707;p42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7" name="Google Shape;708;p42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8" name="Google Shape;709;p42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89" name="Google Shape;710;p42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0" name="Google Shape;711;p42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1" name="Google Shape;712;p42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2" name="Google Shape;713;p42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3" name="Google Shape;714;p42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4" name="Google Shape;715;p42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5" name="Google Shape;716;p42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6" name="Google Shape;717;p42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7" name="Google Shape;718;p42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8" name="Google Shape;719;p42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99" name="Google Shape;720;p42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0" name="Google Shape;721;p42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1" name="Google Shape;722;p42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2" name="Google Shape;723;p42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3" name="Google Shape;724;p42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4" name="Google Shape;725;p42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5" name="Google Shape;726;p42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6" name="Google Shape;727;p42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7" name="Google Shape;728;p42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8" name="Google Shape;729;p42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09" name="Google Shape;730;p42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0" name="Google Shape;731;p42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1" name="Google Shape;732;p42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2" name="Google Shape;733;p42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3" name="Google Shape;734;p42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4" name="Google Shape;735;p42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5" name="Google Shape;736;p42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6" name="Google Shape;737;p42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7" name="Google Shape;738;p42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8" name="Google Shape;739;p42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19" name="Google Shape;740;p42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0" name="Google Shape;741;p42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1" name="Google Shape;742;p42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2" name="Google Shape;743;p42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3" name="Google Shape;744;p42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4" name="Google Shape;745;p42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5" name="Google Shape;746;p42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6" name="Google Shape;747;p42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7" name="Google Shape;748;p42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8" name="Google Shape;749;p42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29" name="Google Shape;750;p42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0" name="Google Shape;751;p42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1" name="Google Shape;752;p42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2" name="Google Shape;753;p42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3" name="Google Shape;754;p42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4" name="Google Shape;755;p42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5" name="Google Shape;756;p42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6" name="Google Shape;757;p42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7" name="Google Shape;758;p42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8" name="Google Shape;759;p42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39" name="Google Shape;760;p42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0" name="Google Shape;761;p42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1" name="Google Shape;762;p42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2" name="Google Shape;763;p42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3" name="Google Shape;764;p42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4" name="Google Shape;765;p42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5" name="Google Shape;766;p42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6" name="Google Shape;767;p42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7" name="Google Shape;768;p42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8" name="Google Shape;769;p42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49" name="Google Shape;770;p42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0" name="Google Shape;771;p42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1" name="Google Shape;772;p42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2" name="Google Shape;773;p42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3" name="Google Shape;774;p42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4" name="Google Shape;775;p42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5" name="Google Shape;776;p42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6" name="Google Shape;777;p42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7" name="Google Shape;778;p42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8" name="Google Shape;779;p42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59" name="Google Shape;780;p42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0" name="Google Shape;781;p42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1" name="Google Shape;782;p42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2" name="Google Shape;783;p42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3" name="Google Shape;784;p42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4" name="Google Shape;785;p42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5" name="Google Shape;786;p42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6" name="Google Shape;787;p42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7" name="Google Shape;788;p42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8" name="Google Shape;789;p42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69" name="Google Shape;790;p42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0" name="Google Shape;791;p42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1" name="Google Shape;792;p42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2" name="Google Shape;793;p42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3" name="Google Shape;794;p42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4" name="Google Shape;795;p42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5" name="Google Shape;796;p42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6" name="Google Shape;797;p42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7" name="Google Shape;798;p42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8" name="Google Shape;799;p42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79" name="Google Shape;800;p42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0" name="Google Shape;801;p42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1" name="Google Shape;802;p42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2" name="Google Shape;803;p42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3" name="Google Shape;804;p42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4" name="Google Shape;805;p42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5" name="Google Shape;806;p42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6" name="Google Shape;807;p42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7" name="Google Shape;808;p42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8" name="Google Shape;809;p42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89" name="Google Shape;810;p42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0" name="Google Shape;811;p42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1" name="Google Shape;812;p42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2" name="Google Shape;813;p42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3" name="Google Shape;814;p42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4" name="Google Shape;815;p42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5" name="Google Shape;816;p42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6" name="Google Shape;817;p42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7" name="Google Shape;818;p42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8" name="Google Shape;819;p42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Inter" panose="02000503000000020004" charset="0"/>
                <a:cs typeface="Inter" panose="020005030000000200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7"/>
          <p:cNvSpPr/>
          <p:nvPr/>
        </p:nvSpPr>
        <p:spPr>
          <a:xfrm>
            <a:off x="-95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3" name="任意多边形 8"/>
          <p:cNvSpPr/>
          <p:nvPr/>
        </p:nvSpPr>
        <p:spPr>
          <a:xfrm>
            <a:off x="78581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5" name="任意多边形 11"/>
          <p:cNvSpPr/>
          <p:nvPr/>
        </p:nvSpPr>
        <p:spPr>
          <a:xfrm>
            <a:off x="2609850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0" name="任意多边形 12"/>
          <p:cNvSpPr/>
          <p:nvPr/>
        </p:nvSpPr>
        <p:spPr>
          <a:xfrm>
            <a:off x="434034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1" name="任意多边形 13"/>
          <p:cNvSpPr/>
          <p:nvPr/>
        </p:nvSpPr>
        <p:spPr>
          <a:xfrm>
            <a:off x="607389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75321" y="1491592"/>
            <a:ext cx="1145654" cy="1145654"/>
            <a:chOff x="1365796" y="1711846"/>
            <a:chExt cx="1145654" cy="1145654"/>
          </a:xfrm>
        </p:grpSpPr>
        <p:sp>
          <p:nvSpPr>
            <p:cNvPr id="35" name="椭圆 34"/>
            <p:cNvSpPr/>
            <p:nvPr/>
          </p:nvSpPr>
          <p:spPr>
            <a:xfrm>
              <a:off x="13657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54217" y="1981170"/>
              <a:ext cx="48196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01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12046" y="1412852"/>
            <a:ext cx="1145654" cy="1145654"/>
            <a:chOff x="3112046" y="1711846"/>
            <a:chExt cx="1145654" cy="1145654"/>
          </a:xfrm>
        </p:grpSpPr>
        <p:sp>
          <p:nvSpPr>
            <p:cNvPr id="39" name="椭圆 38"/>
            <p:cNvSpPr/>
            <p:nvPr/>
          </p:nvSpPr>
          <p:spPr>
            <a:xfrm>
              <a:off x="3112046" y="1711846"/>
              <a:ext cx="1145654" cy="114565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12897" y="1981170"/>
              <a:ext cx="51752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02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58296" y="1412852"/>
            <a:ext cx="1145654" cy="1145654"/>
            <a:chOff x="4858296" y="1711846"/>
            <a:chExt cx="1145654" cy="1145654"/>
          </a:xfrm>
        </p:grpSpPr>
        <p:sp>
          <p:nvSpPr>
            <p:cNvPr id="44" name="椭圆 43"/>
            <p:cNvSpPr/>
            <p:nvPr/>
          </p:nvSpPr>
          <p:spPr>
            <a:xfrm>
              <a:off x="48582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53286" y="1981170"/>
              <a:ext cx="52514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03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04546" y="1412852"/>
            <a:ext cx="1145654" cy="1145654"/>
            <a:chOff x="6604546" y="1711846"/>
            <a:chExt cx="1145654" cy="1145654"/>
          </a:xfrm>
        </p:grpSpPr>
        <p:sp>
          <p:nvSpPr>
            <p:cNvPr id="48" name="椭圆 47"/>
            <p:cNvSpPr/>
            <p:nvPr/>
          </p:nvSpPr>
          <p:spPr>
            <a:xfrm>
              <a:off x="6604546" y="1711846"/>
              <a:ext cx="1145654" cy="114565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815411" y="1981170"/>
              <a:ext cx="5295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04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10626" y="2203687"/>
            <a:ext cx="851164" cy="621618"/>
            <a:chOff x="1510626" y="2304561"/>
            <a:chExt cx="851164" cy="621618"/>
          </a:xfrm>
        </p:grpSpPr>
        <p:grpSp>
          <p:nvGrpSpPr>
            <p:cNvPr id="52" name="组合 51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54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40366" y="2203687"/>
            <a:ext cx="851164" cy="621618"/>
            <a:chOff x="1510626" y="2304561"/>
            <a:chExt cx="851164" cy="621618"/>
          </a:xfrm>
        </p:grpSpPr>
        <p:grpSp>
          <p:nvGrpSpPr>
            <p:cNvPr id="58" name="组合 57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0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08206" y="2203687"/>
            <a:ext cx="851164" cy="621618"/>
            <a:chOff x="1510626" y="2304561"/>
            <a:chExt cx="851164" cy="621618"/>
          </a:xfrm>
        </p:grpSpPr>
        <p:grpSp>
          <p:nvGrpSpPr>
            <p:cNvPr id="64" name="组合 63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6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5" name="椭圆 64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53186" y="2203687"/>
            <a:ext cx="851164" cy="621618"/>
            <a:chOff x="1510626" y="2304561"/>
            <a:chExt cx="851164" cy="621618"/>
          </a:xfrm>
        </p:grpSpPr>
        <p:grpSp>
          <p:nvGrpSpPr>
            <p:cNvPr id="70" name="组合 69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72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76" name="TextBox 15"/>
          <p:cNvSpPr txBox="1"/>
          <p:nvPr/>
        </p:nvSpPr>
        <p:spPr>
          <a:xfrm>
            <a:off x="1376680" y="3098800"/>
            <a:ext cx="988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List all products with product_id, product_name, and category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79" name="TextBox 15"/>
          <p:cNvSpPr txBox="1"/>
          <p:nvPr/>
        </p:nvSpPr>
        <p:spPr>
          <a:xfrm>
            <a:off x="3159760" y="3098800"/>
            <a:ext cx="988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Display all columns for products with a rating of 4.0 or higher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2" name="TextBox 15"/>
          <p:cNvSpPr txBox="1"/>
          <p:nvPr/>
        </p:nvSpPr>
        <p:spPr>
          <a:xfrm>
            <a:off x="4881880" y="3098800"/>
            <a:ext cx="988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List products in the "Computers &amp; Accessories" category.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5" name="TextBox 15"/>
          <p:cNvSpPr txBox="1"/>
          <p:nvPr/>
        </p:nvSpPr>
        <p:spPr>
          <a:xfrm>
            <a:off x="6634480" y="3098800"/>
            <a:ext cx="988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Find all products where about_product contains the word "durable."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413690" y="218922"/>
            <a:ext cx="306858" cy="306858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498475" y="296545"/>
            <a:ext cx="2989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r>
              <a:rPr lang="en-US" altLang="zh-CN" sz="2400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QUERIES</a:t>
            </a:r>
            <a:endParaRPr lang="en-US" altLang="zh-CN" sz="2400" b="1" dirty="0"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7"/>
          <p:cNvSpPr/>
          <p:nvPr/>
        </p:nvSpPr>
        <p:spPr>
          <a:xfrm>
            <a:off x="-95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3" name="任意多边形 8"/>
          <p:cNvSpPr/>
          <p:nvPr/>
        </p:nvSpPr>
        <p:spPr>
          <a:xfrm>
            <a:off x="78581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5" name="任意多边形 11"/>
          <p:cNvSpPr/>
          <p:nvPr/>
        </p:nvSpPr>
        <p:spPr>
          <a:xfrm>
            <a:off x="2609850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0" name="任意多边形 12"/>
          <p:cNvSpPr/>
          <p:nvPr/>
        </p:nvSpPr>
        <p:spPr>
          <a:xfrm>
            <a:off x="434034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1" name="任意多边形 13"/>
          <p:cNvSpPr/>
          <p:nvPr/>
        </p:nvSpPr>
        <p:spPr>
          <a:xfrm>
            <a:off x="607389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75321" y="1491592"/>
            <a:ext cx="1145654" cy="1145654"/>
            <a:chOff x="1365796" y="1711846"/>
            <a:chExt cx="1145654" cy="1145654"/>
          </a:xfrm>
        </p:grpSpPr>
        <p:sp>
          <p:nvSpPr>
            <p:cNvPr id="35" name="椭圆 34"/>
            <p:cNvSpPr/>
            <p:nvPr/>
          </p:nvSpPr>
          <p:spPr>
            <a:xfrm>
              <a:off x="13657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54217" y="1981170"/>
              <a:ext cx="52133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05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12046" y="1412852"/>
            <a:ext cx="1145654" cy="1145654"/>
            <a:chOff x="3112046" y="1711846"/>
            <a:chExt cx="1145654" cy="1145654"/>
          </a:xfrm>
        </p:grpSpPr>
        <p:sp>
          <p:nvSpPr>
            <p:cNvPr id="39" name="椭圆 38"/>
            <p:cNvSpPr/>
            <p:nvPr/>
          </p:nvSpPr>
          <p:spPr>
            <a:xfrm>
              <a:off x="3112046" y="1711846"/>
              <a:ext cx="1145654" cy="114565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12897" y="1981170"/>
              <a:ext cx="52514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06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58296" y="1412852"/>
            <a:ext cx="1145654" cy="1145654"/>
            <a:chOff x="4858296" y="1711846"/>
            <a:chExt cx="1145654" cy="1145654"/>
          </a:xfrm>
        </p:grpSpPr>
        <p:sp>
          <p:nvSpPr>
            <p:cNvPr id="44" name="椭圆 43"/>
            <p:cNvSpPr/>
            <p:nvPr/>
          </p:nvSpPr>
          <p:spPr>
            <a:xfrm>
              <a:off x="48582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53286" y="1981170"/>
              <a:ext cx="50863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07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04546" y="1412852"/>
            <a:ext cx="1145654" cy="1145654"/>
            <a:chOff x="6604546" y="1711846"/>
            <a:chExt cx="1145654" cy="1145654"/>
          </a:xfrm>
        </p:grpSpPr>
        <p:sp>
          <p:nvSpPr>
            <p:cNvPr id="48" name="椭圆 47"/>
            <p:cNvSpPr/>
            <p:nvPr/>
          </p:nvSpPr>
          <p:spPr>
            <a:xfrm>
              <a:off x="6604546" y="1711846"/>
              <a:ext cx="1145654" cy="114565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815411" y="1981170"/>
              <a:ext cx="52514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08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10626" y="2203687"/>
            <a:ext cx="851164" cy="621618"/>
            <a:chOff x="1510626" y="2304561"/>
            <a:chExt cx="851164" cy="621618"/>
          </a:xfrm>
        </p:grpSpPr>
        <p:grpSp>
          <p:nvGrpSpPr>
            <p:cNvPr id="52" name="组合 51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54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40366" y="2203687"/>
            <a:ext cx="851164" cy="621618"/>
            <a:chOff x="1510626" y="2304561"/>
            <a:chExt cx="851164" cy="621618"/>
          </a:xfrm>
        </p:grpSpPr>
        <p:grpSp>
          <p:nvGrpSpPr>
            <p:cNvPr id="58" name="组合 57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0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08206" y="2203687"/>
            <a:ext cx="851164" cy="621618"/>
            <a:chOff x="1510626" y="2304561"/>
            <a:chExt cx="851164" cy="621618"/>
          </a:xfrm>
        </p:grpSpPr>
        <p:grpSp>
          <p:nvGrpSpPr>
            <p:cNvPr id="64" name="组合 63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6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5" name="椭圆 64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53186" y="2203687"/>
            <a:ext cx="851164" cy="621618"/>
            <a:chOff x="1510626" y="2304561"/>
            <a:chExt cx="851164" cy="621618"/>
          </a:xfrm>
        </p:grpSpPr>
        <p:grpSp>
          <p:nvGrpSpPr>
            <p:cNvPr id="70" name="组合 69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72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76" name="TextBox 15"/>
          <p:cNvSpPr txBox="1"/>
          <p:nvPr/>
        </p:nvSpPr>
        <p:spPr>
          <a:xfrm>
            <a:off x="1376680" y="3098800"/>
            <a:ext cx="988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Count the total number of products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79" name="TextBox 15"/>
          <p:cNvSpPr txBox="1"/>
          <p:nvPr/>
        </p:nvSpPr>
        <p:spPr>
          <a:xfrm>
            <a:off x="3159760" y="3098800"/>
            <a:ext cx="988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Find the average rating of all products.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2" name="TextBox 15"/>
          <p:cNvSpPr txBox="1"/>
          <p:nvPr/>
        </p:nvSpPr>
        <p:spPr>
          <a:xfrm>
            <a:off x="4881880" y="3098800"/>
            <a:ext cx="988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List the top 5 highest-rated products.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5" name="TextBox 15"/>
          <p:cNvSpPr txBox="1"/>
          <p:nvPr/>
        </p:nvSpPr>
        <p:spPr>
          <a:xfrm>
            <a:off x="6634480" y="3098800"/>
            <a:ext cx="988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 List all products with the number of reviews they have.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413690" y="218922"/>
            <a:ext cx="306858" cy="306858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498475" y="296545"/>
            <a:ext cx="2989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r>
              <a:rPr lang="en-US" altLang="zh-CN" sz="2400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QUERIES</a:t>
            </a:r>
            <a:endParaRPr lang="en-US" altLang="zh-CN" sz="2400" b="1" dirty="0"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7"/>
          <p:cNvSpPr/>
          <p:nvPr/>
        </p:nvSpPr>
        <p:spPr>
          <a:xfrm>
            <a:off x="-95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3" name="任意多边形 8"/>
          <p:cNvSpPr/>
          <p:nvPr/>
        </p:nvSpPr>
        <p:spPr>
          <a:xfrm>
            <a:off x="78581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5" name="任意多边形 11"/>
          <p:cNvSpPr/>
          <p:nvPr/>
        </p:nvSpPr>
        <p:spPr>
          <a:xfrm>
            <a:off x="2609850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0" name="任意多边形 12"/>
          <p:cNvSpPr/>
          <p:nvPr/>
        </p:nvSpPr>
        <p:spPr>
          <a:xfrm>
            <a:off x="434034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1" name="任意多边形 13"/>
          <p:cNvSpPr/>
          <p:nvPr/>
        </p:nvSpPr>
        <p:spPr>
          <a:xfrm>
            <a:off x="607389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75321" y="1491592"/>
            <a:ext cx="1145654" cy="1145654"/>
            <a:chOff x="1365796" y="1711846"/>
            <a:chExt cx="1145654" cy="1145654"/>
          </a:xfrm>
        </p:grpSpPr>
        <p:sp>
          <p:nvSpPr>
            <p:cNvPr id="35" name="椭圆 34"/>
            <p:cNvSpPr/>
            <p:nvPr/>
          </p:nvSpPr>
          <p:spPr>
            <a:xfrm>
              <a:off x="13657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54217" y="1981170"/>
              <a:ext cx="52514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09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12046" y="1412852"/>
            <a:ext cx="1145654" cy="1145654"/>
            <a:chOff x="3112046" y="1711846"/>
            <a:chExt cx="1145654" cy="1145654"/>
          </a:xfrm>
        </p:grpSpPr>
        <p:sp>
          <p:nvSpPr>
            <p:cNvPr id="39" name="椭圆 38"/>
            <p:cNvSpPr/>
            <p:nvPr/>
          </p:nvSpPr>
          <p:spPr>
            <a:xfrm>
              <a:off x="3112046" y="1711846"/>
              <a:ext cx="1145654" cy="114565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12897" y="1981170"/>
              <a:ext cx="48196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10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58296" y="1412852"/>
            <a:ext cx="1145654" cy="1145654"/>
            <a:chOff x="4858296" y="1711846"/>
            <a:chExt cx="1145654" cy="1145654"/>
          </a:xfrm>
        </p:grpSpPr>
        <p:sp>
          <p:nvSpPr>
            <p:cNvPr id="44" name="椭圆 43"/>
            <p:cNvSpPr/>
            <p:nvPr/>
          </p:nvSpPr>
          <p:spPr>
            <a:xfrm>
              <a:off x="48582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53286" y="1981170"/>
              <a:ext cx="43180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04546" y="1412852"/>
            <a:ext cx="1145654" cy="1145654"/>
            <a:chOff x="6604546" y="1711846"/>
            <a:chExt cx="1145654" cy="1145654"/>
          </a:xfrm>
        </p:grpSpPr>
        <p:sp>
          <p:nvSpPr>
            <p:cNvPr id="48" name="椭圆 47"/>
            <p:cNvSpPr/>
            <p:nvPr/>
          </p:nvSpPr>
          <p:spPr>
            <a:xfrm>
              <a:off x="6604546" y="1711846"/>
              <a:ext cx="1145654" cy="114565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815411" y="1981170"/>
              <a:ext cx="4673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12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10626" y="2203687"/>
            <a:ext cx="851164" cy="621618"/>
            <a:chOff x="1510626" y="2304561"/>
            <a:chExt cx="851164" cy="621618"/>
          </a:xfrm>
        </p:grpSpPr>
        <p:grpSp>
          <p:nvGrpSpPr>
            <p:cNvPr id="52" name="组合 51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54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40366" y="2203687"/>
            <a:ext cx="851164" cy="621618"/>
            <a:chOff x="1510626" y="2304561"/>
            <a:chExt cx="851164" cy="621618"/>
          </a:xfrm>
        </p:grpSpPr>
        <p:grpSp>
          <p:nvGrpSpPr>
            <p:cNvPr id="58" name="组合 57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0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08206" y="2203687"/>
            <a:ext cx="851164" cy="621618"/>
            <a:chOff x="1510626" y="2304561"/>
            <a:chExt cx="851164" cy="621618"/>
          </a:xfrm>
        </p:grpSpPr>
        <p:grpSp>
          <p:nvGrpSpPr>
            <p:cNvPr id="64" name="组合 63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6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5" name="椭圆 64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53186" y="2203687"/>
            <a:ext cx="851164" cy="621618"/>
            <a:chOff x="1510626" y="2304561"/>
            <a:chExt cx="851164" cy="621618"/>
          </a:xfrm>
        </p:grpSpPr>
        <p:grpSp>
          <p:nvGrpSpPr>
            <p:cNvPr id="70" name="组合 69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72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76" name="TextBox 15"/>
          <p:cNvSpPr txBox="1"/>
          <p:nvPr/>
        </p:nvSpPr>
        <p:spPr>
          <a:xfrm>
            <a:off x="1376680" y="3098800"/>
            <a:ext cx="988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Find products with the same rating in the same category.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79" name="TextBox 15"/>
          <p:cNvSpPr txBox="1"/>
          <p:nvPr/>
        </p:nvSpPr>
        <p:spPr>
          <a:xfrm>
            <a:off x="3159760" y="3098800"/>
            <a:ext cx="988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Categorize products using a CASE statement based on rating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2" name="TextBox 15"/>
          <p:cNvSpPr txBox="1"/>
          <p:nvPr/>
        </p:nvSpPr>
        <p:spPr>
          <a:xfrm>
            <a:off x="4885690" y="2895600"/>
            <a:ext cx="988695" cy="231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Add a new column discount_amount for calculating the difference between actual_price and discounted_price.</a:t>
            </a:r>
            <a:endParaRPr lang="zh-CN" altLang="en-US" sz="10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5" name="TextBox 15"/>
          <p:cNvSpPr txBox="1"/>
          <p:nvPr/>
        </p:nvSpPr>
        <p:spPr>
          <a:xfrm>
            <a:off x="6634480" y="3098800"/>
            <a:ext cx="9886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Find the product with the highest discount percentage.</a:t>
            </a:r>
            <a:endParaRPr lang="zh-CN" altLang="en-US" sz="10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413690" y="218922"/>
            <a:ext cx="306858" cy="306858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498475" y="296545"/>
            <a:ext cx="2989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r>
              <a:rPr lang="en-US" altLang="zh-CN" sz="2400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QUERIES</a:t>
            </a:r>
            <a:endParaRPr lang="en-US" altLang="zh-CN" sz="2400" b="1" dirty="0"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7"/>
          <p:cNvSpPr/>
          <p:nvPr/>
        </p:nvSpPr>
        <p:spPr>
          <a:xfrm>
            <a:off x="-95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3" name="任意多边形 8"/>
          <p:cNvSpPr/>
          <p:nvPr/>
        </p:nvSpPr>
        <p:spPr>
          <a:xfrm>
            <a:off x="7858125" y="201558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25" name="任意多边形 11"/>
          <p:cNvSpPr/>
          <p:nvPr/>
        </p:nvSpPr>
        <p:spPr>
          <a:xfrm>
            <a:off x="2609850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0" name="任意多边形 12"/>
          <p:cNvSpPr/>
          <p:nvPr/>
        </p:nvSpPr>
        <p:spPr>
          <a:xfrm>
            <a:off x="434034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31" name="任意多边形 13"/>
          <p:cNvSpPr/>
          <p:nvPr/>
        </p:nvSpPr>
        <p:spPr>
          <a:xfrm>
            <a:off x="6073899" y="2015581"/>
            <a:ext cx="438150" cy="0"/>
          </a:xfrm>
          <a:custGeom>
            <a:avLst/>
            <a:gdLst>
              <a:gd name="connsiteX0" fmla="*/ 0 w 438150"/>
              <a:gd name="connsiteY0" fmla="*/ 0 h 0"/>
              <a:gd name="connsiteX1" fmla="*/ 438150 w 4381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75321" y="1491592"/>
            <a:ext cx="1145654" cy="1145654"/>
            <a:chOff x="1365796" y="1711846"/>
            <a:chExt cx="1145654" cy="1145654"/>
          </a:xfrm>
        </p:grpSpPr>
        <p:sp>
          <p:nvSpPr>
            <p:cNvPr id="35" name="椭圆 34"/>
            <p:cNvSpPr/>
            <p:nvPr/>
          </p:nvSpPr>
          <p:spPr>
            <a:xfrm>
              <a:off x="13657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54217" y="1981170"/>
              <a:ext cx="4749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13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12046" y="1412852"/>
            <a:ext cx="1145654" cy="1145654"/>
            <a:chOff x="3112046" y="1711846"/>
            <a:chExt cx="1145654" cy="1145654"/>
          </a:xfrm>
        </p:grpSpPr>
        <p:sp>
          <p:nvSpPr>
            <p:cNvPr id="39" name="椭圆 38"/>
            <p:cNvSpPr/>
            <p:nvPr/>
          </p:nvSpPr>
          <p:spPr>
            <a:xfrm>
              <a:off x="3112046" y="1711846"/>
              <a:ext cx="1145654" cy="114565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12897" y="1981170"/>
              <a:ext cx="47942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14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58296" y="1412852"/>
            <a:ext cx="1145654" cy="1145654"/>
            <a:chOff x="4858296" y="1711846"/>
            <a:chExt cx="1145654" cy="1145654"/>
          </a:xfrm>
        </p:grpSpPr>
        <p:sp>
          <p:nvSpPr>
            <p:cNvPr id="44" name="椭圆 43"/>
            <p:cNvSpPr/>
            <p:nvPr/>
          </p:nvSpPr>
          <p:spPr>
            <a:xfrm>
              <a:off x="4858296" y="1711846"/>
              <a:ext cx="1145654" cy="1145654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Inter" panose="0200050300000002000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53286" y="1981170"/>
              <a:ext cx="4711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15</a:t>
              </a:r>
              <a:endParaRPr lang="en-US" altLang="zh-CN" sz="2000" b="1" dirty="0">
                <a:solidFill>
                  <a:srgbClr val="FFFFFF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10626" y="2203687"/>
            <a:ext cx="851164" cy="621618"/>
            <a:chOff x="1510626" y="2304561"/>
            <a:chExt cx="851164" cy="621618"/>
          </a:xfrm>
        </p:grpSpPr>
        <p:grpSp>
          <p:nvGrpSpPr>
            <p:cNvPr id="52" name="组合 51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54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40366" y="2203687"/>
            <a:ext cx="851164" cy="621618"/>
            <a:chOff x="1510626" y="2304561"/>
            <a:chExt cx="851164" cy="621618"/>
          </a:xfrm>
        </p:grpSpPr>
        <p:grpSp>
          <p:nvGrpSpPr>
            <p:cNvPr id="58" name="组合 57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0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E3E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08206" y="2203687"/>
            <a:ext cx="851164" cy="621618"/>
            <a:chOff x="1510626" y="2304561"/>
            <a:chExt cx="851164" cy="621618"/>
          </a:xfrm>
        </p:grpSpPr>
        <p:grpSp>
          <p:nvGrpSpPr>
            <p:cNvPr id="64" name="组合 63"/>
            <p:cNvGrpSpPr/>
            <p:nvPr/>
          </p:nvGrpSpPr>
          <p:grpSpPr>
            <a:xfrm rot="3244356">
              <a:off x="1625399" y="2189788"/>
              <a:ext cx="621618" cy="851164"/>
              <a:chOff x="4865370" y="2854325"/>
              <a:chExt cx="1177925" cy="1612900"/>
            </a:xfrm>
          </p:grpSpPr>
          <p:sp>
            <p:nvSpPr>
              <p:cNvPr id="66" name="Freeform 14"/>
              <p:cNvSpPr/>
              <p:nvPr/>
            </p:nvSpPr>
            <p:spPr bwMode="auto">
              <a:xfrm>
                <a:off x="4883150" y="2881313"/>
                <a:ext cx="1152525" cy="1558925"/>
              </a:xfrm>
              <a:custGeom>
                <a:avLst/>
                <a:gdLst>
                  <a:gd name="T0" fmla="*/ 387 w 397"/>
                  <a:gd name="T1" fmla="*/ 0 h 537"/>
                  <a:gd name="T2" fmla="*/ 394 w 397"/>
                  <a:gd name="T3" fmla="*/ 82 h 537"/>
                  <a:gd name="T4" fmla="*/ 0 w 397"/>
                  <a:gd name="T5" fmla="*/ 533 h 537"/>
                  <a:gd name="T6" fmla="*/ 1 w 397"/>
                  <a:gd name="T7" fmla="*/ 537 h 537"/>
                  <a:gd name="T8" fmla="*/ 397 w 397"/>
                  <a:gd name="T9" fmla="*/ 82 h 537"/>
                  <a:gd name="T10" fmla="*/ 390 w 397"/>
                  <a:gd name="T11" fmla="*/ 0 h 537"/>
                  <a:gd name="T12" fmla="*/ 387 w 397"/>
                  <a:gd name="T13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537">
                    <a:moveTo>
                      <a:pt x="387" y="0"/>
                    </a:moveTo>
                    <a:cubicBezTo>
                      <a:pt x="391" y="27"/>
                      <a:pt x="394" y="54"/>
                      <a:pt x="394" y="82"/>
                    </a:cubicBezTo>
                    <a:cubicBezTo>
                      <a:pt x="394" y="312"/>
                      <a:pt x="222" y="503"/>
                      <a:pt x="0" y="533"/>
                    </a:cubicBezTo>
                    <a:cubicBezTo>
                      <a:pt x="1" y="537"/>
                      <a:pt x="1" y="537"/>
                      <a:pt x="1" y="537"/>
                    </a:cubicBezTo>
                    <a:cubicBezTo>
                      <a:pt x="224" y="506"/>
                      <a:pt x="397" y="314"/>
                      <a:pt x="397" y="82"/>
                    </a:cubicBezTo>
                    <a:cubicBezTo>
                      <a:pt x="397" y="54"/>
                      <a:pt x="395" y="27"/>
                      <a:pt x="390" y="0"/>
                    </a:cubicBez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5986145" y="285432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865370" y="4410075"/>
                <a:ext cx="57150" cy="571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5" name="椭圆 64"/>
            <p:cNvSpPr/>
            <p:nvPr/>
          </p:nvSpPr>
          <p:spPr>
            <a:xfrm>
              <a:off x="1894266" y="2794191"/>
              <a:ext cx="67884" cy="67884"/>
            </a:xfrm>
            <a:prstGeom prst="ellipse">
              <a:avLst/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76" name="TextBox 15"/>
          <p:cNvSpPr txBox="1"/>
          <p:nvPr/>
        </p:nvSpPr>
        <p:spPr>
          <a:xfrm>
            <a:off x="1376680" y="3098800"/>
            <a:ext cx="988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Create a view for products with a rating of 4.5 and above.</a:t>
            </a:r>
            <a:endParaRPr lang="zh-CN" altLang="en-US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79" name="TextBox 15"/>
          <p:cNvSpPr txBox="1"/>
          <p:nvPr/>
        </p:nvSpPr>
        <p:spPr>
          <a:xfrm>
            <a:off x="3159760" y="3098800"/>
            <a:ext cx="988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en-US" altLang="zh-CN" sz="12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Find the category with the highest average rating.</a:t>
            </a:r>
            <a:endParaRPr lang="en-US" altLang="zh-CN" sz="12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2" name="TextBox 15"/>
          <p:cNvSpPr txBox="1"/>
          <p:nvPr/>
        </p:nvSpPr>
        <p:spPr>
          <a:xfrm>
            <a:off x="4881880" y="3098800"/>
            <a:ext cx="9886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List pairs of products from the same category where one product has a higher rating than the other.</a:t>
            </a:r>
            <a:endParaRPr lang="zh-CN" altLang="en-US" sz="1000" dirty="0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413690" y="218922"/>
            <a:ext cx="306858" cy="306858"/>
          </a:xfrm>
          <a:custGeom>
            <a:avLst/>
            <a:gdLst>
              <a:gd name="connsiteX0" fmla="*/ 1872248 w 3727598"/>
              <a:gd name="connsiteY0" fmla="*/ 915302 h 3727598"/>
              <a:gd name="connsiteX1" fmla="*/ 923751 w 3727598"/>
              <a:gd name="connsiteY1" fmla="*/ 1863799 h 3727598"/>
              <a:gd name="connsiteX2" fmla="*/ 1872248 w 3727598"/>
              <a:gd name="connsiteY2" fmla="*/ 2812296 h 3727598"/>
              <a:gd name="connsiteX3" fmla="*/ 2820745 w 3727598"/>
              <a:gd name="connsiteY3" fmla="*/ 1863799 h 3727598"/>
              <a:gd name="connsiteX4" fmla="*/ 1872248 w 3727598"/>
              <a:gd name="connsiteY4" fmla="*/ 915302 h 3727598"/>
              <a:gd name="connsiteX5" fmla="*/ 1863799 w 3727598"/>
              <a:gd name="connsiteY5" fmla="*/ 0 h 3727598"/>
              <a:gd name="connsiteX6" fmla="*/ 3727598 w 3727598"/>
              <a:gd name="connsiteY6" fmla="*/ 1863799 h 3727598"/>
              <a:gd name="connsiteX7" fmla="*/ 1863799 w 3727598"/>
              <a:gd name="connsiteY7" fmla="*/ 3727598 h 3727598"/>
              <a:gd name="connsiteX8" fmla="*/ 0 w 3727598"/>
              <a:gd name="connsiteY8" fmla="*/ 1863799 h 3727598"/>
              <a:gd name="connsiteX9" fmla="*/ 1863799 w 3727598"/>
              <a:gd name="connsiteY9" fmla="*/ 0 h 37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7598" h="3727598">
                <a:moveTo>
                  <a:pt x="1872248" y="915302"/>
                </a:moveTo>
                <a:cubicBezTo>
                  <a:pt x="1348408" y="915302"/>
                  <a:pt x="923751" y="1339959"/>
                  <a:pt x="923751" y="1863799"/>
                </a:cubicBezTo>
                <a:cubicBezTo>
                  <a:pt x="923751" y="2387639"/>
                  <a:pt x="1348408" y="2812296"/>
                  <a:pt x="1872248" y="2812296"/>
                </a:cubicBezTo>
                <a:cubicBezTo>
                  <a:pt x="2396088" y="2812296"/>
                  <a:pt x="2820745" y="2387639"/>
                  <a:pt x="2820745" y="1863799"/>
                </a:cubicBezTo>
                <a:cubicBezTo>
                  <a:pt x="2820745" y="1339959"/>
                  <a:pt x="2396088" y="915302"/>
                  <a:pt x="1872248" y="915302"/>
                </a:cubicBezTo>
                <a:close/>
                <a:moveTo>
                  <a:pt x="1863799" y="0"/>
                </a:moveTo>
                <a:cubicBezTo>
                  <a:pt x="2893147" y="0"/>
                  <a:pt x="3727598" y="834451"/>
                  <a:pt x="3727598" y="1863799"/>
                </a:cubicBezTo>
                <a:cubicBezTo>
                  <a:pt x="3727598" y="2893147"/>
                  <a:pt x="2893147" y="3727598"/>
                  <a:pt x="1863799" y="3727598"/>
                </a:cubicBezTo>
                <a:cubicBezTo>
                  <a:pt x="834451" y="3727598"/>
                  <a:pt x="0" y="2893147"/>
                  <a:pt x="0" y="1863799"/>
                </a:cubicBezTo>
                <a:cubicBezTo>
                  <a:pt x="0" y="834451"/>
                  <a:pt x="834451" y="0"/>
                  <a:pt x="186379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498475" y="296545"/>
            <a:ext cx="2989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r>
              <a:rPr lang="en-US" altLang="zh-CN" sz="2400" b="1" dirty="0"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QUERIES</a:t>
            </a:r>
            <a:endParaRPr lang="en-US" altLang="zh-CN" sz="2400" b="1" dirty="0"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sp>
        <p:nvSpPr>
          <p:cNvPr id="2" name="任意多边形 8"/>
          <p:cNvSpPr/>
          <p:nvPr/>
        </p:nvSpPr>
        <p:spPr>
          <a:xfrm>
            <a:off x="6604635" y="2021931"/>
            <a:ext cx="1295400" cy="0"/>
          </a:xfrm>
          <a:custGeom>
            <a:avLst/>
            <a:gdLst>
              <a:gd name="connsiteX0" fmla="*/ 0 w 1295400"/>
              <a:gd name="connsiteY0" fmla="*/ 0 h 0"/>
              <a:gd name="connsiteX1" fmla="*/ 1295400 w 129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151"/>
</p:tagLst>
</file>

<file path=ppt/tags/tag10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3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151"/>
</p:tagLst>
</file>

<file path=ppt/tags/tag108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51"/>
</p:tagLst>
</file>

<file path=ppt/tags/tag10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151_4*a*1"/>
  <p:tag name="KSO_WM_TEMPLATE_CATEGORY" val="custom"/>
  <p:tag name="KSO_WM_TEMPLATE_INDEX" val="20238151"/>
  <p:tag name="KSO_WM_UNIT_LAYERLEVEL" val="1"/>
  <p:tag name="KSO_WM_TAG_VERSION" val="3.0"/>
  <p:tag name="KSO_WM_BEAUTIFY_FLAG" val="#wm#"/>
  <p:tag name="KSO_WM_UNIT_PRESET_TEXT" val="Contents "/>
  <p:tag name="KSO_WM_UNIT_USESOURCEFORMAT_APPLY" val="1"/>
</p:tagLst>
</file>

<file path=ppt/tags/tag1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gradient&quot;:[{&quot;brightness&quot;:0,&quot;colorType&quot;:1,&quot;foreColorIndex&quot;:6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38151_4*l_h_i*1_1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01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8151_4*l_h_f*1_1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gradient&quot;:[{&quot;brightness&quot;:0,&quot;colorType&quot;:1,&quot;foreColorIndex&quot;:6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38151_4*l_h_i*1_2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02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8151_4*l_h_f*1_2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gradient&quot;:[{&quot;brightness&quot;:0,&quot;colorType&quot;:1,&quot;foreColorIndex&quot;:6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38151_4*l_h_i*1_3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03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38151_4*l_h_f*1_3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gradient&quot;:[{&quot;brightness&quot;:0,&quot;colorType&quot;:1,&quot;foreColorIndex&quot;:6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38151_4*l_h_i*1_4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04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11.1499938964844,&quot;left&quot;:224.92995562215492,&quot;top&quot;:-3.074957578163412,&quot;width&quot;:430.87591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8151_4*l_h_f*1_4_1"/>
  <p:tag name="KSO_WM_TEMPLATE_CATEGORY" val="custom"/>
  <p:tag name="KSO_WM_TEMPLATE_INDEX" val="20238151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SLIDE_ID" val="custom20238151_4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8151"/>
  <p:tag name="KSO_WM_SLIDE_LAYOUT" val="a_l"/>
  <p:tag name="KSO_WM_SLIDE_LAYOUT_CNT" val="1_1"/>
</p:tagLst>
</file>

<file path=ppt/tags/tag119.xml><?xml version="1.0" encoding="utf-8"?>
<p:tagLst xmlns:p="http://schemas.openxmlformats.org/presentationml/2006/main">
  <p:tag name="KSO_WPP_MARK_KEY" val="e3510331-dca5-4987-9604-705e27362818"/>
  <p:tag name="COMMONDATA" val="eyJoZGlkIjoiMmNmYmEwOWQ4Y2Q0M2IxMGZkNjI4ZjhkZDQyNzg1OTYifQ==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副标题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*f*2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3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3*i*9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3*i*8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SNUMDGMTITLE" val="0"/>
  <p:tag name="KSO_WM_UNIT_PRESET_TEXT" val="节编号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16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16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40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副标题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0325-4">
      <a:dk1>
        <a:srgbClr val="333333"/>
      </a:dk1>
      <a:lt1>
        <a:sysClr val="window" lastClr="FFFFFF"/>
      </a:lt1>
      <a:dk2>
        <a:srgbClr val="000000"/>
      </a:dk2>
      <a:lt2>
        <a:srgbClr val="FFF6E5"/>
      </a:lt2>
      <a:accent1>
        <a:srgbClr val="F7C869"/>
      </a:accent1>
      <a:accent2>
        <a:srgbClr val="F69D4C"/>
      </a:accent2>
      <a:accent3>
        <a:srgbClr val="7DBDFB"/>
      </a:accent3>
      <a:accent4>
        <a:srgbClr val="3E66D6"/>
      </a:accent4>
      <a:accent5>
        <a:srgbClr val="EBAC94"/>
      </a:accent5>
      <a:accent6>
        <a:srgbClr val="DD8B70"/>
      </a:accent6>
      <a:hlink>
        <a:srgbClr val="0026E5"/>
      </a:hlink>
      <a:folHlink>
        <a:srgbClr val="7E1FAD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lnSpc>
            <a:spcPct val="140000"/>
          </a:lnSpc>
          <a:defRPr lang="en-US"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WPS Presentation</Application>
  <PresentationFormat>全屏显示(16:9)</PresentationFormat>
  <Paragraphs>165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Inter</vt:lpstr>
      <vt:lpstr>Edwardian Script ITC</vt:lpstr>
      <vt:lpstr>Mongolian Baiti</vt:lpstr>
      <vt:lpstr>叶根友刀锋黑草</vt:lpstr>
      <vt:lpstr>Calibri</vt:lpstr>
      <vt:lpstr>Roboto</vt:lpstr>
      <vt:lpstr>Times New Roman</vt:lpstr>
      <vt:lpstr>汉仪旗黑-50简</vt:lpstr>
      <vt:lpstr>方正大黑简体</vt:lpstr>
      <vt:lpstr>Microsoft YaHei</vt:lpstr>
      <vt:lpstr>Arial Unicode MS</vt:lpstr>
      <vt:lpstr>Inter Bold</vt:lpstr>
      <vt:lpstr>Segoe Print</vt:lpstr>
      <vt:lpstr>江城圆体 400W</vt:lpstr>
      <vt:lpstr>Office 主题​​</vt:lpstr>
      <vt:lpstr>Office Theme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VIVEK KARMAKAR</cp:lastModifiedBy>
  <cp:revision>4251</cp:revision>
  <dcterms:created xsi:type="dcterms:W3CDTF">2012-02-27T03:06:00Z</dcterms:created>
  <dcterms:modified xsi:type="dcterms:W3CDTF">2024-09-19T16:37:40Z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5196BF4954B94DCAB687D33ED095D998_11</vt:lpwstr>
  </property>
</Properties>
</file>