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DBBFE-EA8D-4D5B-BC42-5581E02978FA}" v="119" dt="2021-03-10T04:13:2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markar, Vivek N" userId="343914bc-d3b2-4c7d-8282-e0771748f5d8" providerId="ADAL" clId="{EF1DBBFE-EA8D-4D5B-BC42-5581E02978FA}"/>
    <pc:docChg chg="undo custSel mod addSld delSld modSld">
      <pc:chgData name="Karmarkar, Vivek N" userId="343914bc-d3b2-4c7d-8282-e0771748f5d8" providerId="ADAL" clId="{EF1DBBFE-EA8D-4D5B-BC42-5581E02978FA}" dt="2021-03-10T04:13:29.889" v="285" actId="20577"/>
      <pc:docMkLst>
        <pc:docMk/>
      </pc:docMkLst>
      <pc:sldChg chg="addSp delSp modSp add mod">
        <pc:chgData name="Karmarkar, Vivek N" userId="343914bc-d3b2-4c7d-8282-e0771748f5d8" providerId="ADAL" clId="{EF1DBBFE-EA8D-4D5B-BC42-5581E02978FA}" dt="2021-03-10T04:13:29.889" v="285" actId="20577"/>
        <pc:sldMkLst>
          <pc:docMk/>
          <pc:sldMk cId="4018379037" sldId="262"/>
        </pc:sldMkLst>
        <pc:spChg chg="mod">
          <ac:chgData name="Karmarkar, Vivek N" userId="343914bc-d3b2-4c7d-8282-e0771748f5d8" providerId="ADAL" clId="{EF1DBBFE-EA8D-4D5B-BC42-5581E02978FA}" dt="2021-03-10T04:11:05.545" v="124" actId="20577"/>
          <ac:spMkLst>
            <pc:docMk/>
            <pc:sldMk cId="4018379037" sldId="262"/>
            <ac:spMk id="2" creationId="{443A07AE-28E8-40B5-A04C-1E2D5184D7C0}"/>
          </ac:spMkLst>
        </pc:spChg>
        <pc:spChg chg="del">
          <ac:chgData name="Karmarkar, Vivek N" userId="343914bc-d3b2-4c7d-8282-e0771748f5d8" providerId="ADAL" clId="{EF1DBBFE-EA8D-4D5B-BC42-5581E02978FA}" dt="2021-03-10T04:12:01.269" v="249" actId="478"/>
          <ac:spMkLst>
            <pc:docMk/>
            <pc:sldMk cId="4018379037" sldId="262"/>
            <ac:spMk id="4" creationId="{0DAC2630-E247-4FC5-AE28-7FCE4E600385}"/>
          </ac:spMkLst>
        </pc:spChg>
        <pc:spChg chg="add del mod">
          <ac:chgData name="Karmarkar, Vivek N" userId="343914bc-d3b2-4c7d-8282-e0771748f5d8" providerId="ADAL" clId="{EF1DBBFE-EA8D-4D5B-BC42-5581E02978FA}" dt="2021-03-10T04:12:51.474" v="266" actId="26606"/>
          <ac:spMkLst>
            <pc:docMk/>
            <pc:sldMk cId="4018379037" sldId="262"/>
            <ac:spMk id="6" creationId="{264D84CF-9D98-40F4-B3DB-2043E26B264E}"/>
          </ac:spMkLst>
        </pc:spChg>
        <pc:graphicFrameChg chg="del">
          <ac:chgData name="Karmarkar, Vivek N" userId="343914bc-d3b2-4c7d-8282-e0771748f5d8" providerId="ADAL" clId="{EF1DBBFE-EA8D-4D5B-BC42-5581E02978FA}" dt="2021-03-10T04:11:11.609" v="125" actId="478"/>
          <ac:graphicFrameMkLst>
            <pc:docMk/>
            <pc:sldMk cId="4018379037" sldId="262"/>
            <ac:graphicFrameMk id="5" creationId="{FC4F8109-A032-440F-87D2-22300C594B10}"/>
          </ac:graphicFrameMkLst>
        </pc:graphicFrameChg>
        <pc:graphicFrameChg chg="add del">
          <ac:chgData name="Karmarkar, Vivek N" userId="343914bc-d3b2-4c7d-8282-e0771748f5d8" providerId="ADAL" clId="{EF1DBBFE-EA8D-4D5B-BC42-5581E02978FA}" dt="2021-03-10T04:12:47.438" v="263" actId="26606"/>
          <ac:graphicFrameMkLst>
            <pc:docMk/>
            <pc:sldMk cId="4018379037" sldId="262"/>
            <ac:graphicFrameMk id="35" creationId="{D9AA1639-4E62-4B8B-85DE-735DCEB5B7B2}"/>
          </ac:graphicFrameMkLst>
        </pc:graphicFrameChg>
        <pc:graphicFrameChg chg="add del">
          <ac:chgData name="Karmarkar, Vivek N" userId="343914bc-d3b2-4c7d-8282-e0771748f5d8" providerId="ADAL" clId="{EF1DBBFE-EA8D-4D5B-BC42-5581E02978FA}" dt="2021-03-10T04:12:51.434" v="265" actId="26606"/>
          <ac:graphicFrameMkLst>
            <pc:docMk/>
            <pc:sldMk cId="4018379037" sldId="262"/>
            <ac:graphicFrameMk id="37" creationId="{8745AA4C-170C-40DB-B0A4-6153AC72F26E}"/>
          </ac:graphicFrameMkLst>
        </pc:graphicFrameChg>
        <pc:graphicFrameChg chg="add mod">
          <ac:chgData name="Karmarkar, Vivek N" userId="343914bc-d3b2-4c7d-8282-e0771748f5d8" providerId="ADAL" clId="{EF1DBBFE-EA8D-4D5B-BC42-5581E02978FA}" dt="2021-03-10T04:13:29.889" v="285" actId="20577"/>
          <ac:graphicFrameMkLst>
            <pc:docMk/>
            <pc:sldMk cId="4018379037" sldId="262"/>
            <ac:graphicFrameMk id="39" creationId="{D9AA1639-4E62-4B8B-85DE-735DCEB5B7B2}"/>
          </ac:graphicFrameMkLst>
        </pc:graphicFrameChg>
      </pc:sldChg>
      <pc:sldChg chg="addSp delSp modSp del mod">
        <pc:chgData name="Karmarkar, Vivek N" userId="343914bc-d3b2-4c7d-8282-e0771748f5d8" providerId="ADAL" clId="{EF1DBBFE-EA8D-4D5B-BC42-5581E02978FA}" dt="2021-03-10T04:10:49.159" v="108" actId="2696"/>
        <pc:sldMkLst>
          <pc:docMk/>
          <pc:sldMk cId="4266310548" sldId="262"/>
        </pc:sldMkLst>
        <pc:spChg chg="mod">
          <ac:chgData name="Karmarkar, Vivek N" userId="343914bc-d3b2-4c7d-8282-e0771748f5d8" providerId="ADAL" clId="{EF1DBBFE-EA8D-4D5B-BC42-5581E02978FA}" dt="2021-03-10T04:09:36.695" v="96" actId="26606"/>
          <ac:spMkLst>
            <pc:docMk/>
            <pc:sldMk cId="4266310548" sldId="262"/>
            <ac:spMk id="2" creationId="{443A07AE-28E8-40B5-A04C-1E2D5184D7C0}"/>
          </ac:spMkLst>
        </pc:spChg>
        <pc:spChg chg="add del">
          <ac:chgData name="Karmarkar, Vivek N" userId="343914bc-d3b2-4c7d-8282-e0771748f5d8" providerId="ADAL" clId="{EF1DBBFE-EA8D-4D5B-BC42-5581E02978FA}" dt="2021-03-10T04:09:36.763" v="98" actId="26606"/>
          <ac:spMkLst>
            <pc:docMk/>
            <pc:sldMk cId="4266310548" sldId="262"/>
            <ac:spMk id="9" creationId="{8651CFA9-6065-4243-AC48-858E359780B1}"/>
          </ac:spMkLst>
        </pc:spChg>
        <pc:spChg chg="add del">
          <ac:chgData name="Karmarkar, Vivek N" userId="343914bc-d3b2-4c7d-8282-e0771748f5d8" providerId="ADAL" clId="{EF1DBBFE-EA8D-4D5B-BC42-5581E02978FA}" dt="2021-03-10T04:09:36.763" v="98" actId="26606"/>
          <ac:spMkLst>
            <pc:docMk/>
            <pc:sldMk cId="4266310548" sldId="262"/>
            <ac:spMk id="11" creationId="{37962AE0-6A1C-4B76-9D52-10E5E6D7D3BB}"/>
          </ac:spMkLst>
        </pc:spChg>
        <pc:spChg chg="add del">
          <ac:chgData name="Karmarkar, Vivek N" userId="343914bc-d3b2-4c7d-8282-e0771748f5d8" providerId="ADAL" clId="{EF1DBBFE-EA8D-4D5B-BC42-5581E02978FA}" dt="2021-03-10T04:09:21.718" v="92" actId="26606"/>
          <ac:spMkLst>
            <pc:docMk/>
            <pc:sldMk cId="4266310548" sldId="262"/>
            <ac:spMk id="42" creationId="{8651CFA9-6065-4243-AC48-858E359780B1}"/>
          </ac:spMkLst>
        </pc:spChg>
        <pc:spChg chg="add del">
          <ac:chgData name="Karmarkar, Vivek N" userId="343914bc-d3b2-4c7d-8282-e0771748f5d8" providerId="ADAL" clId="{EF1DBBFE-EA8D-4D5B-BC42-5581E02978FA}" dt="2021-03-10T04:09:21.718" v="92" actId="26606"/>
          <ac:spMkLst>
            <pc:docMk/>
            <pc:sldMk cId="4266310548" sldId="262"/>
            <ac:spMk id="44" creationId="{37962AE0-6A1C-4B76-9D52-10E5E6D7D3BB}"/>
          </ac:spMkLst>
        </pc:spChg>
        <pc:spChg chg="add del">
          <ac:chgData name="Karmarkar, Vivek N" userId="343914bc-d3b2-4c7d-8282-e0771748f5d8" providerId="ADAL" clId="{EF1DBBFE-EA8D-4D5B-BC42-5581E02978FA}" dt="2021-03-10T04:09:27.151" v="94" actId="26606"/>
          <ac:spMkLst>
            <pc:docMk/>
            <pc:sldMk cId="4266310548" sldId="262"/>
            <ac:spMk id="68" creationId="{8651CFA9-6065-4243-AC48-858E359780B1}"/>
          </ac:spMkLst>
        </pc:spChg>
        <pc:spChg chg="add del">
          <ac:chgData name="Karmarkar, Vivek N" userId="343914bc-d3b2-4c7d-8282-e0771748f5d8" providerId="ADAL" clId="{EF1DBBFE-EA8D-4D5B-BC42-5581E02978FA}" dt="2021-03-10T04:09:27.151" v="94" actId="26606"/>
          <ac:spMkLst>
            <pc:docMk/>
            <pc:sldMk cId="4266310548" sldId="262"/>
            <ac:spMk id="69" creationId="{37962AE0-6A1C-4B76-9D52-10E5E6D7D3BB}"/>
          </ac:spMkLst>
        </pc:spChg>
        <pc:spChg chg="add del">
          <ac:chgData name="Karmarkar, Vivek N" userId="343914bc-d3b2-4c7d-8282-e0771748f5d8" providerId="ADAL" clId="{EF1DBBFE-EA8D-4D5B-BC42-5581E02978FA}" dt="2021-03-10T04:09:36.695" v="96" actId="26606"/>
          <ac:spMkLst>
            <pc:docMk/>
            <pc:sldMk cId="4266310548" sldId="262"/>
            <ac:spMk id="90" creationId="{8651CFA9-6065-4243-AC48-858E359780B1}"/>
          </ac:spMkLst>
        </pc:spChg>
        <pc:spChg chg="add del">
          <ac:chgData name="Karmarkar, Vivek N" userId="343914bc-d3b2-4c7d-8282-e0771748f5d8" providerId="ADAL" clId="{EF1DBBFE-EA8D-4D5B-BC42-5581E02978FA}" dt="2021-03-10T04:09:36.695" v="96" actId="26606"/>
          <ac:spMkLst>
            <pc:docMk/>
            <pc:sldMk cId="4266310548" sldId="262"/>
            <ac:spMk id="91" creationId="{37962AE0-6A1C-4B76-9D52-10E5E6D7D3BB}"/>
          </ac:spMkLst>
        </pc:spChg>
        <pc:spChg chg="add">
          <ac:chgData name="Karmarkar, Vivek N" userId="343914bc-d3b2-4c7d-8282-e0771748f5d8" providerId="ADAL" clId="{EF1DBBFE-EA8D-4D5B-BC42-5581E02978FA}" dt="2021-03-10T04:09:36.763" v="98" actId="26606"/>
          <ac:spMkLst>
            <pc:docMk/>
            <pc:sldMk cId="4266310548" sldId="262"/>
            <ac:spMk id="95" creationId="{8651CFA9-6065-4243-AC48-858E359780B1}"/>
          </ac:spMkLst>
        </pc:spChg>
        <pc:spChg chg="add">
          <ac:chgData name="Karmarkar, Vivek N" userId="343914bc-d3b2-4c7d-8282-e0771748f5d8" providerId="ADAL" clId="{EF1DBBFE-EA8D-4D5B-BC42-5581E02978FA}" dt="2021-03-10T04:09:36.763" v="98" actId="26606"/>
          <ac:spMkLst>
            <pc:docMk/>
            <pc:sldMk cId="4266310548" sldId="262"/>
            <ac:spMk id="96" creationId="{37962AE0-6A1C-4B76-9D52-10E5E6D7D3BB}"/>
          </ac:spMkLst>
        </pc:spChg>
        <pc:grpChg chg="add del">
          <ac:chgData name="Karmarkar, Vivek N" userId="343914bc-d3b2-4c7d-8282-e0771748f5d8" providerId="ADAL" clId="{EF1DBBFE-EA8D-4D5B-BC42-5581E02978FA}" dt="2021-03-10T04:09:36.763" v="98" actId="26606"/>
          <ac:grpSpMkLst>
            <pc:docMk/>
            <pc:sldMk cId="4266310548" sldId="262"/>
            <ac:grpSpMk id="13" creationId="{32D15CB3-AC64-41F7-86F8-22A111F3DC24}"/>
          </ac:grpSpMkLst>
        </pc:grpChg>
        <pc:grpChg chg="add del">
          <ac:chgData name="Karmarkar, Vivek N" userId="343914bc-d3b2-4c7d-8282-e0771748f5d8" providerId="ADAL" clId="{EF1DBBFE-EA8D-4D5B-BC42-5581E02978FA}" dt="2021-03-10T04:09:36.763" v="98" actId="26606"/>
          <ac:grpSpMkLst>
            <pc:docMk/>
            <pc:sldMk cId="4266310548" sldId="262"/>
            <ac:grpSpMk id="23" creationId="{921D9B61-CDA2-49D1-82AA-534691496FE5}"/>
          </ac:grpSpMkLst>
        </pc:grpChg>
        <pc:grpChg chg="add del">
          <ac:chgData name="Karmarkar, Vivek N" userId="343914bc-d3b2-4c7d-8282-e0771748f5d8" providerId="ADAL" clId="{EF1DBBFE-EA8D-4D5B-BC42-5581E02978FA}" dt="2021-03-10T04:09:21.718" v="92" actId="26606"/>
          <ac:grpSpMkLst>
            <pc:docMk/>
            <pc:sldMk cId="4266310548" sldId="262"/>
            <ac:grpSpMk id="46" creationId="{F91F4035-959D-40EA-9ED3-54D7D9F4FCE9}"/>
          </ac:grpSpMkLst>
        </pc:grpChg>
        <pc:grpChg chg="add del">
          <ac:chgData name="Karmarkar, Vivek N" userId="343914bc-d3b2-4c7d-8282-e0771748f5d8" providerId="ADAL" clId="{EF1DBBFE-EA8D-4D5B-BC42-5581E02978FA}" dt="2021-03-10T04:09:21.718" v="92" actId="26606"/>
          <ac:grpSpMkLst>
            <pc:docMk/>
            <pc:sldMk cId="4266310548" sldId="262"/>
            <ac:grpSpMk id="56" creationId="{F8C79A14-3318-47D6-94E0-D72F5E6F5C0B}"/>
          </ac:grpSpMkLst>
        </pc:grpChg>
        <pc:grpChg chg="add del">
          <ac:chgData name="Karmarkar, Vivek N" userId="343914bc-d3b2-4c7d-8282-e0771748f5d8" providerId="ADAL" clId="{EF1DBBFE-EA8D-4D5B-BC42-5581E02978FA}" dt="2021-03-10T04:09:27.151" v="94" actId="26606"/>
          <ac:grpSpMkLst>
            <pc:docMk/>
            <pc:sldMk cId="4266310548" sldId="262"/>
            <ac:grpSpMk id="70" creationId="{F91F4035-959D-40EA-9ED3-54D7D9F4FCE9}"/>
          </ac:grpSpMkLst>
        </pc:grpChg>
        <pc:grpChg chg="add del">
          <ac:chgData name="Karmarkar, Vivek N" userId="343914bc-d3b2-4c7d-8282-e0771748f5d8" providerId="ADAL" clId="{EF1DBBFE-EA8D-4D5B-BC42-5581E02978FA}" dt="2021-03-10T04:09:27.151" v="94" actId="26606"/>
          <ac:grpSpMkLst>
            <pc:docMk/>
            <pc:sldMk cId="4266310548" sldId="262"/>
            <ac:grpSpMk id="79" creationId="{F8C79A14-3318-47D6-94E0-D72F5E6F5C0B}"/>
          </ac:grpSpMkLst>
        </pc:grpChg>
        <pc:grpChg chg="add del">
          <ac:chgData name="Karmarkar, Vivek N" userId="343914bc-d3b2-4c7d-8282-e0771748f5d8" providerId="ADAL" clId="{EF1DBBFE-EA8D-4D5B-BC42-5581E02978FA}" dt="2021-03-10T04:09:36.695" v="96" actId="26606"/>
          <ac:grpSpMkLst>
            <pc:docMk/>
            <pc:sldMk cId="4266310548" sldId="262"/>
            <ac:grpSpMk id="92" creationId="{A345EEC5-ECAA-408B-B9D7-1C0E1102C169}"/>
          </ac:grpSpMkLst>
        </pc:grpChg>
        <pc:grpChg chg="add del">
          <ac:chgData name="Karmarkar, Vivek N" userId="343914bc-d3b2-4c7d-8282-e0771748f5d8" providerId="ADAL" clId="{EF1DBBFE-EA8D-4D5B-BC42-5581E02978FA}" dt="2021-03-10T04:09:36.695" v="96" actId="26606"/>
          <ac:grpSpMkLst>
            <pc:docMk/>
            <pc:sldMk cId="4266310548" sldId="262"/>
            <ac:grpSpMk id="93" creationId="{F0A218EB-ECC2-4D0D-9EDC-F5CB062CADCE}"/>
          </ac:grpSpMkLst>
        </pc:grpChg>
        <pc:grpChg chg="add">
          <ac:chgData name="Karmarkar, Vivek N" userId="343914bc-d3b2-4c7d-8282-e0771748f5d8" providerId="ADAL" clId="{EF1DBBFE-EA8D-4D5B-BC42-5581E02978FA}" dt="2021-03-10T04:09:36.763" v="98" actId="26606"/>
          <ac:grpSpMkLst>
            <pc:docMk/>
            <pc:sldMk cId="4266310548" sldId="262"/>
            <ac:grpSpMk id="97" creationId="{32D15CB3-AC64-41F7-86F8-22A111F3DC24}"/>
          </ac:grpSpMkLst>
        </pc:grpChg>
        <pc:grpChg chg="add">
          <ac:chgData name="Karmarkar, Vivek N" userId="343914bc-d3b2-4c7d-8282-e0771748f5d8" providerId="ADAL" clId="{EF1DBBFE-EA8D-4D5B-BC42-5581E02978FA}" dt="2021-03-10T04:09:36.763" v="98" actId="26606"/>
          <ac:grpSpMkLst>
            <pc:docMk/>
            <pc:sldMk cId="4266310548" sldId="262"/>
            <ac:grpSpMk id="106" creationId="{921D9B61-CDA2-49D1-82AA-534691496FE5}"/>
          </ac:grpSpMkLst>
        </pc:grpChg>
        <pc:grpChg chg="mod replId">
          <ac:chgData name="Karmarkar, Vivek N" userId="343914bc-d3b2-4c7d-8282-e0771748f5d8" providerId="ADAL" clId="{EF1DBBFE-EA8D-4D5B-BC42-5581E02978FA}" dt="2021-03-10T04:09:36.696" v="97" actId="26606"/>
          <ac:grpSpMkLst>
            <pc:docMk/>
            <pc:sldMk cId="4266310548" sldId="262"/>
            <ac:grpSpMk id="115" creationId="{A202591B-301C-460E-801A-4C116AC08CD7}"/>
          </ac:grpSpMkLst>
        </pc:grpChg>
        <pc:graphicFrameChg chg="del">
          <ac:chgData name="Karmarkar, Vivek N" userId="343914bc-d3b2-4c7d-8282-e0771748f5d8" providerId="ADAL" clId="{EF1DBBFE-EA8D-4D5B-BC42-5581E02978FA}" dt="2021-03-10T04:08:46.802" v="0" actId="26606"/>
          <ac:graphicFrameMkLst>
            <pc:docMk/>
            <pc:sldMk cId="4266310548" sldId="262"/>
            <ac:graphicFrameMk id="35" creationId="{B944202E-7A6B-4DA0-91F7-B0AEE703F0FE}"/>
          </ac:graphicFrameMkLst>
        </pc:graphicFrameChg>
        <pc:graphicFrameChg chg="add mod modGraphic">
          <ac:chgData name="Karmarkar, Vivek N" userId="343914bc-d3b2-4c7d-8282-e0771748f5d8" providerId="ADAL" clId="{EF1DBBFE-EA8D-4D5B-BC42-5581E02978FA}" dt="2021-03-10T04:10:43.830" v="107" actId="20577"/>
          <ac:graphicFrameMkLst>
            <pc:docMk/>
            <pc:sldMk cId="4266310548" sldId="262"/>
            <ac:graphicFrameMk id="37" creationId="{35494BD8-9312-4003-8424-C00A9C6097F7}"/>
          </ac:graphicFrameMkLst>
        </pc:graphicFrameChg>
        <pc:picChg chg="mod">
          <ac:chgData name="Karmarkar, Vivek N" userId="343914bc-d3b2-4c7d-8282-e0771748f5d8" providerId="ADAL" clId="{EF1DBBFE-EA8D-4D5B-BC42-5581E02978FA}" dt="2021-03-10T04:09:36.695" v="96" actId="26606"/>
          <ac:picMkLst>
            <pc:docMk/>
            <pc:sldMk cId="4266310548" sldId="262"/>
            <ac:picMk id="33" creationId="{E0D40828-D168-4990-AA12-4E679CF05F3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A209E-38A2-438D-8B35-BF5333E230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8ED0CC-DA93-4CFD-998B-5E3B1FA4401D}">
      <dgm:prSet/>
      <dgm:spPr/>
      <dgm:t>
        <a:bodyPr/>
        <a:lstStyle/>
        <a:p>
          <a:pPr>
            <a:defRPr cap="all"/>
          </a:pPr>
          <a:r>
            <a:rPr lang="en-US" dirty="0"/>
            <a:t>Getting MATLAB to </a:t>
          </a:r>
          <a:r>
            <a:rPr lang="en-US" b="1" dirty="0"/>
            <a:t>navigate</a:t>
          </a:r>
          <a:r>
            <a:rPr lang="en-US" dirty="0"/>
            <a:t> to Anaconda </a:t>
          </a:r>
          <a:r>
            <a:rPr lang="en-US" b="1" dirty="0"/>
            <a:t>path</a:t>
          </a:r>
        </a:p>
      </dgm:t>
    </dgm:pt>
    <dgm:pt modelId="{0C7DFBD3-86D7-4592-BBEF-078D54BFF997}" type="parTrans" cxnId="{DFE84AE7-BEFF-4E0B-974A-37DD2F9F5EFE}">
      <dgm:prSet/>
      <dgm:spPr/>
      <dgm:t>
        <a:bodyPr/>
        <a:lstStyle/>
        <a:p>
          <a:endParaRPr lang="en-US"/>
        </a:p>
      </dgm:t>
    </dgm:pt>
    <dgm:pt modelId="{B7D737DD-7986-43FF-BDEC-EA3F10EE96BD}" type="sibTrans" cxnId="{DFE84AE7-BEFF-4E0B-974A-37DD2F9F5EFE}">
      <dgm:prSet/>
      <dgm:spPr/>
      <dgm:t>
        <a:bodyPr/>
        <a:lstStyle/>
        <a:p>
          <a:endParaRPr lang="en-US"/>
        </a:p>
      </dgm:t>
    </dgm:pt>
    <dgm:pt modelId="{C767D60F-0812-4E61-A30F-A09E943732A5}">
      <dgm:prSet/>
      <dgm:spPr/>
      <dgm:t>
        <a:bodyPr/>
        <a:lstStyle/>
        <a:p>
          <a:pPr>
            <a:defRPr cap="all"/>
          </a:pPr>
          <a:r>
            <a:rPr lang="en-US" dirty="0"/>
            <a:t>Converting from MATLAB’s version of Python data types to </a:t>
          </a:r>
          <a:r>
            <a:rPr lang="en-US" b="1" dirty="0"/>
            <a:t>nice</a:t>
          </a:r>
          <a:r>
            <a:rPr lang="en-US" dirty="0"/>
            <a:t> MATLAB </a:t>
          </a:r>
          <a:r>
            <a:rPr lang="en-US" b="1" dirty="0"/>
            <a:t>data types</a:t>
          </a:r>
        </a:p>
      </dgm:t>
    </dgm:pt>
    <dgm:pt modelId="{C8E05AA3-BF51-4192-855B-104ADB0E2A28}" type="parTrans" cxnId="{975952F6-C761-473C-8B95-9A87C997BBB5}">
      <dgm:prSet/>
      <dgm:spPr/>
      <dgm:t>
        <a:bodyPr/>
        <a:lstStyle/>
        <a:p>
          <a:endParaRPr lang="en-US"/>
        </a:p>
      </dgm:t>
    </dgm:pt>
    <dgm:pt modelId="{C451048D-1DEC-4BC6-B35E-19B33E77245E}" type="sibTrans" cxnId="{975952F6-C761-473C-8B95-9A87C997BBB5}">
      <dgm:prSet/>
      <dgm:spPr/>
      <dgm:t>
        <a:bodyPr/>
        <a:lstStyle/>
        <a:p>
          <a:endParaRPr lang="en-US"/>
        </a:p>
      </dgm:t>
    </dgm:pt>
    <dgm:pt modelId="{C0FE6930-3380-4A87-B349-0894F896289F}">
      <dgm:prSet/>
      <dgm:spPr/>
      <dgm:t>
        <a:bodyPr/>
        <a:lstStyle/>
        <a:p>
          <a:pPr>
            <a:defRPr cap="all"/>
          </a:pPr>
          <a:r>
            <a:rPr lang="en-US" dirty="0"/>
            <a:t>Saving the struct (MATLAB </a:t>
          </a:r>
          <a:r>
            <a:rPr lang="en-US" b="1" dirty="0"/>
            <a:t>doesn’t save python</a:t>
          </a:r>
          <a:r>
            <a:rPr lang="en-US" dirty="0"/>
            <a:t> data types)</a:t>
          </a:r>
        </a:p>
      </dgm:t>
    </dgm:pt>
    <dgm:pt modelId="{899941C8-5DF1-4DB6-89BC-EF0A9E5A92F9}" type="parTrans" cxnId="{6702446F-0335-4F49-8A4A-D383A81A974C}">
      <dgm:prSet/>
      <dgm:spPr/>
      <dgm:t>
        <a:bodyPr/>
        <a:lstStyle/>
        <a:p>
          <a:endParaRPr lang="en-US"/>
        </a:p>
      </dgm:t>
    </dgm:pt>
    <dgm:pt modelId="{0F44FC79-3A3B-4337-921E-6B644BB8AFE3}" type="sibTrans" cxnId="{6702446F-0335-4F49-8A4A-D383A81A974C}">
      <dgm:prSet/>
      <dgm:spPr/>
      <dgm:t>
        <a:bodyPr/>
        <a:lstStyle/>
        <a:p>
          <a:endParaRPr lang="en-US"/>
        </a:p>
      </dgm:t>
    </dgm:pt>
    <dgm:pt modelId="{C47861AD-1842-400C-B20C-E4A532E32757}" type="pres">
      <dgm:prSet presAssocID="{36DA209E-38A2-438D-8B35-BF5333E230CB}" presName="root" presStyleCnt="0">
        <dgm:presLayoutVars>
          <dgm:dir/>
          <dgm:resizeHandles val="exact"/>
        </dgm:presLayoutVars>
      </dgm:prSet>
      <dgm:spPr/>
    </dgm:pt>
    <dgm:pt modelId="{129291AB-8D2C-4875-9DB8-4208ACD43243}" type="pres">
      <dgm:prSet presAssocID="{FB8ED0CC-DA93-4CFD-998B-5E3B1FA4401D}" presName="compNode" presStyleCnt="0"/>
      <dgm:spPr/>
    </dgm:pt>
    <dgm:pt modelId="{4FFF5417-6279-40C7-B359-FD32F115137D}" type="pres">
      <dgm:prSet presAssocID="{FB8ED0CC-DA93-4CFD-998B-5E3B1FA4401D}" presName="iconBgRect" presStyleLbl="bgShp" presStyleIdx="0" presStyleCnt="3"/>
      <dgm:spPr/>
    </dgm:pt>
    <dgm:pt modelId="{C1675735-6D91-4DA0-ABF7-59DB75B961C4}" type="pres">
      <dgm:prSet presAssocID="{FB8ED0CC-DA93-4CFD-998B-5E3B1FA440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8234238-FD99-4B51-AA93-90C4C7B78B04}" type="pres">
      <dgm:prSet presAssocID="{FB8ED0CC-DA93-4CFD-998B-5E3B1FA4401D}" presName="spaceRect" presStyleCnt="0"/>
      <dgm:spPr/>
    </dgm:pt>
    <dgm:pt modelId="{09F799FC-79FB-4C34-96B0-01D0A8CA21C1}" type="pres">
      <dgm:prSet presAssocID="{FB8ED0CC-DA93-4CFD-998B-5E3B1FA4401D}" presName="textRect" presStyleLbl="revTx" presStyleIdx="0" presStyleCnt="3">
        <dgm:presLayoutVars>
          <dgm:chMax val="1"/>
          <dgm:chPref val="1"/>
        </dgm:presLayoutVars>
      </dgm:prSet>
      <dgm:spPr/>
    </dgm:pt>
    <dgm:pt modelId="{B0ADC649-E8FF-4F8A-AA45-8DB724A6A189}" type="pres">
      <dgm:prSet presAssocID="{B7D737DD-7986-43FF-BDEC-EA3F10EE96BD}" presName="sibTrans" presStyleCnt="0"/>
      <dgm:spPr/>
    </dgm:pt>
    <dgm:pt modelId="{C51BBD52-E06C-4B71-8D34-51B030E24F69}" type="pres">
      <dgm:prSet presAssocID="{C767D60F-0812-4E61-A30F-A09E943732A5}" presName="compNode" presStyleCnt="0"/>
      <dgm:spPr/>
    </dgm:pt>
    <dgm:pt modelId="{6CFEEF77-060B-4F35-A4D8-511C14978C59}" type="pres">
      <dgm:prSet presAssocID="{C767D60F-0812-4E61-A30F-A09E943732A5}" presName="iconBgRect" presStyleLbl="bgShp" presStyleIdx="1" presStyleCnt="3"/>
      <dgm:spPr/>
    </dgm:pt>
    <dgm:pt modelId="{C2D04C27-597B-429C-A1D2-B69460733FD4}" type="pres">
      <dgm:prSet presAssocID="{C767D60F-0812-4E61-A30F-A09E943732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6516EB-CB1D-4860-9395-FF9E12B50AD0}" type="pres">
      <dgm:prSet presAssocID="{C767D60F-0812-4E61-A30F-A09E943732A5}" presName="spaceRect" presStyleCnt="0"/>
      <dgm:spPr/>
    </dgm:pt>
    <dgm:pt modelId="{DA460785-A8EE-49A9-BB3F-465280446EBD}" type="pres">
      <dgm:prSet presAssocID="{C767D60F-0812-4E61-A30F-A09E943732A5}" presName="textRect" presStyleLbl="revTx" presStyleIdx="1" presStyleCnt="3">
        <dgm:presLayoutVars>
          <dgm:chMax val="1"/>
          <dgm:chPref val="1"/>
        </dgm:presLayoutVars>
      </dgm:prSet>
      <dgm:spPr/>
    </dgm:pt>
    <dgm:pt modelId="{AE499F53-D713-453C-B080-16B0CB7796DF}" type="pres">
      <dgm:prSet presAssocID="{C451048D-1DEC-4BC6-B35E-19B33E77245E}" presName="sibTrans" presStyleCnt="0"/>
      <dgm:spPr/>
    </dgm:pt>
    <dgm:pt modelId="{CDF9D4A8-6E87-4A04-AA81-3478A8520FC2}" type="pres">
      <dgm:prSet presAssocID="{C0FE6930-3380-4A87-B349-0894F896289F}" presName="compNode" presStyleCnt="0"/>
      <dgm:spPr/>
    </dgm:pt>
    <dgm:pt modelId="{23FC4EBB-5314-474C-9A62-6F57E58900B9}" type="pres">
      <dgm:prSet presAssocID="{C0FE6930-3380-4A87-B349-0894F896289F}" presName="iconBgRect" presStyleLbl="bgShp" presStyleIdx="2" presStyleCnt="3"/>
      <dgm:spPr/>
    </dgm:pt>
    <dgm:pt modelId="{CA6C220C-950C-4DB1-BC79-9C5AA7663DEA}" type="pres">
      <dgm:prSet presAssocID="{C0FE6930-3380-4A87-B349-0894F8962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5BF676C-ED3D-402F-8E7E-7719034AE934}" type="pres">
      <dgm:prSet presAssocID="{C0FE6930-3380-4A87-B349-0894F896289F}" presName="spaceRect" presStyleCnt="0"/>
      <dgm:spPr/>
    </dgm:pt>
    <dgm:pt modelId="{E0FCA535-3C01-4B09-B435-E64CBA7A90F5}" type="pres">
      <dgm:prSet presAssocID="{C0FE6930-3380-4A87-B349-0894F89628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A66E12-3903-41BF-8A27-3C9EDB3C3348}" type="presOf" srcId="{36DA209E-38A2-438D-8B35-BF5333E230CB}" destId="{C47861AD-1842-400C-B20C-E4A532E32757}" srcOrd="0" destOrd="0" presId="urn:microsoft.com/office/officeart/2018/5/layout/IconCircleLabelList"/>
    <dgm:cxn modelId="{6702446F-0335-4F49-8A4A-D383A81A974C}" srcId="{36DA209E-38A2-438D-8B35-BF5333E230CB}" destId="{C0FE6930-3380-4A87-B349-0894F896289F}" srcOrd="2" destOrd="0" parTransId="{899941C8-5DF1-4DB6-89BC-EF0A9E5A92F9}" sibTransId="{0F44FC79-3A3B-4337-921E-6B644BB8AFE3}"/>
    <dgm:cxn modelId="{C4C77280-EB17-4BFA-A5A4-BE3602AA2048}" type="presOf" srcId="{C0FE6930-3380-4A87-B349-0894F896289F}" destId="{E0FCA535-3C01-4B09-B435-E64CBA7A90F5}" srcOrd="0" destOrd="0" presId="urn:microsoft.com/office/officeart/2018/5/layout/IconCircleLabelList"/>
    <dgm:cxn modelId="{6D81839E-4F7A-43FF-87A5-21A04AA18BC3}" type="presOf" srcId="{FB8ED0CC-DA93-4CFD-998B-5E3B1FA4401D}" destId="{09F799FC-79FB-4C34-96B0-01D0A8CA21C1}" srcOrd="0" destOrd="0" presId="urn:microsoft.com/office/officeart/2018/5/layout/IconCircleLabelList"/>
    <dgm:cxn modelId="{29322DC8-5675-4D7E-9F58-B3E7CB5A9081}" type="presOf" srcId="{C767D60F-0812-4E61-A30F-A09E943732A5}" destId="{DA460785-A8EE-49A9-BB3F-465280446EBD}" srcOrd="0" destOrd="0" presId="urn:microsoft.com/office/officeart/2018/5/layout/IconCircleLabelList"/>
    <dgm:cxn modelId="{DFE84AE7-BEFF-4E0B-974A-37DD2F9F5EFE}" srcId="{36DA209E-38A2-438D-8B35-BF5333E230CB}" destId="{FB8ED0CC-DA93-4CFD-998B-5E3B1FA4401D}" srcOrd="0" destOrd="0" parTransId="{0C7DFBD3-86D7-4592-BBEF-078D54BFF997}" sibTransId="{B7D737DD-7986-43FF-BDEC-EA3F10EE96BD}"/>
    <dgm:cxn modelId="{975952F6-C761-473C-8B95-9A87C997BBB5}" srcId="{36DA209E-38A2-438D-8B35-BF5333E230CB}" destId="{C767D60F-0812-4E61-A30F-A09E943732A5}" srcOrd="1" destOrd="0" parTransId="{C8E05AA3-BF51-4192-855B-104ADB0E2A28}" sibTransId="{C451048D-1DEC-4BC6-B35E-19B33E77245E}"/>
    <dgm:cxn modelId="{B9B3011A-D552-4D48-88D4-33E47C98AB05}" type="presParOf" srcId="{C47861AD-1842-400C-B20C-E4A532E32757}" destId="{129291AB-8D2C-4875-9DB8-4208ACD43243}" srcOrd="0" destOrd="0" presId="urn:microsoft.com/office/officeart/2018/5/layout/IconCircleLabelList"/>
    <dgm:cxn modelId="{6D38ACB0-437C-48B9-A5B2-5720D6C6EA72}" type="presParOf" srcId="{129291AB-8D2C-4875-9DB8-4208ACD43243}" destId="{4FFF5417-6279-40C7-B359-FD32F115137D}" srcOrd="0" destOrd="0" presId="urn:microsoft.com/office/officeart/2018/5/layout/IconCircleLabelList"/>
    <dgm:cxn modelId="{EE75AE5C-F9AA-4496-B1F1-45935A9F8328}" type="presParOf" srcId="{129291AB-8D2C-4875-9DB8-4208ACD43243}" destId="{C1675735-6D91-4DA0-ABF7-59DB75B961C4}" srcOrd="1" destOrd="0" presId="urn:microsoft.com/office/officeart/2018/5/layout/IconCircleLabelList"/>
    <dgm:cxn modelId="{03CEC16E-13CF-4468-87CD-94C76CB544B7}" type="presParOf" srcId="{129291AB-8D2C-4875-9DB8-4208ACD43243}" destId="{D8234238-FD99-4B51-AA93-90C4C7B78B04}" srcOrd="2" destOrd="0" presId="urn:microsoft.com/office/officeart/2018/5/layout/IconCircleLabelList"/>
    <dgm:cxn modelId="{45E88214-9285-44DB-B24E-B8528FDC9D18}" type="presParOf" srcId="{129291AB-8D2C-4875-9DB8-4208ACD43243}" destId="{09F799FC-79FB-4C34-96B0-01D0A8CA21C1}" srcOrd="3" destOrd="0" presId="urn:microsoft.com/office/officeart/2018/5/layout/IconCircleLabelList"/>
    <dgm:cxn modelId="{75EFB69F-9A3A-46FF-892E-D6E6210984A4}" type="presParOf" srcId="{C47861AD-1842-400C-B20C-E4A532E32757}" destId="{B0ADC649-E8FF-4F8A-AA45-8DB724A6A189}" srcOrd="1" destOrd="0" presId="urn:microsoft.com/office/officeart/2018/5/layout/IconCircleLabelList"/>
    <dgm:cxn modelId="{241C4016-8308-4280-8111-BAC44FD6C59D}" type="presParOf" srcId="{C47861AD-1842-400C-B20C-E4A532E32757}" destId="{C51BBD52-E06C-4B71-8D34-51B030E24F69}" srcOrd="2" destOrd="0" presId="urn:microsoft.com/office/officeart/2018/5/layout/IconCircleLabelList"/>
    <dgm:cxn modelId="{D5668D3B-9723-4103-BA50-DFE73FDD9757}" type="presParOf" srcId="{C51BBD52-E06C-4B71-8D34-51B030E24F69}" destId="{6CFEEF77-060B-4F35-A4D8-511C14978C59}" srcOrd="0" destOrd="0" presId="urn:microsoft.com/office/officeart/2018/5/layout/IconCircleLabelList"/>
    <dgm:cxn modelId="{7A90E6EB-54F1-4917-8869-44AD61C6DB5E}" type="presParOf" srcId="{C51BBD52-E06C-4B71-8D34-51B030E24F69}" destId="{C2D04C27-597B-429C-A1D2-B69460733FD4}" srcOrd="1" destOrd="0" presId="urn:microsoft.com/office/officeart/2018/5/layout/IconCircleLabelList"/>
    <dgm:cxn modelId="{E134A5AD-5814-4F07-B6AA-E8E34D44D1ED}" type="presParOf" srcId="{C51BBD52-E06C-4B71-8D34-51B030E24F69}" destId="{8B6516EB-CB1D-4860-9395-FF9E12B50AD0}" srcOrd="2" destOrd="0" presId="urn:microsoft.com/office/officeart/2018/5/layout/IconCircleLabelList"/>
    <dgm:cxn modelId="{D85F681D-E6DE-4276-B6D0-826C92CA0256}" type="presParOf" srcId="{C51BBD52-E06C-4B71-8D34-51B030E24F69}" destId="{DA460785-A8EE-49A9-BB3F-465280446EBD}" srcOrd="3" destOrd="0" presId="urn:microsoft.com/office/officeart/2018/5/layout/IconCircleLabelList"/>
    <dgm:cxn modelId="{0F86BB58-364A-4945-978A-11227E0AA1AF}" type="presParOf" srcId="{C47861AD-1842-400C-B20C-E4A532E32757}" destId="{AE499F53-D713-453C-B080-16B0CB7796DF}" srcOrd="3" destOrd="0" presId="urn:microsoft.com/office/officeart/2018/5/layout/IconCircleLabelList"/>
    <dgm:cxn modelId="{63AE508B-9FA7-4E60-B9EA-C550F64EC8DC}" type="presParOf" srcId="{C47861AD-1842-400C-B20C-E4A532E32757}" destId="{CDF9D4A8-6E87-4A04-AA81-3478A8520FC2}" srcOrd="4" destOrd="0" presId="urn:microsoft.com/office/officeart/2018/5/layout/IconCircleLabelList"/>
    <dgm:cxn modelId="{9F1BBB94-9E4C-49C1-BBE1-87B5BF7EBD2E}" type="presParOf" srcId="{CDF9D4A8-6E87-4A04-AA81-3478A8520FC2}" destId="{23FC4EBB-5314-474C-9A62-6F57E58900B9}" srcOrd="0" destOrd="0" presId="urn:microsoft.com/office/officeart/2018/5/layout/IconCircleLabelList"/>
    <dgm:cxn modelId="{F6D91EE3-D0F1-4809-897B-12973657C2E7}" type="presParOf" srcId="{CDF9D4A8-6E87-4A04-AA81-3478A8520FC2}" destId="{CA6C220C-950C-4DB1-BC79-9C5AA7663DEA}" srcOrd="1" destOrd="0" presId="urn:microsoft.com/office/officeart/2018/5/layout/IconCircleLabelList"/>
    <dgm:cxn modelId="{7645ED37-F5BD-4825-BC99-35259E915965}" type="presParOf" srcId="{CDF9D4A8-6E87-4A04-AA81-3478A8520FC2}" destId="{35BF676C-ED3D-402F-8E7E-7719034AE934}" srcOrd="2" destOrd="0" presId="urn:microsoft.com/office/officeart/2018/5/layout/IconCircleLabelList"/>
    <dgm:cxn modelId="{DECE0266-B28C-450E-85B4-2837F57A3E3D}" type="presParOf" srcId="{CDF9D4A8-6E87-4A04-AA81-3478A8520FC2}" destId="{E0FCA535-3C01-4B09-B435-E64CBA7A90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E4307D-1ACB-4E8C-9282-83D0242024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C18F8-2F64-4622-BED0-F8E79E6D6987}">
      <dgm:prSet phldrT="[Text]"/>
      <dgm:spPr/>
      <dgm:t>
        <a:bodyPr/>
        <a:lstStyle/>
        <a:p>
          <a:pPr algn="ctr"/>
          <a:r>
            <a:rPr lang="en-US" dirty="0"/>
            <a:t>Activity (n=31)</a:t>
          </a:r>
        </a:p>
      </dgm:t>
    </dgm:pt>
    <dgm:pt modelId="{A8C44562-B159-401F-8EFD-85685BE2EE4A}" type="parTrans" cxnId="{DE54BD66-2F88-4D47-9890-AEB2CB5009BB}">
      <dgm:prSet/>
      <dgm:spPr/>
      <dgm:t>
        <a:bodyPr/>
        <a:lstStyle/>
        <a:p>
          <a:pPr algn="ctr"/>
          <a:endParaRPr lang="en-US"/>
        </a:p>
      </dgm:t>
    </dgm:pt>
    <dgm:pt modelId="{65166198-C0C3-4CB6-9329-297F2418E1DE}" type="sibTrans" cxnId="{DE54BD66-2F88-4D47-9890-AEB2CB5009BB}">
      <dgm:prSet/>
      <dgm:spPr/>
      <dgm:t>
        <a:bodyPr/>
        <a:lstStyle/>
        <a:p>
          <a:pPr algn="ctr"/>
          <a:endParaRPr lang="en-US"/>
        </a:p>
      </dgm:t>
    </dgm:pt>
    <dgm:pt modelId="{BC00171D-8E11-4029-85B6-D62767525DCD}">
      <dgm:prSet phldrT="[Text]"/>
      <dgm:spPr/>
      <dgm:t>
        <a:bodyPr/>
        <a:lstStyle/>
        <a:p>
          <a:pPr algn="ctr"/>
          <a:r>
            <a:rPr lang="en-US" dirty="0"/>
            <a:t>VICON (j=25, k=2)</a:t>
          </a:r>
        </a:p>
      </dgm:t>
    </dgm:pt>
    <dgm:pt modelId="{18EAD400-FC24-46A7-BE68-E322FFB83B0E}" type="parTrans" cxnId="{097C3DC1-D6AD-45A8-B5AC-055B29019FFF}">
      <dgm:prSet/>
      <dgm:spPr/>
      <dgm:t>
        <a:bodyPr/>
        <a:lstStyle/>
        <a:p>
          <a:pPr algn="ctr"/>
          <a:endParaRPr lang="en-US"/>
        </a:p>
      </dgm:t>
    </dgm:pt>
    <dgm:pt modelId="{52C9CE04-BFE4-45C5-B4E0-2E941A8B6658}" type="sibTrans" cxnId="{097C3DC1-D6AD-45A8-B5AC-055B29019FFF}">
      <dgm:prSet/>
      <dgm:spPr/>
      <dgm:t>
        <a:bodyPr/>
        <a:lstStyle/>
        <a:p>
          <a:pPr algn="ctr"/>
          <a:endParaRPr lang="en-US"/>
        </a:p>
      </dgm:t>
    </dgm:pt>
    <dgm:pt modelId="{13080777-3B9B-4ADB-BFA4-1D85A8F74BEA}">
      <dgm:prSet phldrT="[Text]"/>
      <dgm:spPr/>
      <dgm:t>
        <a:bodyPr/>
        <a:lstStyle/>
        <a:p>
          <a:pPr algn="ctr"/>
          <a:r>
            <a:rPr lang="en-US" dirty="0"/>
            <a:t>IMU (j=25, k=2)</a:t>
          </a:r>
        </a:p>
      </dgm:t>
    </dgm:pt>
    <dgm:pt modelId="{6E6D8A8C-2C5C-4968-A43A-940FCA51D8AA}" type="parTrans" cxnId="{DB936B9C-D9CD-4D44-9FC4-2CEAA4DC5020}">
      <dgm:prSet/>
      <dgm:spPr/>
      <dgm:t>
        <a:bodyPr/>
        <a:lstStyle/>
        <a:p>
          <a:pPr algn="ctr"/>
          <a:endParaRPr lang="en-US"/>
        </a:p>
      </dgm:t>
    </dgm:pt>
    <dgm:pt modelId="{416194F6-FD55-43F1-BAF0-31D1EEA55670}" type="sibTrans" cxnId="{DB936B9C-D9CD-4D44-9FC4-2CEAA4DC5020}">
      <dgm:prSet/>
      <dgm:spPr/>
      <dgm:t>
        <a:bodyPr/>
        <a:lstStyle/>
        <a:p>
          <a:pPr algn="ctr"/>
          <a:endParaRPr lang="en-US"/>
        </a:p>
      </dgm:t>
    </dgm:pt>
    <dgm:pt modelId="{3F8C26CE-213E-4B84-880C-94CFB6C3DE1A}">
      <dgm:prSet phldrT="[Text]"/>
      <dgm:spPr/>
      <dgm:t>
        <a:bodyPr/>
        <a:lstStyle/>
        <a:p>
          <a:pPr algn="ctr"/>
          <a:r>
            <a:rPr lang="en-US" dirty="0"/>
            <a:t>File path</a:t>
          </a:r>
        </a:p>
      </dgm:t>
    </dgm:pt>
    <dgm:pt modelId="{50DFEDB8-8036-436E-836C-E0D896315411}" type="parTrans" cxnId="{DC8E98D2-AD0E-42C8-B7C5-9E1F4E0ED4A1}">
      <dgm:prSet/>
      <dgm:spPr/>
      <dgm:t>
        <a:bodyPr/>
        <a:lstStyle/>
        <a:p>
          <a:pPr algn="ctr"/>
          <a:endParaRPr lang="en-US"/>
        </a:p>
      </dgm:t>
    </dgm:pt>
    <dgm:pt modelId="{4F68B03A-F9D5-410A-95C6-708DD602EE6A}" type="sibTrans" cxnId="{DC8E98D2-AD0E-42C8-B7C5-9E1F4E0ED4A1}">
      <dgm:prSet/>
      <dgm:spPr/>
      <dgm:t>
        <a:bodyPr/>
        <a:lstStyle/>
        <a:p>
          <a:pPr algn="ctr"/>
          <a:endParaRPr lang="en-US"/>
        </a:p>
      </dgm:t>
    </dgm:pt>
    <dgm:pt modelId="{202ABE52-7F0E-4BDC-9FDA-AE17AE5BAB74}">
      <dgm:prSet phldrT="[Text]"/>
      <dgm:spPr/>
      <dgm:t>
        <a:bodyPr/>
        <a:lstStyle/>
        <a:p>
          <a:pPr algn="ctr"/>
          <a:r>
            <a:rPr lang="en-US" dirty="0"/>
            <a:t>Tabular data</a:t>
          </a:r>
        </a:p>
      </dgm:t>
    </dgm:pt>
    <dgm:pt modelId="{E44831A8-7D97-4F90-976E-9EEA2B679F94}" type="parTrans" cxnId="{6AF81473-FABA-4908-9012-5EAE097F413F}">
      <dgm:prSet/>
      <dgm:spPr/>
      <dgm:t>
        <a:bodyPr/>
        <a:lstStyle/>
        <a:p>
          <a:pPr algn="ctr"/>
          <a:endParaRPr lang="en-US"/>
        </a:p>
      </dgm:t>
    </dgm:pt>
    <dgm:pt modelId="{263A3BF7-2004-4FDF-93C4-E9F4929DE934}" type="sibTrans" cxnId="{6AF81473-FABA-4908-9012-5EAE097F413F}">
      <dgm:prSet/>
      <dgm:spPr/>
      <dgm:t>
        <a:bodyPr/>
        <a:lstStyle/>
        <a:p>
          <a:pPr algn="ctr"/>
          <a:endParaRPr lang="en-US"/>
        </a:p>
      </dgm:t>
    </dgm:pt>
    <dgm:pt modelId="{A5909A8A-C40D-4D0B-868A-6367B3381606}">
      <dgm:prSet phldrT="[Text]"/>
      <dgm:spPr/>
      <dgm:t>
        <a:bodyPr/>
        <a:lstStyle/>
        <a:p>
          <a:pPr algn="ctr"/>
          <a:r>
            <a:rPr lang="en-US" dirty="0"/>
            <a:t>File path</a:t>
          </a:r>
        </a:p>
      </dgm:t>
    </dgm:pt>
    <dgm:pt modelId="{427E2F95-15D5-4D12-97BC-037BE7D1FC32}" type="parTrans" cxnId="{E1B3CBD6-8555-4B6A-86ED-A1A3C2263ED0}">
      <dgm:prSet/>
      <dgm:spPr/>
      <dgm:t>
        <a:bodyPr/>
        <a:lstStyle/>
        <a:p>
          <a:pPr algn="ctr"/>
          <a:endParaRPr lang="en-US"/>
        </a:p>
      </dgm:t>
    </dgm:pt>
    <dgm:pt modelId="{DE3DA6CA-A869-42D5-A437-5916F9551413}" type="sibTrans" cxnId="{E1B3CBD6-8555-4B6A-86ED-A1A3C2263ED0}">
      <dgm:prSet/>
      <dgm:spPr/>
      <dgm:t>
        <a:bodyPr/>
        <a:lstStyle/>
        <a:p>
          <a:pPr algn="ctr"/>
          <a:endParaRPr lang="en-US"/>
        </a:p>
      </dgm:t>
    </dgm:pt>
    <dgm:pt modelId="{F6225A5A-7516-4F92-9BF7-5AB0AF83C0EE}">
      <dgm:prSet phldrT="[Text]"/>
      <dgm:spPr/>
      <dgm:t>
        <a:bodyPr/>
        <a:lstStyle/>
        <a:p>
          <a:pPr algn="ctr"/>
          <a:r>
            <a:rPr lang="en-US" dirty="0"/>
            <a:t>Extension</a:t>
          </a:r>
        </a:p>
      </dgm:t>
    </dgm:pt>
    <dgm:pt modelId="{84636872-2DB3-4C0F-82D6-0CF358828952}" type="parTrans" cxnId="{F3015DC6-0861-4B43-B625-4EC05BDCBA01}">
      <dgm:prSet/>
      <dgm:spPr/>
      <dgm:t>
        <a:bodyPr/>
        <a:lstStyle/>
        <a:p>
          <a:pPr algn="ctr"/>
          <a:endParaRPr lang="en-US"/>
        </a:p>
      </dgm:t>
    </dgm:pt>
    <dgm:pt modelId="{07C2AA56-011C-4C37-B9C2-D7458BB25CB9}" type="sibTrans" cxnId="{F3015DC6-0861-4B43-B625-4EC05BDCBA01}">
      <dgm:prSet/>
      <dgm:spPr/>
      <dgm:t>
        <a:bodyPr/>
        <a:lstStyle/>
        <a:p>
          <a:pPr algn="ctr"/>
          <a:endParaRPr lang="en-US"/>
        </a:p>
      </dgm:t>
    </dgm:pt>
    <dgm:pt modelId="{1634E16A-4615-4837-A1FB-3399BE503F3B}">
      <dgm:prSet phldrT="[Text]"/>
      <dgm:spPr/>
      <dgm:t>
        <a:bodyPr/>
        <a:lstStyle/>
        <a:p>
          <a:pPr algn="ctr"/>
          <a:r>
            <a:rPr lang="en-US" dirty="0"/>
            <a:t>Meta data</a:t>
          </a:r>
        </a:p>
      </dgm:t>
    </dgm:pt>
    <dgm:pt modelId="{22BD4A08-F4AF-4F15-B012-ED9A003DA180}" type="parTrans" cxnId="{77B9CA50-7C6D-44FA-B5C7-F230E19C8EB9}">
      <dgm:prSet/>
      <dgm:spPr/>
      <dgm:t>
        <a:bodyPr/>
        <a:lstStyle/>
        <a:p>
          <a:pPr algn="ctr"/>
          <a:endParaRPr lang="en-US"/>
        </a:p>
      </dgm:t>
    </dgm:pt>
    <dgm:pt modelId="{FA65DDFF-B753-48B7-9BDA-ECA61300A5B9}" type="sibTrans" cxnId="{77B9CA50-7C6D-44FA-B5C7-F230E19C8EB9}">
      <dgm:prSet/>
      <dgm:spPr/>
      <dgm:t>
        <a:bodyPr/>
        <a:lstStyle/>
        <a:p>
          <a:pPr algn="ctr"/>
          <a:endParaRPr lang="en-US"/>
        </a:p>
      </dgm:t>
    </dgm:pt>
    <dgm:pt modelId="{04633E38-3DC5-4A16-B2ED-5CC424AE94BA}">
      <dgm:prSet phldrT="[Text]"/>
      <dgm:spPr/>
      <dgm:t>
        <a:bodyPr/>
        <a:lstStyle/>
        <a:p>
          <a:pPr algn="ctr"/>
          <a:r>
            <a:rPr lang="en-US" dirty="0"/>
            <a:t>Extension</a:t>
          </a:r>
        </a:p>
      </dgm:t>
    </dgm:pt>
    <dgm:pt modelId="{E37972A8-76A5-4686-9689-19CFBD923F49}" type="parTrans" cxnId="{8302C9C3-A019-4E2E-8AFF-F248C0C5DBD2}">
      <dgm:prSet/>
      <dgm:spPr/>
      <dgm:t>
        <a:bodyPr/>
        <a:lstStyle/>
        <a:p>
          <a:pPr algn="ctr"/>
          <a:endParaRPr lang="en-US"/>
        </a:p>
      </dgm:t>
    </dgm:pt>
    <dgm:pt modelId="{09A21EF9-F8FD-459F-A715-C172F03C26E3}" type="sibTrans" cxnId="{8302C9C3-A019-4E2E-8AFF-F248C0C5DBD2}">
      <dgm:prSet/>
      <dgm:spPr/>
      <dgm:t>
        <a:bodyPr/>
        <a:lstStyle/>
        <a:p>
          <a:pPr algn="ctr"/>
          <a:endParaRPr lang="en-US"/>
        </a:p>
      </dgm:t>
    </dgm:pt>
    <dgm:pt modelId="{CEB21D93-6F41-4D2C-A1D0-3F419D0353DF}">
      <dgm:prSet phldrT="[Text]"/>
      <dgm:spPr/>
      <dgm:t>
        <a:bodyPr/>
        <a:lstStyle/>
        <a:p>
          <a:pPr algn="ctr"/>
          <a:r>
            <a:rPr lang="en-US" dirty="0"/>
            <a:t>Markers</a:t>
          </a:r>
        </a:p>
      </dgm:t>
    </dgm:pt>
    <dgm:pt modelId="{410509A9-C7AD-4C39-B866-E1D371D908D3}" type="sibTrans" cxnId="{53203068-B7FB-4D28-A908-B6D12DC14FB5}">
      <dgm:prSet/>
      <dgm:spPr/>
      <dgm:t>
        <a:bodyPr/>
        <a:lstStyle/>
        <a:p>
          <a:pPr algn="ctr"/>
          <a:endParaRPr lang="en-US"/>
        </a:p>
      </dgm:t>
    </dgm:pt>
    <dgm:pt modelId="{E5D87FD9-6878-4F6E-8045-EE76930DC4D1}" type="parTrans" cxnId="{53203068-B7FB-4D28-A908-B6D12DC14FB5}">
      <dgm:prSet/>
      <dgm:spPr/>
      <dgm:t>
        <a:bodyPr/>
        <a:lstStyle/>
        <a:p>
          <a:pPr algn="ctr"/>
          <a:endParaRPr lang="en-US"/>
        </a:p>
      </dgm:t>
    </dgm:pt>
    <dgm:pt modelId="{1E7F0887-714E-46B8-B774-73E2277EB7CE}">
      <dgm:prSet phldrT="[Text]"/>
      <dgm:spPr/>
      <dgm:t>
        <a:bodyPr/>
        <a:lstStyle/>
        <a:p>
          <a:pPr algn="ctr"/>
          <a:r>
            <a:rPr lang="en-US" dirty="0"/>
            <a:t>Names</a:t>
          </a:r>
        </a:p>
      </dgm:t>
    </dgm:pt>
    <dgm:pt modelId="{4DAE565F-8C16-46B8-B8A4-3F7CFEC62EBD}" type="parTrans" cxnId="{F48F0493-A0B2-4857-A6DD-884F18DE2D21}">
      <dgm:prSet/>
      <dgm:spPr/>
      <dgm:t>
        <a:bodyPr/>
        <a:lstStyle/>
        <a:p>
          <a:pPr algn="ctr"/>
          <a:endParaRPr lang="en-US"/>
        </a:p>
      </dgm:t>
    </dgm:pt>
    <dgm:pt modelId="{49CEBBE1-EC1F-4C00-A939-57B906C6EF1B}" type="sibTrans" cxnId="{F48F0493-A0B2-4857-A6DD-884F18DE2D21}">
      <dgm:prSet/>
      <dgm:spPr/>
      <dgm:t>
        <a:bodyPr/>
        <a:lstStyle/>
        <a:p>
          <a:pPr algn="ctr"/>
          <a:endParaRPr lang="en-US"/>
        </a:p>
      </dgm:t>
    </dgm:pt>
    <dgm:pt modelId="{9847F6C3-C35C-43E3-96F7-0487D853003F}">
      <dgm:prSet phldrT="[Text]"/>
      <dgm:spPr/>
      <dgm:t>
        <a:bodyPr/>
        <a:lstStyle/>
        <a:p>
          <a:pPr algn="ctr"/>
          <a:r>
            <a:rPr lang="en-US" dirty="0"/>
            <a:t>Present</a:t>
          </a:r>
        </a:p>
      </dgm:t>
    </dgm:pt>
    <dgm:pt modelId="{4CB182EC-29F2-4AE1-B139-A35695952337}" type="parTrans" cxnId="{7946B401-E6ED-4FC3-AE35-E160ECF4A5B5}">
      <dgm:prSet/>
      <dgm:spPr/>
      <dgm:t>
        <a:bodyPr/>
        <a:lstStyle/>
        <a:p>
          <a:pPr algn="ctr"/>
          <a:endParaRPr lang="en-US"/>
        </a:p>
      </dgm:t>
    </dgm:pt>
    <dgm:pt modelId="{783CB15D-C9B9-471E-BEAA-513F2E88E03F}" type="sibTrans" cxnId="{7946B401-E6ED-4FC3-AE35-E160ECF4A5B5}">
      <dgm:prSet/>
      <dgm:spPr/>
      <dgm:t>
        <a:bodyPr/>
        <a:lstStyle/>
        <a:p>
          <a:pPr algn="ctr"/>
          <a:endParaRPr lang="en-US"/>
        </a:p>
      </dgm:t>
    </dgm:pt>
    <dgm:pt modelId="{670DBD09-73BB-425F-A736-78CBE212C287}">
      <dgm:prSet phldrT="[Text]"/>
      <dgm:spPr/>
      <dgm:t>
        <a:bodyPr/>
        <a:lstStyle/>
        <a:p>
          <a:pPr algn="ctr"/>
          <a:r>
            <a:rPr lang="en-US" dirty="0"/>
            <a:t>Table</a:t>
          </a:r>
        </a:p>
      </dgm:t>
    </dgm:pt>
    <dgm:pt modelId="{F259C9A1-905C-429E-AA95-C9844C2B598F}" type="parTrans" cxnId="{54EC8273-B623-464D-9B38-B851B868CBED}">
      <dgm:prSet/>
      <dgm:spPr/>
      <dgm:t>
        <a:bodyPr/>
        <a:lstStyle/>
        <a:p>
          <a:pPr algn="ctr"/>
          <a:endParaRPr lang="en-US"/>
        </a:p>
      </dgm:t>
    </dgm:pt>
    <dgm:pt modelId="{1D8E5378-9E2D-4199-896D-055E4BB2440C}" type="sibTrans" cxnId="{54EC8273-B623-464D-9B38-B851B868CBED}">
      <dgm:prSet/>
      <dgm:spPr/>
      <dgm:t>
        <a:bodyPr/>
        <a:lstStyle/>
        <a:p>
          <a:pPr algn="ctr"/>
          <a:endParaRPr lang="en-US"/>
        </a:p>
      </dgm:t>
    </dgm:pt>
    <dgm:pt modelId="{BC5F553A-F3DB-4EA7-AF07-6A121090F013}">
      <dgm:prSet phldrT="[Text]"/>
      <dgm:spPr/>
      <dgm:t>
        <a:bodyPr/>
        <a:lstStyle/>
        <a:p>
          <a:pPr algn="ctr"/>
          <a:r>
            <a:rPr lang="en-US" dirty="0"/>
            <a:t>Frame rate</a:t>
          </a:r>
        </a:p>
      </dgm:t>
    </dgm:pt>
    <dgm:pt modelId="{727BF03F-C9A7-4C28-899D-9892AD3BDB44}" type="parTrans" cxnId="{B348B913-B2D3-4405-8E23-C572FCFF85A3}">
      <dgm:prSet/>
      <dgm:spPr/>
      <dgm:t>
        <a:bodyPr/>
        <a:lstStyle/>
        <a:p>
          <a:pPr algn="ctr"/>
          <a:endParaRPr lang="en-US"/>
        </a:p>
      </dgm:t>
    </dgm:pt>
    <dgm:pt modelId="{6DE17525-93A0-4FA6-8131-16DA6669C828}" type="sibTrans" cxnId="{B348B913-B2D3-4405-8E23-C572FCFF85A3}">
      <dgm:prSet/>
      <dgm:spPr/>
      <dgm:t>
        <a:bodyPr/>
        <a:lstStyle/>
        <a:p>
          <a:pPr algn="ctr"/>
          <a:endParaRPr lang="en-US"/>
        </a:p>
      </dgm:t>
    </dgm:pt>
    <dgm:pt modelId="{6EB166AE-368D-412E-9F11-7A7F94E884B6}">
      <dgm:prSet phldrT="[Text]"/>
      <dgm:spPr/>
      <dgm:t>
        <a:bodyPr/>
        <a:lstStyle/>
        <a:p>
          <a:pPr algn="ctr"/>
          <a:r>
            <a:rPr lang="en-US" dirty="0"/>
            <a:t>Units</a:t>
          </a:r>
        </a:p>
      </dgm:t>
    </dgm:pt>
    <dgm:pt modelId="{4FC8C11D-692C-40EF-A0A2-407327BA23C4}" type="parTrans" cxnId="{8F9B192A-9C86-4F41-B21B-C93F4FABB255}">
      <dgm:prSet/>
      <dgm:spPr/>
      <dgm:t>
        <a:bodyPr/>
        <a:lstStyle/>
        <a:p>
          <a:pPr algn="ctr"/>
          <a:endParaRPr lang="en-US"/>
        </a:p>
      </dgm:t>
    </dgm:pt>
    <dgm:pt modelId="{467B3B8B-8F50-453B-AD96-AEE88ED4DF9E}" type="sibTrans" cxnId="{8F9B192A-9C86-4F41-B21B-C93F4FABB255}">
      <dgm:prSet/>
      <dgm:spPr/>
      <dgm:t>
        <a:bodyPr/>
        <a:lstStyle/>
        <a:p>
          <a:pPr algn="ctr"/>
          <a:endParaRPr lang="en-US"/>
        </a:p>
      </dgm:t>
    </dgm:pt>
    <dgm:pt modelId="{3922B68A-8197-4002-A1CA-E8E696FCA567}">
      <dgm:prSet phldrT="[Text]"/>
      <dgm:spPr/>
      <dgm:t>
        <a:bodyPr/>
        <a:lstStyle/>
        <a:p>
          <a:pPr algn="ctr"/>
          <a:r>
            <a:rPr lang="en-US" dirty="0"/>
            <a:t>…..</a:t>
          </a:r>
        </a:p>
      </dgm:t>
    </dgm:pt>
    <dgm:pt modelId="{EA5226A9-F3D0-42CC-90CD-A1E0CE6E2C2A}" type="parTrans" cxnId="{8D502B5F-705D-47EC-BC63-6904870D6293}">
      <dgm:prSet/>
      <dgm:spPr/>
      <dgm:t>
        <a:bodyPr/>
        <a:lstStyle/>
        <a:p>
          <a:pPr algn="ctr"/>
          <a:endParaRPr lang="en-US"/>
        </a:p>
      </dgm:t>
    </dgm:pt>
    <dgm:pt modelId="{C69896D5-B3BF-4ECE-A0FE-58BD5AE8C864}" type="sibTrans" cxnId="{8D502B5F-705D-47EC-BC63-6904870D6293}">
      <dgm:prSet/>
      <dgm:spPr/>
      <dgm:t>
        <a:bodyPr/>
        <a:lstStyle/>
        <a:p>
          <a:pPr algn="ctr"/>
          <a:endParaRPr lang="en-US"/>
        </a:p>
      </dgm:t>
    </dgm:pt>
    <dgm:pt modelId="{EE191BDF-267B-4E13-8DDA-F41386E166FD}">
      <dgm:prSet phldrT="[Text]"/>
      <dgm:spPr/>
      <dgm:t>
        <a:bodyPr/>
        <a:lstStyle/>
        <a:p>
          <a:pPr algn="ctr"/>
          <a:r>
            <a:rPr lang="en-US" dirty="0"/>
            <a:t>Frames</a:t>
          </a:r>
        </a:p>
      </dgm:t>
    </dgm:pt>
    <dgm:pt modelId="{FCC7CB37-6DFE-4B5C-8AA7-2598BF36C343}" type="parTrans" cxnId="{E94EFAB0-EE8B-48B8-A885-A15A1EBFC72C}">
      <dgm:prSet/>
      <dgm:spPr/>
      <dgm:t>
        <a:bodyPr/>
        <a:lstStyle/>
        <a:p>
          <a:pPr algn="ctr"/>
          <a:endParaRPr lang="en-US"/>
        </a:p>
      </dgm:t>
    </dgm:pt>
    <dgm:pt modelId="{5EE875A6-0A14-4B09-9EF4-0E9DE2B45E87}" type="sibTrans" cxnId="{E94EFAB0-EE8B-48B8-A885-A15A1EBFC72C}">
      <dgm:prSet/>
      <dgm:spPr/>
      <dgm:t>
        <a:bodyPr/>
        <a:lstStyle/>
        <a:p>
          <a:pPr algn="ctr"/>
          <a:endParaRPr lang="en-US"/>
        </a:p>
      </dgm:t>
    </dgm:pt>
    <dgm:pt modelId="{005BA775-5332-47D0-8E86-06B633ADF8DF}">
      <dgm:prSet phldrT="[Text]"/>
      <dgm:spPr/>
      <dgm:t>
        <a:bodyPr/>
        <a:lstStyle/>
        <a:p>
          <a:pPr algn="ctr"/>
          <a:r>
            <a:rPr lang="en-US" dirty="0"/>
            <a:t>Time</a:t>
          </a:r>
        </a:p>
      </dgm:t>
    </dgm:pt>
    <dgm:pt modelId="{0FE33BAA-6D05-4794-8C65-B361127A11F2}" type="parTrans" cxnId="{A3772ED8-FBA2-47CC-BA91-F78A02750AEC}">
      <dgm:prSet/>
      <dgm:spPr/>
      <dgm:t>
        <a:bodyPr/>
        <a:lstStyle/>
        <a:p>
          <a:pPr algn="ctr"/>
          <a:endParaRPr lang="en-US"/>
        </a:p>
      </dgm:t>
    </dgm:pt>
    <dgm:pt modelId="{F45A29D4-624D-4E73-B92D-F9989F5EA7FA}" type="sibTrans" cxnId="{A3772ED8-FBA2-47CC-BA91-F78A02750AEC}">
      <dgm:prSet/>
      <dgm:spPr/>
      <dgm:t>
        <a:bodyPr/>
        <a:lstStyle/>
        <a:p>
          <a:pPr algn="ctr"/>
          <a:endParaRPr lang="en-US"/>
        </a:p>
      </dgm:t>
    </dgm:pt>
    <dgm:pt modelId="{D3F2C7C3-7926-4D17-8128-CCA41B794139}">
      <dgm:prSet phldrT="[Text]"/>
      <dgm:spPr/>
      <dgm:t>
        <a:bodyPr/>
        <a:lstStyle/>
        <a:p>
          <a:pPr algn="ctr"/>
          <a:r>
            <a:rPr lang="en-US" dirty="0"/>
            <a:t>Marker_1_x</a:t>
          </a:r>
        </a:p>
      </dgm:t>
    </dgm:pt>
    <dgm:pt modelId="{BE003885-10D8-41A7-91E9-7EEE3369297F}" type="parTrans" cxnId="{16E210F8-BBAE-443E-B762-963C532AAE5A}">
      <dgm:prSet/>
      <dgm:spPr/>
      <dgm:t>
        <a:bodyPr/>
        <a:lstStyle/>
        <a:p>
          <a:pPr algn="ctr"/>
          <a:endParaRPr lang="en-US"/>
        </a:p>
      </dgm:t>
    </dgm:pt>
    <dgm:pt modelId="{DBB84065-CDB4-4CFE-9CE0-71E2F7EAE6AB}" type="sibTrans" cxnId="{16E210F8-BBAE-443E-B762-963C532AAE5A}">
      <dgm:prSet/>
      <dgm:spPr/>
      <dgm:t>
        <a:bodyPr/>
        <a:lstStyle/>
        <a:p>
          <a:pPr algn="ctr"/>
          <a:endParaRPr lang="en-US"/>
        </a:p>
      </dgm:t>
    </dgm:pt>
    <dgm:pt modelId="{1AE973D9-CD6A-424E-986C-8A6C483AB054}">
      <dgm:prSet phldrT="[Text]"/>
      <dgm:spPr/>
      <dgm:t>
        <a:bodyPr/>
        <a:lstStyle/>
        <a:p>
          <a:pPr algn="ctr"/>
          <a:r>
            <a:rPr lang="en-US" dirty="0"/>
            <a:t>…..</a:t>
          </a:r>
        </a:p>
      </dgm:t>
    </dgm:pt>
    <dgm:pt modelId="{45AA485F-336A-4205-8CE9-E70A5BF292E9}" type="parTrans" cxnId="{889569D7-2BB5-400A-B287-6BB1987F176A}">
      <dgm:prSet/>
      <dgm:spPr/>
      <dgm:t>
        <a:bodyPr/>
        <a:lstStyle/>
        <a:p>
          <a:pPr algn="ctr"/>
          <a:endParaRPr lang="en-US"/>
        </a:p>
      </dgm:t>
    </dgm:pt>
    <dgm:pt modelId="{1F9291D2-817A-46F9-848E-488F0D4F61D6}" type="sibTrans" cxnId="{889569D7-2BB5-400A-B287-6BB1987F176A}">
      <dgm:prSet/>
      <dgm:spPr/>
      <dgm:t>
        <a:bodyPr/>
        <a:lstStyle/>
        <a:p>
          <a:pPr algn="ctr"/>
          <a:endParaRPr lang="en-US"/>
        </a:p>
      </dgm:t>
    </dgm:pt>
    <dgm:pt modelId="{E8126D9B-4251-487A-8E4B-77ABEFAAA5B8}">
      <dgm:prSet phldrT="[Text]"/>
      <dgm:spPr/>
      <dgm:t>
        <a:bodyPr/>
        <a:lstStyle/>
        <a:p>
          <a:pPr algn="ctr"/>
          <a:r>
            <a:rPr lang="en-US" dirty="0"/>
            <a:t>Table</a:t>
          </a:r>
        </a:p>
      </dgm:t>
    </dgm:pt>
    <dgm:pt modelId="{DC4D19F9-305D-434A-97C0-AF97E0885244}" type="parTrans" cxnId="{D57E88B6-A2E6-4975-85D5-E325FE2B6356}">
      <dgm:prSet/>
      <dgm:spPr/>
      <dgm:t>
        <a:bodyPr/>
        <a:lstStyle/>
        <a:p>
          <a:pPr algn="ctr"/>
          <a:endParaRPr lang="en-US"/>
        </a:p>
      </dgm:t>
    </dgm:pt>
    <dgm:pt modelId="{787DC6A2-8E10-4487-B653-475E06CF1111}" type="sibTrans" cxnId="{D57E88B6-A2E6-4975-85D5-E325FE2B6356}">
      <dgm:prSet/>
      <dgm:spPr/>
      <dgm:t>
        <a:bodyPr/>
        <a:lstStyle/>
        <a:p>
          <a:pPr algn="ctr"/>
          <a:endParaRPr lang="en-US"/>
        </a:p>
      </dgm:t>
    </dgm:pt>
    <dgm:pt modelId="{3BB02C19-2DFB-494D-B04C-6ABCD8BD1977}">
      <dgm:prSet phldrT="[Text]"/>
      <dgm:spPr/>
      <dgm:t>
        <a:bodyPr/>
        <a:lstStyle/>
        <a:p>
          <a:pPr algn="ctr"/>
          <a:r>
            <a:rPr lang="en-US" dirty="0"/>
            <a:t>Name</a:t>
          </a:r>
        </a:p>
      </dgm:t>
    </dgm:pt>
    <dgm:pt modelId="{F338E6F6-AD5C-4B58-A865-B90BFD6FFE3E}" type="parTrans" cxnId="{0573AEE8-7CB6-45E4-9A7E-DC1A8E32D558}">
      <dgm:prSet/>
      <dgm:spPr/>
      <dgm:t>
        <a:bodyPr/>
        <a:lstStyle/>
        <a:p>
          <a:endParaRPr lang="en-US"/>
        </a:p>
      </dgm:t>
    </dgm:pt>
    <dgm:pt modelId="{488E9F8E-0075-4E3F-9F25-0DC255561106}" type="sibTrans" cxnId="{0573AEE8-7CB6-45E4-9A7E-DC1A8E32D558}">
      <dgm:prSet/>
      <dgm:spPr/>
      <dgm:t>
        <a:bodyPr/>
        <a:lstStyle/>
        <a:p>
          <a:endParaRPr lang="en-US"/>
        </a:p>
      </dgm:t>
    </dgm:pt>
    <dgm:pt modelId="{8E4152DA-F1C8-44EC-85B2-C6058B99A39B}">
      <dgm:prSet phldrT="[Text]"/>
      <dgm:spPr/>
      <dgm:t>
        <a:bodyPr/>
        <a:lstStyle/>
        <a:p>
          <a:pPr algn="ctr"/>
          <a:r>
            <a:rPr lang="en-US" dirty="0"/>
            <a:t>Frame Rate</a:t>
          </a:r>
        </a:p>
      </dgm:t>
    </dgm:pt>
    <dgm:pt modelId="{2DABD37E-3875-49EB-A69B-C016490883BF}" type="parTrans" cxnId="{9594E40C-4C61-490C-BE61-1CE7FDA02834}">
      <dgm:prSet/>
      <dgm:spPr/>
      <dgm:t>
        <a:bodyPr/>
        <a:lstStyle/>
        <a:p>
          <a:endParaRPr lang="en-US"/>
        </a:p>
      </dgm:t>
    </dgm:pt>
    <dgm:pt modelId="{0A846624-67AE-4309-B251-C66046785A29}" type="sibTrans" cxnId="{9594E40C-4C61-490C-BE61-1CE7FDA02834}">
      <dgm:prSet/>
      <dgm:spPr/>
      <dgm:t>
        <a:bodyPr/>
        <a:lstStyle/>
        <a:p>
          <a:endParaRPr lang="en-US"/>
        </a:p>
      </dgm:t>
    </dgm:pt>
    <dgm:pt modelId="{319114D1-7489-4287-9F58-D92370797E6A}" type="pres">
      <dgm:prSet presAssocID="{54E4307D-1ACB-4E8C-9282-83D0242024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C06C0C-7471-464E-8A7D-CC785E3DEA0E}" type="pres">
      <dgm:prSet presAssocID="{C17C18F8-2F64-4622-BED0-F8E79E6D6987}" presName="hierRoot1" presStyleCnt="0"/>
      <dgm:spPr/>
    </dgm:pt>
    <dgm:pt modelId="{03990CC6-1BB9-41B5-B799-829E66E13CBC}" type="pres">
      <dgm:prSet presAssocID="{C17C18F8-2F64-4622-BED0-F8E79E6D6987}" presName="composite" presStyleCnt="0"/>
      <dgm:spPr/>
    </dgm:pt>
    <dgm:pt modelId="{85D4D9CC-A478-410C-BAFA-143D41222AA6}" type="pres">
      <dgm:prSet presAssocID="{C17C18F8-2F64-4622-BED0-F8E79E6D6987}" presName="background" presStyleLbl="node0" presStyleIdx="0" presStyleCnt="1"/>
      <dgm:spPr/>
    </dgm:pt>
    <dgm:pt modelId="{8E2464A2-52E8-4330-A2A9-2B3C54FB8586}" type="pres">
      <dgm:prSet presAssocID="{C17C18F8-2F64-4622-BED0-F8E79E6D6987}" presName="text" presStyleLbl="fgAcc0" presStyleIdx="0" presStyleCnt="1">
        <dgm:presLayoutVars>
          <dgm:chPref val="3"/>
        </dgm:presLayoutVars>
      </dgm:prSet>
      <dgm:spPr/>
    </dgm:pt>
    <dgm:pt modelId="{C518FD04-3310-414E-B245-DBFC996D869B}" type="pres">
      <dgm:prSet presAssocID="{C17C18F8-2F64-4622-BED0-F8E79E6D6987}" presName="hierChild2" presStyleCnt="0"/>
      <dgm:spPr/>
    </dgm:pt>
    <dgm:pt modelId="{21CECCF1-08A5-408F-8A0C-884A4F10492B}" type="pres">
      <dgm:prSet presAssocID="{F338E6F6-AD5C-4B58-A865-B90BFD6FFE3E}" presName="Name10" presStyleLbl="parChTrans1D2" presStyleIdx="0" presStyleCnt="3"/>
      <dgm:spPr/>
    </dgm:pt>
    <dgm:pt modelId="{BF10D6AF-391F-4BCB-BF0D-71113CE63DF6}" type="pres">
      <dgm:prSet presAssocID="{3BB02C19-2DFB-494D-B04C-6ABCD8BD1977}" presName="hierRoot2" presStyleCnt="0"/>
      <dgm:spPr/>
    </dgm:pt>
    <dgm:pt modelId="{007364E1-FC54-4DCE-A656-4CB93EFDCA00}" type="pres">
      <dgm:prSet presAssocID="{3BB02C19-2DFB-494D-B04C-6ABCD8BD1977}" presName="composite2" presStyleCnt="0"/>
      <dgm:spPr/>
    </dgm:pt>
    <dgm:pt modelId="{9AD5C6FA-8503-4B65-A2CD-BD56D7DC8F07}" type="pres">
      <dgm:prSet presAssocID="{3BB02C19-2DFB-494D-B04C-6ABCD8BD1977}" presName="background2" presStyleLbl="node2" presStyleIdx="0" presStyleCnt="3"/>
      <dgm:spPr>
        <a:solidFill>
          <a:schemeClr val="tx1"/>
        </a:solidFill>
      </dgm:spPr>
    </dgm:pt>
    <dgm:pt modelId="{08D96007-1574-44DE-93F3-A436388B486E}" type="pres">
      <dgm:prSet presAssocID="{3BB02C19-2DFB-494D-B04C-6ABCD8BD1977}" presName="text2" presStyleLbl="fgAcc2" presStyleIdx="0" presStyleCnt="3">
        <dgm:presLayoutVars>
          <dgm:chPref val="3"/>
        </dgm:presLayoutVars>
      </dgm:prSet>
      <dgm:spPr/>
    </dgm:pt>
    <dgm:pt modelId="{7E942D8B-2B5F-40DF-A559-CB790422C459}" type="pres">
      <dgm:prSet presAssocID="{3BB02C19-2DFB-494D-B04C-6ABCD8BD1977}" presName="hierChild3" presStyleCnt="0"/>
      <dgm:spPr/>
    </dgm:pt>
    <dgm:pt modelId="{65D5BF89-D201-454A-98C2-85E7C0DB3052}" type="pres">
      <dgm:prSet presAssocID="{18EAD400-FC24-46A7-BE68-E322FFB83B0E}" presName="Name10" presStyleLbl="parChTrans1D2" presStyleIdx="1" presStyleCnt="3"/>
      <dgm:spPr/>
    </dgm:pt>
    <dgm:pt modelId="{790D8426-EC3D-4CDB-AC11-ACE966CC85AB}" type="pres">
      <dgm:prSet presAssocID="{BC00171D-8E11-4029-85B6-D62767525DCD}" presName="hierRoot2" presStyleCnt="0"/>
      <dgm:spPr/>
    </dgm:pt>
    <dgm:pt modelId="{F5FB5341-AA08-43B4-8AF0-5E02A1711718}" type="pres">
      <dgm:prSet presAssocID="{BC00171D-8E11-4029-85B6-D62767525DCD}" presName="composite2" presStyleCnt="0"/>
      <dgm:spPr/>
    </dgm:pt>
    <dgm:pt modelId="{04268F87-4352-4DD3-AAF3-34BA2810540A}" type="pres">
      <dgm:prSet presAssocID="{BC00171D-8E11-4029-85B6-D62767525DCD}" presName="background2" presStyleLbl="node2" presStyleIdx="1" presStyleCnt="3"/>
      <dgm:spPr/>
    </dgm:pt>
    <dgm:pt modelId="{03D77BF8-EB48-4D9C-85E1-576AC332216C}" type="pres">
      <dgm:prSet presAssocID="{BC00171D-8E11-4029-85B6-D62767525DCD}" presName="text2" presStyleLbl="fgAcc2" presStyleIdx="1" presStyleCnt="3" custScaleX="207524">
        <dgm:presLayoutVars>
          <dgm:chPref val="3"/>
        </dgm:presLayoutVars>
      </dgm:prSet>
      <dgm:spPr/>
    </dgm:pt>
    <dgm:pt modelId="{294412D1-AE6E-4F44-A874-701FB5050043}" type="pres">
      <dgm:prSet presAssocID="{BC00171D-8E11-4029-85B6-D62767525DCD}" presName="hierChild3" presStyleCnt="0"/>
      <dgm:spPr/>
    </dgm:pt>
    <dgm:pt modelId="{F0F76E34-55E6-4079-8C96-9B5DC80A63DC}" type="pres">
      <dgm:prSet presAssocID="{427E2F95-15D5-4D12-97BC-037BE7D1FC32}" presName="Name17" presStyleLbl="parChTrans1D3" presStyleIdx="0" presStyleCnt="8"/>
      <dgm:spPr/>
    </dgm:pt>
    <dgm:pt modelId="{41EF9A2B-6008-4B4B-A770-27CFA74DE56A}" type="pres">
      <dgm:prSet presAssocID="{A5909A8A-C40D-4D0B-868A-6367B3381606}" presName="hierRoot3" presStyleCnt="0"/>
      <dgm:spPr/>
    </dgm:pt>
    <dgm:pt modelId="{43A17FF2-28E9-49ED-B79F-6CB1469C0F89}" type="pres">
      <dgm:prSet presAssocID="{A5909A8A-C40D-4D0B-868A-6367B3381606}" presName="composite3" presStyleCnt="0"/>
      <dgm:spPr/>
    </dgm:pt>
    <dgm:pt modelId="{324F228B-3858-4552-98D9-06FAF6A2EA9E}" type="pres">
      <dgm:prSet presAssocID="{A5909A8A-C40D-4D0B-868A-6367B3381606}" presName="background3" presStyleLbl="node3" presStyleIdx="0" presStyleCnt="8"/>
      <dgm:spPr>
        <a:solidFill>
          <a:schemeClr val="tx1"/>
        </a:solidFill>
      </dgm:spPr>
    </dgm:pt>
    <dgm:pt modelId="{60878114-94B7-4EC8-BDDA-5DF54C0FC362}" type="pres">
      <dgm:prSet presAssocID="{A5909A8A-C40D-4D0B-868A-6367B3381606}" presName="text3" presStyleLbl="fgAcc3" presStyleIdx="0" presStyleCnt="8">
        <dgm:presLayoutVars>
          <dgm:chPref val="3"/>
        </dgm:presLayoutVars>
      </dgm:prSet>
      <dgm:spPr/>
    </dgm:pt>
    <dgm:pt modelId="{1E001348-B178-43E3-A72B-4C7EFBC30710}" type="pres">
      <dgm:prSet presAssocID="{A5909A8A-C40D-4D0B-868A-6367B3381606}" presName="hierChild4" presStyleCnt="0"/>
      <dgm:spPr/>
    </dgm:pt>
    <dgm:pt modelId="{F57F4D6B-AEFB-495D-8A98-669B570B0BC9}" type="pres">
      <dgm:prSet presAssocID="{84636872-2DB3-4C0F-82D6-0CF358828952}" presName="Name17" presStyleLbl="parChTrans1D3" presStyleIdx="1" presStyleCnt="8"/>
      <dgm:spPr/>
    </dgm:pt>
    <dgm:pt modelId="{1AC5D622-0F20-4BCA-8BA3-E7C2415BA9CA}" type="pres">
      <dgm:prSet presAssocID="{F6225A5A-7516-4F92-9BF7-5AB0AF83C0EE}" presName="hierRoot3" presStyleCnt="0"/>
      <dgm:spPr/>
    </dgm:pt>
    <dgm:pt modelId="{12EDDABF-1FC4-485B-AE9D-F39CBA429427}" type="pres">
      <dgm:prSet presAssocID="{F6225A5A-7516-4F92-9BF7-5AB0AF83C0EE}" presName="composite3" presStyleCnt="0"/>
      <dgm:spPr/>
    </dgm:pt>
    <dgm:pt modelId="{060C2FD1-645B-4F56-9F94-D2AD18CC2BE9}" type="pres">
      <dgm:prSet presAssocID="{F6225A5A-7516-4F92-9BF7-5AB0AF83C0EE}" presName="background3" presStyleLbl="node3" presStyleIdx="1" presStyleCnt="8"/>
      <dgm:spPr>
        <a:solidFill>
          <a:schemeClr val="tx1"/>
        </a:solidFill>
      </dgm:spPr>
    </dgm:pt>
    <dgm:pt modelId="{C9DDEF78-90B1-48BC-9EE9-3CF4AB058E4D}" type="pres">
      <dgm:prSet presAssocID="{F6225A5A-7516-4F92-9BF7-5AB0AF83C0EE}" presName="text3" presStyleLbl="fgAcc3" presStyleIdx="1" presStyleCnt="8">
        <dgm:presLayoutVars>
          <dgm:chPref val="3"/>
        </dgm:presLayoutVars>
      </dgm:prSet>
      <dgm:spPr/>
    </dgm:pt>
    <dgm:pt modelId="{2D591115-A33D-4FBE-8B82-59B6A04983C8}" type="pres">
      <dgm:prSet presAssocID="{F6225A5A-7516-4F92-9BF7-5AB0AF83C0EE}" presName="hierChild4" presStyleCnt="0"/>
      <dgm:spPr/>
    </dgm:pt>
    <dgm:pt modelId="{7FC2F8FE-1AF3-437C-9FA6-88241BF91B41}" type="pres">
      <dgm:prSet presAssocID="{22BD4A08-F4AF-4F15-B012-ED9A003DA180}" presName="Name17" presStyleLbl="parChTrans1D3" presStyleIdx="2" presStyleCnt="8"/>
      <dgm:spPr/>
    </dgm:pt>
    <dgm:pt modelId="{7F0B456B-CEAC-423A-A9E7-9454D2F7B66C}" type="pres">
      <dgm:prSet presAssocID="{1634E16A-4615-4837-A1FB-3399BE503F3B}" presName="hierRoot3" presStyleCnt="0"/>
      <dgm:spPr/>
    </dgm:pt>
    <dgm:pt modelId="{13CE84C7-3100-4160-9697-86A0EFEC7728}" type="pres">
      <dgm:prSet presAssocID="{1634E16A-4615-4837-A1FB-3399BE503F3B}" presName="composite3" presStyleCnt="0"/>
      <dgm:spPr/>
    </dgm:pt>
    <dgm:pt modelId="{30B686F0-6E26-4188-9E20-ED4A4F53AA51}" type="pres">
      <dgm:prSet presAssocID="{1634E16A-4615-4837-A1FB-3399BE503F3B}" presName="background3" presStyleLbl="node3" presStyleIdx="2" presStyleCnt="8"/>
      <dgm:spPr/>
    </dgm:pt>
    <dgm:pt modelId="{47851B17-3EE0-4ED7-A95E-2AED7AC64ABA}" type="pres">
      <dgm:prSet presAssocID="{1634E16A-4615-4837-A1FB-3399BE503F3B}" presName="text3" presStyleLbl="fgAcc3" presStyleIdx="2" presStyleCnt="8">
        <dgm:presLayoutVars>
          <dgm:chPref val="3"/>
        </dgm:presLayoutVars>
      </dgm:prSet>
      <dgm:spPr/>
    </dgm:pt>
    <dgm:pt modelId="{85FA7389-14F8-435B-9F59-7D4FA8726381}" type="pres">
      <dgm:prSet presAssocID="{1634E16A-4615-4837-A1FB-3399BE503F3B}" presName="hierChild4" presStyleCnt="0"/>
      <dgm:spPr/>
    </dgm:pt>
    <dgm:pt modelId="{BD4D2340-9FAC-4456-9A39-18954B10EE14}" type="pres">
      <dgm:prSet presAssocID="{727BF03F-C9A7-4C28-899D-9892AD3BDB44}" presName="Name23" presStyleLbl="parChTrans1D4" presStyleIdx="0" presStyleCnt="11"/>
      <dgm:spPr/>
    </dgm:pt>
    <dgm:pt modelId="{F0B4A0BA-71EC-429C-BF3E-6E2D03C025E6}" type="pres">
      <dgm:prSet presAssocID="{BC5F553A-F3DB-4EA7-AF07-6A121090F013}" presName="hierRoot4" presStyleCnt="0"/>
      <dgm:spPr/>
    </dgm:pt>
    <dgm:pt modelId="{79A549E1-9F88-4441-91BF-11AB03C4CBBF}" type="pres">
      <dgm:prSet presAssocID="{BC5F553A-F3DB-4EA7-AF07-6A121090F013}" presName="composite4" presStyleCnt="0"/>
      <dgm:spPr/>
    </dgm:pt>
    <dgm:pt modelId="{D5325E96-1C91-4EFB-8EB6-CC485F9492FB}" type="pres">
      <dgm:prSet presAssocID="{BC5F553A-F3DB-4EA7-AF07-6A121090F013}" presName="background4" presStyleLbl="node4" presStyleIdx="0" presStyleCnt="11"/>
      <dgm:spPr>
        <a:solidFill>
          <a:schemeClr val="tx1"/>
        </a:solidFill>
      </dgm:spPr>
    </dgm:pt>
    <dgm:pt modelId="{067AB31D-F2DB-466C-9BCA-2FE6A752BDC6}" type="pres">
      <dgm:prSet presAssocID="{BC5F553A-F3DB-4EA7-AF07-6A121090F013}" presName="text4" presStyleLbl="fgAcc4" presStyleIdx="0" presStyleCnt="11">
        <dgm:presLayoutVars>
          <dgm:chPref val="3"/>
        </dgm:presLayoutVars>
      </dgm:prSet>
      <dgm:spPr/>
    </dgm:pt>
    <dgm:pt modelId="{232A0EC7-34C6-4F2A-B5FF-8B5289D00936}" type="pres">
      <dgm:prSet presAssocID="{BC5F553A-F3DB-4EA7-AF07-6A121090F013}" presName="hierChild5" presStyleCnt="0"/>
      <dgm:spPr/>
    </dgm:pt>
    <dgm:pt modelId="{B7D3B2C6-3D51-4F10-948C-CD24DC474A9F}" type="pres">
      <dgm:prSet presAssocID="{4FC8C11D-692C-40EF-A0A2-407327BA23C4}" presName="Name23" presStyleLbl="parChTrans1D4" presStyleIdx="1" presStyleCnt="11"/>
      <dgm:spPr/>
    </dgm:pt>
    <dgm:pt modelId="{EED031BB-52C7-4BB6-8FAA-3571013E4E88}" type="pres">
      <dgm:prSet presAssocID="{6EB166AE-368D-412E-9F11-7A7F94E884B6}" presName="hierRoot4" presStyleCnt="0"/>
      <dgm:spPr/>
    </dgm:pt>
    <dgm:pt modelId="{ACFB8C9B-BCF0-48CB-890A-9AB3BE88BAB1}" type="pres">
      <dgm:prSet presAssocID="{6EB166AE-368D-412E-9F11-7A7F94E884B6}" presName="composite4" presStyleCnt="0"/>
      <dgm:spPr/>
    </dgm:pt>
    <dgm:pt modelId="{4B83ED75-408E-4300-BDE8-1F41083DB328}" type="pres">
      <dgm:prSet presAssocID="{6EB166AE-368D-412E-9F11-7A7F94E884B6}" presName="background4" presStyleLbl="node4" presStyleIdx="1" presStyleCnt="11"/>
      <dgm:spPr>
        <a:solidFill>
          <a:schemeClr val="tx1"/>
        </a:solidFill>
      </dgm:spPr>
    </dgm:pt>
    <dgm:pt modelId="{83739A84-E23C-4727-A2B8-E6622FECE281}" type="pres">
      <dgm:prSet presAssocID="{6EB166AE-368D-412E-9F11-7A7F94E884B6}" presName="text4" presStyleLbl="fgAcc4" presStyleIdx="1" presStyleCnt="11">
        <dgm:presLayoutVars>
          <dgm:chPref val="3"/>
        </dgm:presLayoutVars>
      </dgm:prSet>
      <dgm:spPr/>
    </dgm:pt>
    <dgm:pt modelId="{329C7681-FB66-48CF-8D3C-04B843CF73BB}" type="pres">
      <dgm:prSet presAssocID="{6EB166AE-368D-412E-9F11-7A7F94E884B6}" presName="hierChild5" presStyleCnt="0"/>
      <dgm:spPr/>
    </dgm:pt>
    <dgm:pt modelId="{4B4F9CFA-FD45-44B1-9506-896AF484483A}" type="pres">
      <dgm:prSet presAssocID="{EA5226A9-F3D0-42CC-90CD-A1E0CE6E2C2A}" presName="Name23" presStyleLbl="parChTrans1D4" presStyleIdx="2" presStyleCnt="11"/>
      <dgm:spPr/>
    </dgm:pt>
    <dgm:pt modelId="{11F23D27-2D37-4FC3-823C-19D8B811B8D7}" type="pres">
      <dgm:prSet presAssocID="{3922B68A-8197-4002-A1CA-E8E696FCA567}" presName="hierRoot4" presStyleCnt="0"/>
      <dgm:spPr/>
    </dgm:pt>
    <dgm:pt modelId="{DD760314-939E-4154-B309-6107C9B1BA9C}" type="pres">
      <dgm:prSet presAssocID="{3922B68A-8197-4002-A1CA-E8E696FCA567}" presName="composite4" presStyleCnt="0"/>
      <dgm:spPr/>
    </dgm:pt>
    <dgm:pt modelId="{55082437-5ADA-4B98-8ACE-323474DBE783}" type="pres">
      <dgm:prSet presAssocID="{3922B68A-8197-4002-A1CA-E8E696FCA567}" presName="background4" presStyleLbl="node4" presStyleIdx="2" presStyleCnt="11"/>
      <dgm:spPr>
        <a:solidFill>
          <a:schemeClr val="tx1"/>
        </a:solidFill>
      </dgm:spPr>
    </dgm:pt>
    <dgm:pt modelId="{40F66103-4547-400B-AAF3-3C790164B2D3}" type="pres">
      <dgm:prSet presAssocID="{3922B68A-8197-4002-A1CA-E8E696FCA567}" presName="text4" presStyleLbl="fgAcc4" presStyleIdx="2" presStyleCnt="11">
        <dgm:presLayoutVars>
          <dgm:chPref val="3"/>
        </dgm:presLayoutVars>
      </dgm:prSet>
      <dgm:spPr/>
    </dgm:pt>
    <dgm:pt modelId="{4B7C0BAC-2933-4C01-A846-008675FD3429}" type="pres">
      <dgm:prSet presAssocID="{3922B68A-8197-4002-A1CA-E8E696FCA567}" presName="hierChild5" presStyleCnt="0"/>
      <dgm:spPr/>
    </dgm:pt>
    <dgm:pt modelId="{A7D7BDC6-121F-4B7F-959C-A60980B6DCAA}" type="pres">
      <dgm:prSet presAssocID="{E5D87FD9-6878-4F6E-8045-EE76930DC4D1}" presName="Name17" presStyleLbl="parChTrans1D3" presStyleIdx="3" presStyleCnt="8"/>
      <dgm:spPr/>
    </dgm:pt>
    <dgm:pt modelId="{D9C88011-E4CE-4097-9F8C-526318E9190C}" type="pres">
      <dgm:prSet presAssocID="{CEB21D93-6F41-4D2C-A1D0-3F419D0353DF}" presName="hierRoot3" presStyleCnt="0"/>
      <dgm:spPr/>
    </dgm:pt>
    <dgm:pt modelId="{864F92EE-DD1D-4097-91FE-D1D63593315E}" type="pres">
      <dgm:prSet presAssocID="{CEB21D93-6F41-4D2C-A1D0-3F419D0353DF}" presName="composite3" presStyleCnt="0"/>
      <dgm:spPr/>
    </dgm:pt>
    <dgm:pt modelId="{8C0D6D79-BDEC-4079-8560-61BCBD57C07D}" type="pres">
      <dgm:prSet presAssocID="{CEB21D93-6F41-4D2C-A1D0-3F419D0353DF}" presName="background3" presStyleLbl="node3" presStyleIdx="3" presStyleCnt="8"/>
      <dgm:spPr/>
    </dgm:pt>
    <dgm:pt modelId="{D47B34C5-F58B-43F9-B3DB-7E00D5B8EC46}" type="pres">
      <dgm:prSet presAssocID="{CEB21D93-6F41-4D2C-A1D0-3F419D0353DF}" presName="text3" presStyleLbl="fgAcc3" presStyleIdx="3" presStyleCnt="8">
        <dgm:presLayoutVars>
          <dgm:chPref val="3"/>
        </dgm:presLayoutVars>
      </dgm:prSet>
      <dgm:spPr/>
    </dgm:pt>
    <dgm:pt modelId="{F4B288CD-6023-4C4E-99F9-EA274D4ABF28}" type="pres">
      <dgm:prSet presAssocID="{CEB21D93-6F41-4D2C-A1D0-3F419D0353DF}" presName="hierChild4" presStyleCnt="0"/>
      <dgm:spPr/>
    </dgm:pt>
    <dgm:pt modelId="{C852E207-D11A-47FD-A088-3DD60A1C5F14}" type="pres">
      <dgm:prSet presAssocID="{4DAE565F-8C16-46B8-B8A4-3F7CFEC62EBD}" presName="Name23" presStyleLbl="parChTrans1D4" presStyleIdx="3" presStyleCnt="11"/>
      <dgm:spPr/>
    </dgm:pt>
    <dgm:pt modelId="{C1C89585-EF4A-4024-94D3-2FDEB388883C}" type="pres">
      <dgm:prSet presAssocID="{1E7F0887-714E-46B8-B774-73E2277EB7CE}" presName="hierRoot4" presStyleCnt="0"/>
      <dgm:spPr/>
    </dgm:pt>
    <dgm:pt modelId="{60F8D50A-9C86-465A-B149-EE423E3C7443}" type="pres">
      <dgm:prSet presAssocID="{1E7F0887-714E-46B8-B774-73E2277EB7CE}" presName="composite4" presStyleCnt="0"/>
      <dgm:spPr/>
    </dgm:pt>
    <dgm:pt modelId="{C139D160-4F9B-4A38-9BAA-0C4627AAA279}" type="pres">
      <dgm:prSet presAssocID="{1E7F0887-714E-46B8-B774-73E2277EB7CE}" presName="background4" presStyleLbl="node4" presStyleIdx="3" presStyleCnt="11"/>
      <dgm:spPr>
        <a:solidFill>
          <a:schemeClr val="tx1"/>
        </a:solidFill>
      </dgm:spPr>
    </dgm:pt>
    <dgm:pt modelId="{CA04F5CB-4F63-4483-B9EA-4E7E0626FA4B}" type="pres">
      <dgm:prSet presAssocID="{1E7F0887-714E-46B8-B774-73E2277EB7CE}" presName="text4" presStyleLbl="fgAcc4" presStyleIdx="3" presStyleCnt="11">
        <dgm:presLayoutVars>
          <dgm:chPref val="3"/>
        </dgm:presLayoutVars>
      </dgm:prSet>
      <dgm:spPr/>
    </dgm:pt>
    <dgm:pt modelId="{9B0560CA-26EB-4D24-A7B7-F9EF93BE216C}" type="pres">
      <dgm:prSet presAssocID="{1E7F0887-714E-46B8-B774-73E2277EB7CE}" presName="hierChild5" presStyleCnt="0"/>
      <dgm:spPr/>
    </dgm:pt>
    <dgm:pt modelId="{F085640D-5EAD-453A-BBC0-9F8301058E52}" type="pres">
      <dgm:prSet presAssocID="{4CB182EC-29F2-4AE1-B139-A35695952337}" presName="Name23" presStyleLbl="parChTrans1D4" presStyleIdx="4" presStyleCnt="11"/>
      <dgm:spPr/>
    </dgm:pt>
    <dgm:pt modelId="{A363354C-39EB-4293-9164-E263A750C280}" type="pres">
      <dgm:prSet presAssocID="{9847F6C3-C35C-43E3-96F7-0487D853003F}" presName="hierRoot4" presStyleCnt="0"/>
      <dgm:spPr/>
    </dgm:pt>
    <dgm:pt modelId="{48E5AFA0-723C-4C97-A230-5ED8C60E03FE}" type="pres">
      <dgm:prSet presAssocID="{9847F6C3-C35C-43E3-96F7-0487D853003F}" presName="composite4" presStyleCnt="0"/>
      <dgm:spPr/>
    </dgm:pt>
    <dgm:pt modelId="{07473C02-49C6-47B9-A5AE-DB13ED6D1073}" type="pres">
      <dgm:prSet presAssocID="{9847F6C3-C35C-43E3-96F7-0487D853003F}" presName="background4" presStyleLbl="node4" presStyleIdx="4" presStyleCnt="11"/>
      <dgm:spPr>
        <a:solidFill>
          <a:schemeClr val="accent6"/>
        </a:solidFill>
      </dgm:spPr>
    </dgm:pt>
    <dgm:pt modelId="{51D0976C-9275-4B1C-9E18-2CDADC88C0C6}" type="pres">
      <dgm:prSet presAssocID="{9847F6C3-C35C-43E3-96F7-0487D853003F}" presName="text4" presStyleLbl="fgAcc4" presStyleIdx="4" presStyleCnt="11">
        <dgm:presLayoutVars>
          <dgm:chPref val="3"/>
        </dgm:presLayoutVars>
      </dgm:prSet>
      <dgm:spPr/>
    </dgm:pt>
    <dgm:pt modelId="{87793988-51F5-4304-9F18-0BDFDE0A64F4}" type="pres">
      <dgm:prSet presAssocID="{9847F6C3-C35C-43E3-96F7-0487D853003F}" presName="hierChild5" presStyleCnt="0"/>
      <dgm:spPr/>
    </dgm:pt>
    <dgm:pt modelId="{5F85F289-6030-4F6A-BDB1-FA79B99D3889}" type="pres">
      <dgm:prSet presAssocID="{F259C9A1-905C-429E-AA95-C9844C2B598F}" presName="Name23" presStyleLbl="parChTrans1D4" presStyleIdx="5" presStyleCnt="11"/>
      <dgm:spPr/>
    </dgm:pt>
    <dgm:pt modelId="{91414313-B65B-48E0-AB39-CADE4EA8B9A6}" type="pres">
      <dgm:prSet presAssocID="{670DBD09-73BB-425F-A736-78CBE212C287}" presName="hierRoot4" presStyleCnt="0"/>
      <dgm:spPr/>
    </dgm:pt>
    <dgm:pt modelId="{64A405CC-B528-4292-B576-B1693C15C7A3}" type="pres">
      <dgm:prSet presAssocID="{670DBD09-73BB-425F-A736-78CBE212C287}" presName="composite4" presStyleCnt="0"/>
      <dgm:spPr/>
    </dgm:pt>
    <dgm:pt modelId="{925DBA3F-2FB3-491A-9729-E56BE80FFF15}" type="pres">
      <dgm:prSet presAssocID="{670DBD09-73BB-425F-A736-78CBE212C287}" presName="background4" presStyleLbl="node4" presStyleIdx="5" presStyleCnt="11"/>
      <dgm:spPr>
        <a:solidFill>
          <a:schemeClr val="accent2"/>
        </a:solidFill>
      </dgm:spPr>
    </dgm:pt>
    <dgm:pt modelId="{DF09839C-7832-4010-8E54-0587548EBE37}" type="pres">
      <dgm:prSet presAssocID="{670DBD09-73BB-425F-A736-78CBE212C287}" presName="text4" presStyleLbl="fgAcc4" presStyleIdx="5" presStyleCnt="11">
        <dgm:presLayoutVars>
          <dgm:chPref val="3"/>
        </dgm:presLayoutVars>
      </dgm:prSet>
      <dgm:spPr/>
    </dgm:pt>
    <dgm:pt modelId="{3425E514-282A-478C-82F5-2CAADE230A2A}" type="pres">
      <dgm:prSet presAssocID="{670DBD09-73BB-425F-A736-78CBE212C287}" presName="hierChild5" presStyleCnt="0"/>
      <dgm:spPr/>
    </dgm:pt>
    <dgm:pt modelId="{0FD422B5-D210-4D32-8B00-F067AD4BB7B3}" type="pres">
      <dgm:prSet presAssocID="{E44831A8-7D97-4F90-976E-9EEA2B679F94}" presName="Name17" presStyleLbl="parChTrans1D3" presStyleIdx="4" presStyleCnt="8"/>
      <dgm:spPr/>
    </dgm:pt>
    <dgm:pt modelId="{E4F56C91-5BAD-464D-ABFA-C1FBD4018F42}" type="pres">
      <dgm:prSet presAssocID="{202ABE52-7F0E-4BDC-9FDA-AE17AE5BAB74}" presName="hierRoot3" presStyleCnt="0"/>
      <dgm:spPr/>
    </dgm:pt>
    <dgm:pt modelId="{14FD70A1-754C-4977-B86C-584CD3D09000}" type="pres">
      <dgm:prSet presAssocID="{202ABE52-7F0E-4BDC-9FDA-AE17AE5BAB74}" presName="composite3" presStyleCnt="0"/>
      <dgm:spPr/>
    </dgm:pt>
    <dgm:pt modelId="{84FBC3DC-B1DB-4757-A882-A16991CEA4E3}" type="pres">
      <dgm:prSet presAssocID="{202ABE52-7F0E-4BDC-9FDA-AE17AE5BAB74}" presName="background3" presStyleLbl="node3" presStyleIdx="4" presStyleCnt="8"/>
      <dgm:spPr/>
    </dgm:pt>
    <dgm:pt modelId="{9EE67048-E0FB-45A9-940C-B57F79171150}" type="pres">
      <dgm:prSet presAssocID="{202ABE52-7F0E-4BDC-9FDA-AE17AE5BAB74}" presName="text3" presStyleLbl="fgAcc3" presStyleIdx="4" presStyleCnt="8">
        <dgm:presLayoutVars>
          <dgm:chPref val="3"/>
        </dgm:presLayoutVars>
      </dgm:prSet>
      <dgm:spPr/>
    </dgm:pt>
    <dgm:pt modelId="{77F2301C-11B4-4096-B69F-E478AEC29FD9}" type="pres">
      <dgm:prSet presAssocID="{202ABE52-7F0E-4BDC-9FDA-AE17AE5BAB74}" presName="hierChild4" presStyleCnt="0"/>
      <dgm:spPr/>
    </dgm:pt>
    <dgm:pt modelId="{C6240617-7B2D-4BB0-8D13-D4AA4D5F85F7}" type="pres">
      <dgm:prSet presAssocID="{FCC7CB37-6DFE-4B5C-8AA7-2598BF36C343}" presName="Name23" presStyleLbl="parChTrans1D4" presStyleIdx="6" presStyleCnt="11"/>
      <dgm:spPr/>
    </dgm:pt>
    <dgm:pt modelId="{3D62D1D3-65BA-422C-8385-EB0EF5C6FD91}" type="pres">
      <dgm:prSet presAssocID="{EE191BDF-267B-4E13-8DDA-F41386E166FD}" presName="hierRoot4" presStyleCnt="0"/>
      <dgm:spPr/>
    </dgm:pt>
    <dgm:pt modelId="{72AF928B-F4CA-42D6-8195-AB2B753FDB17}" type="pres">
      <dgm:prSet presAssocID="{EE191BDF-267B-4E13-8DDA-F41386E166FD}" presName="composite4" presStyleCnt="0"/>
      <dgm:spPr/>
    </dgm:pt>
    <dgm:pt modelId="{2DB7637E-4995-430C-A344-9043652CB76A}" type="pres">
      <dgm:prSet presAssocID="{EE191BDF-267B-4E13-8DDA-F41386E166FD}" presName="background4" presStyleLbl="node4" presStyleIdx="6" presStyleCnt="11"/>
      <dgm:spPr>
        <a:solidFill>
          <a:srgbClr val="FFFF00"/>
        </a:solidFill>
      </dgm:spPr>
    </dgm:pt>
    <dgm:pt modelId="{47CFA4B2-473F-4D8A-A82F-DC2F5703070A}" type="pres">
      <dgm:prSet presAssocID="{EE191BDF-267B-4E13-8DDA-F41386E166FD}" presName="text4" presStyleLbl="fgAcc4" presStyleIdx="6" presStyleCnt="11">
        <dgm:presLayoutVars>
          <dgm:chPref val="3"/>
        </dgm:presLayoutVars>
      </dgm:prSet>
      <dgm:spPr/>
    </dgm:pt>
    <dgm:pt modelId="{39BEE2CB-8A41-40D8-8E08-0150E23C0416}" type="pres">
      <dgm:prSet presAssocID="{EE191BDF-267B-4E13-8DDA-F41386E166FD}" presName="hierChild5" presStyleCnt="0"/>
      <dgm:spPr/>
    </dgm:pt>
    <dgm:pt modelId="{B65C2FD6-2C87-4B72-A90D-D3D5D63001EE}" type="pres">
      <dgm:prSet presAssocID="{0FE33BAA-6D05-4794-8C65-B361127A11F2}" presName="Name23" presStyleLbl="parChTrans1D4" presStyleIdx="7" presStyleCnt="11"/>
      <dgm:spPr/>
    </dgm:pt>
    <dgm:pt modelId="{AFD40930-9A78-4B0B-8203-E89C60F78E20}" type="pres">
      <dgm:prSet presAssocID="{005BA775-5332-47D0-8E86-06B633ADF8DF}" presName="hierRoot4" presStyleCnt="0"/>
      <dgm:spPr/>
    </dgm:pt>
    <dgm:pt modelId="{D5F62216-7549-40CC-98C3-B3D49A34A6EC}" type="pres">
      <dgm:prSet presAssocID="{005BA775-5332-47D0-8E86-06B633ADF8DF}" presName="composite4" presStyleCnt="0"/>
      <dgm:spPr/>
    </dgm:pt>
    <dgm:pt modelId="{C646294B-F837-43BF-B7CB-E1B5B0B0A5AC}" type="pres">
      <dgm:prSet presAssocID="{005BA775-5332-47D0-8E86-06B633ADF8DF}" presName="background4" presStyleLbl="node4" presStyleIdx="7" presStyleCnt="11"/>
      <dgm:spPr>
        <a:solidFill>
          <a:srgbClr val="FFFF00"/>
        </a:solidFill>
      </dgm:spPr>
    </dgm:pt>
    <dgm:pt modelId="{961F54ED-1696-474C-A3DB-1A2EF2ED95AB}" type="pres">
      <dgm:prSet presAssocID="{005BA775-5332-47D0-8E86-06B633ADF8DF}" presName="text4" presStyleLbl="fgAcc4" presStyleIdx="7" presStyleCnt="11">
        <dgm:presLayoutVars>
          <dgm:chPref val="3"/>
        </dgm:presLayoutVars>
      </dgm:prSet>
      <dgm:spPr/>
    </dgm:pt>
    <dgm:pt modelId="{85F9EE64-49CF-49F0-BCAF-6AB5A6B4487A}" type="pres">
      <dgm:prSet presAssocID="{005BA775-5332-47D0-8E86-06B633ADF8DF}" presName="hierChild5" presStyleCnt="0"/>
      <dgm:spPr/>
    </dgm:pt>
    <dgm:pt modelId="{72E69B3C-5F4A-4347-85A7-B81A1F8F4133}" type="pres">
      <dgm:prSet presAssocID="{BE003885-10D8-41A7-91E9-7EEE3369297F}" presName="Name23" presStyleLbl="parChTrans1D4" presStyleIdx="8" presStyleCnt="11"/>
      <dgm:spPr/>
    </dgm:pt>
    <dgm:pt modelId="{B7BEE660-ED6F-4512-904B-07C6FABD5D4B}" type="pres">
      <dgm:prSet presAssocID="{D3F2C7C3-7926-4D17-8128-CCA41B794139}" presName="hierRoot4" presStyleCnt="0"/>
      <dgm:spPr/>
    </dgm:pt>
    <dgm:pt modelId="{0A521ACD-4CDB-4A8A-9C0F-24E42734A405}" type="pres">
      <dgm:prSet presAssocID="{D3F2C7C3-7926-4D17-8128-CCA41B794139}" presName="composite4" presStyleCnt="0"/>
      <dgm:spPr/>
    </dgm:pt>
    <dgm:pt modelId="{30302A2D-22B6-422B-9DE7-ECB6C1806A02}" type="pres">
      <dgm:prSet presAssocID="{D3F2C7C3-7926-4D17-8128-CCA41B794139}" presName="background4" presStyleLbl="node4" presStyleIdx="8" presStyleCnt="11"/>
      <dgm:spPr>
        <a:solidFill>
          <a:srgbClr val="FFFF00"/>
        </a:solidFill>
      </dgm:spPr>
    </dgm:pt>
    <dgm:pt modelId="{9497C202-3ECA-4454-AB4E-D3DB0684006D}" type="pres">
      <dgm:prSet presAssocID="{D3F2C7C3-7926-4D17-8128-CCA41B794139}" presName="text4" presStyleLbl="fgAcc4" presStyleIdx="8" presStyleCnt="11">
        <dgm:presLayoutVars>
          <dgm:chPref val="3"/>
        </dgm:presLayoutVars>
      </dgm:prSet>
      <dgm:spPr/>
    </dgm:pt>
    <dgm:pt modelId="{C677A2F8-485C-429E-A93A-2BF89F85DF82}" type="pres">
      <dgm:prSet presAssocID="{D3F2C7C3-7926-4D17-8128-CCA41B794139}" presName="hierChild5" presStyleCnt="0"/>
      <dgm:spPr/>
    </dgm:pt>
    <dgm:pt modelId="{C91CD20C-D2E5-4F1F-BA01-0A7A0666F94D}" type="pres">
      <dgm:prSet presAssocID="{45AA485F-336A-4205-8CE9-E70A5BF292E9}" presName="Name23" presStyleLbl="parChTrans1D4" presStyleIdx="9" presStyleCnt="11"/>
      <dgm:spPr/>
    </dgm:pt>
    <dgm:pt modelId="{5834553A-22E7-4ADD-A46A-17C48AC6D2DE}" type="pres">
      <dgm:prSet presAssocID="{1AE973D9-CD6A-424E-986C-8A6C483AB054}" presName="hierRoot4" presStyleCnt="0"/>
      <dgm:spPr/>
    </dgm:pt>
    <dgm:pt modelId="{2F48F360-BD86-4B30-853B-2694F5058021}" type="pres">
      <dgm:prSet presAssocID="{1AE973D9-CD6A-424E-986C-8A6C483AB054}" presName="composite4" presStyleCnt="0"/>
      <dgm:spPr/>
    </dgm:pt>
    <dgm:pt modelId="{4CCBC646-6A5B-4F1F-A5AE-B8330C21B0D3}" type="pres">
      <dgm:prSet presAssocID="{1AE973D9-CD6A-424E-986C-8A6C483AB054}" presName="background4" presStyleLbl="node4" presStyleIdx="9" presStyleCnt="11"/>
      <dgm:spPr>
        <a:solidFill>
          <a:srgbClr val="FFFF00"/>
        </a:solidFill>
      </dgm:spPr>
    </dgm:pt>
    <dgm:pt modelId="{3E354619-A4F7-42C9-86A4-093F9CDEEE43}" type="pres">
      <dgm:prSet presAssocID="{1AE973D9-CD6A-424E-986C-8A6C483AB054}" presName="text4" presStyleLbl="fgAcc4" presStyleIdx="9" presStyleCnt="11">
        <dgm:presLayoutVars>
          <dgm:chPref val="3"/>
        </dgm:presLayoutVars>
      </dgm:prSet>
      <dgm:spPr/>
    </dgm:pt>
    <dgm:pt modelId="{B757FAAE-62B9-458D-BF21-132CBF317B0E}" type="pres">
      <dgm:prSet presAssocID="{1AE973D9-CD6A-424E-986C-8A6C483AB054}" presName="hierChild5" presStyleCnt="0"/>
      <dgm:spPr/>
    </dgm:pt>
    <dgm:pt modelId="{19594434-D1AE-48F9-B8D2-FCAE1428F2FD}" type="pres">
      <dgm:prSet presAssocID="{DC4D19F9-305D-434A-97C0-AF97E0885244}" presName="Name23" presStyleLbl="parChTrans1D4" presStyleIdx="10" presStyleCnt="11"/>
      <dgm:spPr/>
    </dgm:pt>
    <dgm:pt modelId="{93A41995-D6B7-4B8A-8CC2-13CC953D737D}" type="pres">
      <dgm:prSet presAssocID="{E8126D9B-4251-487A-8E4B-77ABEFAAA5B8}" presName="hierRoot4" presStyleCnt="0"/>
      <dgm:spPr/>
    </dgm:pt>
    <dgm:pt modelId="{450378FE-82D4-4490-A23C-24487E4C112D}" type="pres">
      <dgm:prSet presAssocID="{E8126D9B-4251-487A-8E4B-77ABEFAAA5B8}" presName="composite4" presStyleCnt="0"/>
      <dgm:spPr/>
    </dgm:pt>
    <dgm:pt modelId="{17E6CE24-2E81-4E61-AEE2-26D492FED74A}" type="pres">
      <dgm:prSet presAssocID="{E8126D9B-4251-487A-8E4B-77ABEFAAA5B8}" presName="background4" presStyleLbl="node4" presStyleIdx="10" presStyleCnt="11"/>
      <dgm:spPr>
        <a:solidFill>
          <a:schemeClr val="accent2"/>
        </a:solidFill>
      </dgm:spPr>
    </dgm:pt>
    <dgm:pt modelId="{27E70BAA-0D82-4EDC-A3E5-7F72C771AAFC}" type="pres">
      <dgm:prSet presAssocID="{E8126D9B-4251-487A-8E4B-77ABEFAAA5B8}" presName="text4" presStyleLbl="fgAcc4" presStyleIdx="10" presStyleCnt="11">
        <dgm:presLayoutVars>
          <dgm:chPref val="3"/>
        </dgm:presLayoutVars>
      </dgm:prSet>
      <dgm:spPr/>
    </dgm:pt>
    <dgm:pt modelId="{1462AA2B-4E01-4C54-AC94-24BCCD9EEED7}" type="pres">
      <dgm:prSet presAssocID="{E8126D9B-4251-487A-8E4B-77ABEFAAA5B8}" presName="hierChild5" presStyleCnt="0"/>
      <dgm:spPr/>
    </dgm:pt>
    <dgm:pt modelId="{DF4ADBDC-0782-4231-B586-492D8062F766}" type="pres">
      <dgm:prSet presAssocID="{6E6D8A8C-2C5C-4968-A43A-940FCA51D8AA}" presName="Name10" presStyleLbl="parChTrans1D2" presStyleIdx="2" presStyleCnt="3"/>
      <dgm:spPr/>
    </dgm:pt>
    <dgm:pt modelId="{CE51D63C-0005-4EBD-9B2F-E5D915245DD7}" type="pres">
      <dgm:prSet presAssocID="{13080777-3B9B-4ADB-BFA4-1D85A8F74BEA}" presName="hierRoot2" presStyleCnt="0"/>
      <dgm:spPr/>
    </dgm:pt>
    <dgm:pt modelId="{F41D03DD-FF76-4FEF-B8AD-420E89E882F1}" type="pres">
      <dgm:prSet presAssocID="{13080777-3B9B-4ADB-BFA4-1D85A8F74BEA}" presName="composite2" presStyleCnt="0"/>
      <dgm:spPr/>
    </dgm:pt>
    <dgm:pt modelId="{34B684FE-B19C-48E3-9A35-D10B0D05412E}" type="pres">
      <dgm:prSet presAssocID="{13080777-3B9B-4ADB-BFA4-1D85A8F74BEA}" presName="background2" presStyleLbl="node2" presStyleIdx="2" presStyleCnt="3"/>
      <dgm:spPr/>
    </dgm:pt>
    <dgm:pt modelId="{FE65E739-E1D6-44E5-8ADB-F5D2181BCC36}" type="pres">
      <dgm:prSet presAssocID="{13080777-3B9B-4ADB-BFA4-1D85A8F74BEA}" presName="text2" presStyleLbl="fgAcc2" presStyleIdx="2" presStyleCnt="3" custScaleX="211712">
        <dgm:presLayoutVars>
          <dgm:chPref val="3"/>
        </dgm:presLayoutVars>
      </dgm:prSet>
      <dgm:spPr/>
    </dgm:pt>
    <dgm:pt modelId="{23715AE2-0D01-4B22-8374-FA84B7E93464}" type="pres">
      <dgm:prSet presAssocID="{13080777-3B9B-4ADB-BFA4-1D85A8F74BEA}" presName="hierChild3" presStyleCnt="0"/>
      <dgm:spPr/>
    </dgm:pt>
    <dgm:pt modelId="{777C0A12-7678-4F24-821E-FCB453021C3D}" type="pres">
      <dgm:prSet presAssocID="{50DFEDB8-8036-436E-836C-E0D896315411}" presName="Name17" presStyleLbl="parChTrans1D3" presStyleIdx="5" presStyleCnt="8"/>
      <dgm:spPr/>
    </dgm:pt>
    <dgm:pt modelId="{4DBC3E27-0750-42B9-B40E-0A0232BBB321}" type="pres">
      <dgm:prSet presAssocID="{3F8C26CE-213E-4B84-880C-94CFB6C3DE1A}" presName="hierRoot3" presStyleCnt="0"/>
      <dgm:spPr/>
    </dgm:pt>
    <dgm:pt modelId="{82412D32-4E05-4D3C-84D2-DCAEA59E64C7}" type="pres">
      <dgm:prSet presAssocID="{3F8C26CE-213E-4B84-880C-94CFB6C3DE1A}" presName="composite3" presStyleCnt="0"/>
      <dgm:spPr/>
    </dgm:pt>
    <dgm:pt modelId="{21E4715C-8A39-4D15-BE48-81E27EA279E0}" type="pres">
      <dgm:prSet presAssocID="{3F8C26CE-213E-4B84-880C-94CFB6C3DE1A}" presName="background3" presStyleLbl="node3" presStyleIdx="5" presStyleCnt="8"/>
      <dgm:spPr>
        <a:solidFill>
          <a:schemeClr val="tx1"/>
        </a:solidFill>
      </dgm:spPr>
    </dgm:pt>
    <dgm:pt modelId="{1D60791A-F821-457B-8EE2-49237D146E62}" type="pres">
      <dgm:prSet presAssocID="{3F8C26CE-213E-4B84-880C-94CFB6C3DE1A}" presName="text3" presStyleLbl="fgAcc3" presStyleIdx="5" presStyleCnt="8">
        <dgm:presLayoutVars>
          <dgm:chPref val="3"/>
        </dgm:presLayoutVars>
      </dgm:prSet>
      <dgm:spPr/>
    </dgm:pt>
    <dgm:pt modelId="{A86E1876-BFD1-42ED-91E7-C597D7FD1FA9}" type="pres">
      <dgm:prSet presAssocID="{3F8C26CE-213E-4B84-880C-94CFB6C3DE1A}" presName="hierChild4" presStyleCnt="0"/>
      <dgm:spPr/>
    </dgm:pt>
    <dgm:pt modelId="{1A258EB6-F6D2-4CB7-BB68-63A30702A3AB}" type="pres">
      <dgm:prSet presAssocID="{E37972A8-76A5-4686-9689-19CFBD923F49}" presName="Name17" presStyleLbl="parChTrans1D3" presStyleIdx="6" presStyleCnt="8"/>
      <dgm:spPr/>
    </dgm:pt>
    <dgm:pt modelId="{F3302961-A4D7-40A4-BB3A-19F67EE7B417}" type="pres">
      <dgm:prSet presAssocID="{04633E38-3DC5-4A16-B2ED-5CC424AE94BA}" presName="hierRoot3" presStyleCnt="0"/>
      <dgm:spPr/>
    </dgm:pt>
    <dgm:pt modelId="{942327E9-D52F-428D-9088-7F4A397F6B8E}" type="pres">
      <dgm:prSet presAssocID="{04633E38-3DC5-4A16-B2ED-5CC424AE94BA}" presName="composite3" presStyleCnt="0"/>
      <dgm:spPr/>
    </dgm:pt>
    <dgm:pt modelId="{B3AD4D75-4FDA-4CA0-9CED-F77FF5DDA4DB}" type="pres">
      <dgm:prSet presAssocID="{04633E38-3DC5-4A16-B2ED-5CC424AE94BA}" presName="background3" presStyleLbl="node3" presStyleIdx="6" presStyleCnt="8"/>
      <dgm:spPr>
        <a:solidFill>
          <a:schemeClr val="tx1"/>
        </a:solidFill>
      </dgm:spPr>
    </dgm:pt>
    <dgm:pt modelId="{186AC135-B905-4CEF-AEB1-8915D8BC6BC6}" type="pres">
      <dgm:prSet presAssocID="{04633E38-3DC5-4A16-B2ED-5CC424AE94BA}" presName="text3" presStyleLbl="fgAcc3" presStyleIdx="6" presStyleCnt="8">
        <dgm:presLayoutVars>
          <dgm:chPref val="3"/>
        </dgm:presLayoutVars>
      </dgm:prSet>
      <dgm:spPr/>
    </dgm:pt>
    <dgm:pt modelId="{08863048-F364-4321-9D18-D7590D9312F1}" type="pres">
      <dgm:prSet presAssocID="{04633E38-3DC5-4A16-B2ED-5CC424AE94BA}" presName="hierChild4" presStyleCnt="0"/>
      <dgm:spPr/>
    </dgm:pt>
    <dgm:pt modelId="{3CD19D9E-B977-4CD7-9F3A-985EF65C6AC1}" type="pres">
      <dgm:prSet presAssocID="{2DABD37E-3875-49EB-A69B-C016490883BF}" presName="Name17" presStyleLbl="parChTrans1D3" presStyleIdx="7" presStyleCnt="8"/>
      <dgm:spPr/>
    </dgm:pt>
    <dgm:pt modelId="{A7EF28F1-A0AD-4933-BD58-90F39A2DC3C8}" type="pres">
      <dgm:prSet presAssocID="{8E4152DA-F1C8-44EC-85B2-C6058B99A39B}" presName="hierRoot3" presStyleCnt="0"/>
      <dgm:spPr/>
    </dgm:pt>
    <dgm:pt modelId="{3B28288F-466E-4CCD-9FB1-D934F3F5A8EC}" type="pres">
      <dgm:prSet presAssocID="{8E4152DA-F1C8-44EC-85B2-C6058B99A39B}" presName="composite3" presStyleCnt="0"/>
      <dgm:spPr/>
    </dgm:pt>
    <dgm:pt modelId="{756BFD1E-45B7-4014-B155-E9ACB927FBBB}" type="pres">
      <dgm:prSet presAssocID="{8E4152DA-F1C8-44EC-85B2-C6058B99A39B}" presName="background3" presStyleLbl="node3" presStyleIdx="7" presStyleCnt="8"/>
      <dgm:spPr>
        <a:solidFill>
          <a:schemeClr val="tx1"/>
        </a:solidFill>
      </dgm:spPr>
    </dgm:pt>
    <dgm:pt modelId="{36770F4F-2BF1-49E3-BE42-EBA2FFBE6995}" type="pres">
      <dgm:prSet presAssocID="{8E4152DA-F1C8-44EC-85B2-C6058B99A39B}" presName="text3" presStyleLbl="fgAcc3" presStyleIdx="7" presStyleCnt="8">
        <dgm:presLayoutVars>
          <dgm:chPref val="3"/>
        </dgm:presLayoutVars>
      </dgm:prSet>
      <dgm:spPr/>
    </dgm:pt>
    <dgm:pt modelId="{015E8385-58AB-484D-92C1-409E411E9E60}" type="pres">
      <dgm:prSet presAssocID="{8E4152DA-F1C8-44EC-85B2-C6058B99A39B}" presName="hierChild4" presStyleCnt="0"/>
      <dgm:spPr/>
    </dgm:pt>
  </dgm:ptLst>
  <dgm:cxnLst>
    <dgm:cxn modelId="{7946B401-E6ED-4FC3-AE35-E160ECF4A5B5}" srcId="{CEB21D93-6F41-4D2C-A1D0-3F419D0353DF}" destId="{9847F6C3-C35C-43E3-96F7-0487D853003F}" srcOrd="1" destOrd="0" parTransId="{4CB182EC-29F2-4AE1-B139-A35695952337}" sibTransId="{783CB15D-C9B9-471E-BEAA-513F2E88E03F}"/>
    <dgm:cxn modelId="{E7B74502-1066-4C41-A0BE-4AEA90553766}" type="presOf" srcId="{FCC7CB37-6DFE-4B5C-8AA7-2598BF36C343}" destId="{C6240617-7B2D-4BB0-8D13-D4AA4D5F85F7}" srcOrd="0" destOrd="0" presId="urn:microsoft.com/office/officeart/2005/8/layout/hierarchy1"/>
    <dgm:cxn modelId="{5DA80F04-58EA-439A-A1DE-281B3D1EB437}" type="presOf" srcId="{727BF03F-C9A7-4C28-899D-9892AD3BDB44}" destId="{BD4D2340-9FAC-4456-9A39-18954B10EE14}" srcOrd="0" destOrd="0" presId="urn:microsoft.com/office/officeart/2005/8/layout/hierarchy1"/>
    <dgm:cxn modelId="{F5D8E004-D535-47C0-BA82-2D4F1B6716D1}" type="presOf" srcId="{202ABE52-7F0E-4BDC-9FDA-AE17AE5BAB74}" destId="{9EE67048-E0FB-45A9-940C-B57F79171150}" srcOrd="0" destOrd="0" presId="urn:microsoft.com/office/officeart/2005/8/layout/hierarchy1"/>
    <dgm:cxn modelId="{DE41DD05-0BF4-420A-A322-782F6BBBA03B}" type="presOf" srcId="{8E4152DA-F1C8-44EC-85B2-C6058B99A39B}" destId="{36770F4F-2BF1-49E3-BE42-EBA2FFBE6995}" srcOrd="0" destOrd="0" presId="urn:microsoft.com/office/officeart/2005/8/layout/hierarchy1"/>
    <dgm:cxn modelId="{97744A06-9853-4B53-8661-1D2E3DAD9790}" type="presOf" srcId="{F259C9A1-905C-429E-AA95-C9844C2B598F}" destId="{5F85F289-6030-4F6A-BDB1-FA79B99D3889}" srcOrd="0" destOrd="0" presId="urn:microsoft.com/office/officeart/2005/8/layout/hierarchy1"/>
    <dgm:cxn modelId="{92B41F0B-B3BB-4EE2-B68C-13DA09AE5B19}" type="presOf" srcId="{CEB21D93-6F41-4D2C-A1D0-3F419D0353DF}" destId="{D47B34C5-F58B-43F9-B3DB-7E00D5B8EC46}" srcOrd="0" destOrd="0" presId="urn:microsoft.com/office/officeart/2005/8/layout/hierarchy1"/>
    <dgm:cxn modelId="{9594E40C-4C61-490C-BE61-1CE7FDA02834}" srcId="{13080777-3B9B-4ADB-BFA4-1D85A8F74BEA}" destId="{8E4152DA-F1C8-44EC-85B2-C6058B99A39B}" srcOrd="2" destOrd="0" parTransId="{2DABD37E-3875-49EB-A69B-C016490883BF}" sibTransId="{0A846624-67AE-4309-B251-C66046785A29}"/>
    <dgm:cxn modelId="{9C5C990E-62FD-4159-BC5E-EC9AC30172EA}" type="presOf" srcId="{EE191BDF-267B-4E13-8DDA-F41386E166FD}" destId="{47CFA4B2-473F-4D8A-A82F-DC2F5703070A}" srcOrd="0" destOrd="0" presId="urn:microsoft.com/office/officeart/2005/8/layout/hierarchy1"/>
    <dgm:cxn modelId="{B348B913-B2D3-4405-8E23-C572FCFF85A3}" srcId="{1634E16A-4615-4837-A1FB-3399BE503F3B}" destId="{BC5F553A-F3DB-4EA7-AF07-6A121090F013}" srcOrd="0" destOrd="0" parTransId="{727BF03F-C9A7-4C28-899D-9892AD3BDB44}" sibTransId="{6DE17525-93A0-4FA6-8131-16DA6669C828}"/>
    <dgm:cxn modelId="{4AC63A1C-0A75-4FAE-9B1B-3C1E19058A8C}" type="presOf" srcId="{18EAD400-FC24-46A7-BE68-E322FFB83B0E}" destId="{65D5BF89-D201-454A-98C2-85E7C0DB3052}" srcOrd="0" destOrd="0" presId="urn:microsoft.com/office/officeart/2005/8/layout/hierarchy1"/>
    <dgm:cxn modelId="{8F9B192A-9C86-4F41-B21B-C93F4FABB255}" srcId="{1634E16A-4615-4837-A1FB-3399BE503F3B}" destId="{6EB166AE-368D-412E-9F11-7A7F94E884B6}" srcOrd="1" destOrd="0" parTransId="{4FC8C11D-692C-40EF-A0A2-407327BA23C4}" sibTransId="{467B3B8B-8F50-453B-AD96-AEE88ED4DF9E}"/>
    <dgm:cxn modelId="{90E5D32A-EC75-44FC-8582-0D158A664450}" type="presOf" srcId="{EA5226A9-F3D0-42CC-90CD-A1E0CE6E2C2A}" destId="{4B4F9CFA-FD45-44B1-9506-896AF484483A}" srcOrd="0" destOrd="0" presId="urn:microsoft.com/office/officeart/2005/8/layout/hierarchy1"/>
    <dgm:cxn modelId="{290D772B-5027-4B3F-A10F-E5B88F0D702A}" type="presOf" srcId="{F6225A5A-7516-4F92-9BF7-5AB0AF83C0EE}" destId="{C9DDEF78-90B1-48BC-9EE9-3CF4AB058E4D}" srcOrd="0" destOrd="0" presId="urn:microsoft.com/office/officeart/2005/8/layout/hierarchy1"/>
    <dgm:cxn modelId="{8E35CD36-B5C7-4402-B088-70B9032652D8}" type="presOf" srcId="{4CB182EC-29F2-4AE1-B139-A35695952337}" destId="{F085640D-5EAD-453A-BBC0-9F8301058E52}" srcOrd="0" destOrd="0" presId="urn:microsoft.com/office/officeart/2005/8/layout/hierarchy1"/>
    <dgm:cxn modelId="{83B9A839-8B04-4B39-957C-BB7E22846E57}" type="presOf" srcId="{DC4D19F9-305D-434A-97C0-AF97E0885244}" destId="{19594434-D1AE-48F9-B8D2-FCAE1428F2FD}" srcOrd="0" destOrd="0" presId="urn:microsoft.com/office/officeart/2005/8/layout/hierarchy1"/>
    <dgm:cxn modelId="{1D685B40-3271-4F1C-8888-49C9A4A0E48E}" type="presOf" srcId="{84636872-2DB3-4C0F-82D6-0CF358828952}" destId="{F57F4D6B-AEFB-495D-8A98-669B570B0BC9}" srcOrd="0" destOrd="0" presId="urn:microsoft.com/office/officeart/2005/8/layout/hierarchy1"/>
    <dgm:cxn modelId="{8D502B5F-705D-47EC-BC63-6904870D6293}" srcId="{1634E16A-4615-4837-A1FB-3399BE503F3B}" destId="{3922B68A-8197-4002-A1CA-E8E696FCA567}" srcOrd="2" destOrd="0" parTransId="{EA5226A9-F3D0-42CC-90CD-A1E0CE6E2C2A}" sibTransId="{C69896D5-B3BF-4ECE-A0FE-58BD5AE8C864}"/>
    <dgm:cxn modelId="{DE54BD66-2F88-4D47-9890-AEB2CB5009BB}" srcId="{54E4307D-1ACB-4E8C-9282-83D024202450}" destId="{C17C18F8-2F64-4622-BED0-F8E79E6D6987}" srcOrd="0" destOrd="0" parTransId="{A8C44562-B159-401F-8EFD-85685BE2EE4A}" sibTransId="{65166198-C0C3-4CB6-9329-297F2418E1DE}"/>
    <dgm:cxn modelId="{53203068-B7FB-4D28-A908-B6D12DC14FB5}" srcId="{BC00171D-8E11-4029-85B6-D62767525DCD}" destId="{CEB21D93-6F41-4D2C-A1D0-3F419D0353DF}" srcOrd="3" destOrd="0" parTransId="{E5D87FD9-6878-4F6E-8045-EE76930DC4D1}" sibTransId="{410509A9-C7AD-4C39-B866-E1D371D908D3}"/>
    <dgm:cxn modelId="{D5318A6F-AC7A-416B-A8A0-EDABE5801D9C}" type="presOf" srcId="{3F8C26CE-213E-4B84-880C-94CFB6C3DE1A}" destId="{1D60791A-F821-457B-8EE2-49237D146E62}" srcOrd="0" destOrd="0" presId="urn:microsoft.com/office/officeart/2005/8/layout/hierarchy1"/>
    <dgm:cxn modelId="{9103A370-F494-4BC4-860C-3C5AAD81A87C}" type="presOf" srcId="{3BB02C19-2DFB-494D-B04C-6ABCD8BD1977}" destId="{08D96007-1574-44DE-93F3-A436388B486E}" srcOrd="0" destOrd="0" presId="urn:microsoft.com/office/officeart/2005/8/layout/hierarchy1"/>
    <dgm:cxn modelId="{77B9CA50-7C6D-44FA-B5C7-F230E19C8EB9}" srcId="{BC00171D-8E11-4029-85B6-D62767525DCD}" destId="{1634E16A-4615-4837-A1FB-3399BE503F3B}" srcOrd="2" destOrd="0" parTransId="{22BD4A08-F4AF-4F15-B012-ED9A003DA180}" sibTransId="{FA65DDFF-B753-48B7-9BDA-ECA61300A5B9}"/>
    <dgm:cxn modelId="{64958472-3905-4630-AFDA-A57C86490424}" type="presOf" srcId="{E5D87FD9-6878-4F6E-8045-EE76930DC4D1}" destId="{A7D7BDC6-121F-4B7F-959C-A60980B6DCAA}" srcOrd="0" destOrd="0" presId="urn:microsoft.com/office/officeart/2005/8/layout/hierarchy1"/>
    <dgm:cxn modelId="{6AF81473-FABA-4908-9012-5EAE097F413F}" srcId="{BC00171D-8E11-4029-85B6-D62767525DCD}" destId="{202ABE52-7F0E-4BDC-9FDA-AE17AE5BAB74}" srcOrd="4" destOrd="0" parTransId="{E44831A8-7D97-4F90-976E-9EEA2B679F94}" sibTransId="{263A3BF7-2004-4FDF-93C4-E9F4929DE934}"/>
    <dgm:cxn modelId="{54EC8273-B623-464D-9B38-B851B868CBED}" srcId="{CEB21D93-6F41-4D2C-A1D0-3F419D0353DF}" destId="{670DBD09-73BB-425F-A736-78CBE212C287}" srcOrd="2" destOrd="0" parTransId="{F259C9A1-905C-429E-AA95-C9844C2B598F}" sibTransId="{1D8E5378-9E2D-4199-896D-055E4BB2440C}"/>
    <dgm:cxn modelId="{58699B75-66CA-4917-AEFC-69EA2AC9E8DD}" type="presOf" srcId="{D3F2C7C3-7926-4D17-8128-CCA41B794139}" destId="{9497C202-3ECA-4454-AB4E-D3DB0684006D}" srcOrd="0" destOrd="0" presId="urn:microsoft.com/office/officeart/2005/8/layout/hierarchy1"/>
    <dgm:cxn modelId="{B412CD55-10EE-4483-B687-67F0CBED58CD}" type="presOf" srcId="{13080777-3B9B-4ADB-BFA4-1D85A8F74BEA}" destId="{FE65E739-E1D6-44E5-8ADB-F5D2181BCC36}" srcOrd="0" destOrd="0" presId="urn:microsoft.com/office/officeart/2005/8/layout/hierarchy1"/>
    <dgm:cxn modelId="{82B55656-4519-430E-AA49-6CAF83CFCFFE}" type="presOf" srcId="{BC00171D-8E11-4029-85B6-D62767525DCD}" destId="{03D77BF8-EB48-4D9C-85E1-576AC332216C}" srcOrd="0" destOrd="0" presId="urn:microsoft.com/office/officeart/2005/8/layout/hierarchy1"/>
    <dgm:cxn modelId="{B1095D59-B252-4E5F-B9B2-ABEFDDDE11A3}" type="presOf" srcId="{005BA775-5332-47D0-8E86-06B633ADF8DF}" destId="{961F54ED-1696-474C-A3DB-1A2EF2ED95AB}" srcOrd="0" destOrd="0" presId="urn:microsoft.com/office/officeart/2005/8/layout/hierarchy1"/>
    <dgm:cxn modelId="{D102857B-2A1C-49D0-A015-2CC44FFE9C90}" type="presOf" srcId="{C17C18F8-2F64-4622-BED0-F8E79E6D6987}" destId="{8E2464A2-52E8-4330-A2A9-2B3C54FB8586}" srcOrd="0" destOrd="0" presId="urn:microsoft.com/office/officeart/2005/8/layout/hierarchy1"/>
    <dgm:cxn modelId="{80645781-536F-410F-80D7-0ADD029A7EE1}" type="presOf" srcId="{50DFEDB8-8036-436E-836C-E0D896315411}" destId="{777C0A12-7678-4F24-821E-FCB453021C3D}" srcOrd="0" destOrd="0" presId="urn:microsoft.com/office/officeart/2005/8/layout/hierarchy1"/>
    <dgm:cxn modelId="{99B1F881-E245-4BC4-A8B3-D946241D382D}" type="presOf" srcId="{A5909A8A-C40D-4D0B-868A-6367B3381606}" destId="{60878114-94B7-4EC8-BDDA-5DF54C0FC362}" srcOrd="0" destOrd="0" presId="urn:microsoft.com/office/officeart/2005/8/layout/hierarchy1"/>
    <dgm:cxn modelId="{3299DA86-CDBD-4545-80C4-1B90B69C59D3}" type="presOf" srcId="{22BD4A08-F4AF-4F15-B012-ED9A003DA180}" destId="{7FC2F8FE-1AF3-437C-9FA6-88241BF91B41}" srcOrd="0" destOrd="0" presId="urn:microsoft.com/office/officeart/2005/8/layout/hierarchy1"/>
    <dgm:cxn modelId="{0681E689-8C59-4194-9F5F-7F78EE841813}" type="presOf" srcId="{54E4307D-1ACB-4E8C-9282-83D024202450}" destId="{319114D1-7489-4287-9F58-D92370797E6A}" srcOrd="0" destOrd="0" presId="urn:microsoft.com/office/officeart/2005/8/layout/hierarchy1"/>
    <dgm:cxn modelId="{225EB88D-2A07-4E5B-8B99-0CE767BB5538}" type="presOf" srcId="{1E7F0887-714E-46B8-B774-73E2277EB7CE}" destId="{CA04F5CB-4F63-4483-B9EA-4E7E0626FA4B}" srcOrd="0" destOrd="0" presId="urn:microsoft.com/office/officeart/2005/8/layout/hierarchy1"/>
    <dgm:cxn modelId="{F48F0493-A0B2-4857-A6DD-884F18DE2D21}" srcId="{CEB21D93-6F41-4D2C-A1D0-3F419D0353DF}" destId="{1E7F0887-714E-46B8-B774-73E2277EB7CE}" srcOrd="0" destOrd="0" parTransId="{4DAE565F-8C16-46B8-B8A4-3F7CFEC62EBD}" sibTransId="{49CEBBE1-EC1F-4C00-A939-57B906C6EF1B}"/>
    <dgm:cxn modelId="{637B149C-DAF2-4C95-9998-0AB09B431CBF}" type="presOf" srcId="{F338E6F6-AD5C-4B58-A865-B90BFD6FFE3E}" destId="{21CECCF1-08A5-408F-8A0C-884A4F10492B}" srcOrd="0" destOrd="0" presId="urn:microsoft.com/office/officeart/2005/8/layout/hierarchy1"/>
    <dgm:cxn modelId="{DB936B9C-D9CD-4D44-9FC4-2CEAA4DC5020}" srcId="{C17C18F8-2F64-4622-BED0-F8E79E6D6987}" destId="{13080777-3B9B-4ADB-BFA4-1D85A8F74BEA}" srcOrd="2" destOrd="0" parTransId="{6E6D8A8C-2C5C-4968-A43A-940FCA51D8AA}" sibTransId="{416194F6-FD55-43F1-BAF0-31D1EEA55670}"/>
    <dgm:cxn modelId="{B4773B9E-9304-4E1C-81AF-6FC694B80C9D}" type="presOf" srcId="{04633E38-3DC5-4A16-B2ED-5CC424AE94BA}" destId="{186AC135-B905-4CEF-AEB1-8915D8BC6BC6}" srcOrd="0" destOrd="0" presId="urn:microsoft.com/office/officeart/2005/8/layout/hierarchy1"/>
    <dgm:cxn modelId="{E450C2A1-6F1F-426C-8BCC-14FC4993FABD}" type="presOf" srcId="{4DAE565F-8C16-46B8-B8A4-3F7CFEC62EBD}" destId="{C852E207-D11A-47FD-A088-3DD60A1C5F14}" srcOrd="0" destOrd="0" presId="urn:microsoft.com/office/officeart/2005/8/layout/hierarchy1"/>
    <dgm:cxn modelId="{87B307A3-262B-4C8C-9FED-F41F67AE667F}" type="presOf" srcId="{BC5F553A-F3DB-4EA7-AF07-6A121090F013}" destId="{067AB31D-F2DB-466C-9BCA-2FE6A752BDC6}" srcOrd="0" destOrd="0" presId="urn:microsoft.com/office/officeart/2005/8/layout/hierarchy1"/>
    <dgm:cxn modelId="{987836A5-963F-4FB5-9E8F-B18F9C6180CF}" type="presOf" srcId="{E37972A8-76A5-4686-9689-19CFBD923F49}" destId="{1A258EB6-F6D2-4CB7-BB68-63A30702A3AB}" srcOrd="0" destOrd="0" presId="urn:microsoft.com/office/officeart/2005/8/layout/hierarchy1"/>
    <dgm:cxn modelId="{E94EFAB0-EE8B-48B8-A885-A15A1EBFC72C}" srcId="{202ABE52-7F0E-4BDC-9FDA-AE17AE5BAB74}" destId="{EE191BDF-267B-4E13-8DDA-F41386E166FD}" srcOrd="0" destOrd="0" parTransId="{FCC7CB37-6DFE-4B5C-8AA7-2598BF36C343}" sibTransId="{5EE875A6-0A14-4B09-9EF4-0E9DE2B45E87}"/>
    <dgm:cxn modelId="{D57E88B6-A2E6-4975-85D5-E325FE2B6356}" srcId="{202ABE52-7F0E-4BDC-9FDA-AE17AE5BAB74}" destId="{E8126D9B-4251-487A-8E4B-77ABEFAAA5B8}" srcOrd="4" destOrd="0" parTransId="{DC4D19F9-305D-434A-97C0-AF97E0885244}" sibTransId="{787DC6A2-8E10-4487-B653-475E06CF1111}"/>
    <dgm:cxn modelId="{417D73BA-FD69-404B-B1D4-C82A8431948C}" type="presOf" srcId="{670DBD09-73BB-425F-A736-78CBE212C287}" destId="{DF09839C-7832-4010-8E54-0587548EBE37}" srcOrd="0" destOrd="0" presId="urn:microsoft.com/office/officeart/2005/8/layout/hierarchy1"/>
    <dgm:cxn modelId="{097C3DC1-D6AD-45A8-B5AC-055B29019FFF}" srcId="{C17C18F8-2F64-4622-BED0-F8E79E6D6987}" destId="{BC00171D-8E11-4029-85B6-D62767525DCD}" srcOrd="1" destOrd="0" parTransId="{18EAD400-FC24-46A7-BE68-E322FFB83B0E}" sibTransId="{52C9CE04-BFE4-45C5-B4E0-2E941A8B6658}"/>
    <dgm:cxn modelId="{22560EC2-7A25-4F88-A831-C948B7CAB000}" type="presOf" srcId="{E44831A8-7D97-4F90-976E-9EEA2B679F94}" destId="{0FD422B5-D210-4D32-8B00-F067AD4BB7B3}" srcOrd="0" destOrd="0" presId="urn:microsoft.com/office/officeart/2005/8/layout/hierarchy1"/>
    <dgm:cxn modelId="{8302C9C3-A019-4E2E-8AFF-F248C0C5DBD2}" srcId="{13080777-3B9B-4ADB-BFA4-1D85A8F74BEA}" destId="{04633E38-3DC5-4A16-B2ED-5CC424AE94BA}" srcOrd="1" destOrd="0" parTransId="{E37972A8-76A5-4686-9689-19CFBD923F49}" sibTransId="{09A21EF9-F8FD-459F-A715-C172F03C26E3}"/>
    <dgm:cxn modelId="{86B3ABC4-2A6C-4037-8335-BFA38711FA18}" type="presOf" srcId="{1AE973D9-CD6A-424E-986C-8A6C483AB054}" destId="{3E354619-A4F7-42C9-86A4-093F9CDEEE43}" srcOrd="0" destOrd="0" presId="urn:microsoft.com/office/officeart/2005/8/layout/hierarchy1"/>
    <dgm:cxn modelId="{5F9510C5-DD4A-4C50-B47D-B6C3B0F8674D}" type="presOf" srcId="{0FE33BAA-6D05-4794-8C65-B361127A11F2}" destId="{B65C2FD6-2C87-4B72-A90D-D3D5D63001EE}" srcOrd="0" destOrd="0" presId="urn:microsoft.com/office/officeart/2005/8/layout/hierarchy1"/>
    <dgm:cxn modelId="{F3015DC6-0861-4B43-B625-4EC05BDCBA01}" srcId="{BC00171D-8E11-4029-85B6-D62767525DCD}" destId="{F6225A5A-7516-4F92-9BF7-5AB0AF83C0EE}" srcOrd="1" destOrd="0" parTransId="{84636872-2DB3-4C0F-82D6-0CF358828952}" sibTransId="{07C2AA56-011C-4C37-B9C2-D7458BB25CB9}"/>
    <dgm:cxn modelId="{6ECEBDC8-92FD-485C-A3EE-AAF200613AB5}" type="presOf" srcId="{427E2F95-15D5-4D12-97BC-037BE7D1FC32}" destId="{F0F76E34-55E6-4079-8C96-9B5DC80A63DC}" srcOrd="0" destOrd="0" presId="urn:microsoft.com/office/officeart/2005/8/layout/hierarchy1"/>
    <dgm:cxn modelId="{90EE16D0-1E6C-4750-8727-F8FEEFD33E01}" type="presOf" srcId="{BE003885-10D8-41A7-91E9-7EEE3369297F}" destId="{72E69B3C-5F4A-4347-85A7-B81A1F8F4133}" srcOrd="0" destOrd="0" presId="urn:microsoft.com/office/officeart/2005/8/layout/hierarchy1"/>
    <dgm:cxn modelId="{DC8E98D2-AD0E-42C8-B7C5-9E1F4E0ED4A1}" srcId="{13080777-3B9B-4ADB-BFA4-1D85A8F74BEA}" destId="{3F8C26CE-213E-4B84-880C-94CFB6C3DE1A}" srcOrd="0" destOrd="0" parTransId="{50DFEDB8-8036-436E-836C-E0D896315411}" sibTransId="{4F68B03A-F9D5-410A-95C6-708DD602EE6A}"/>
    <dgm:cxn modelId="{E1B3CBD6-8555-4B6A-86ED-A1A3C2263ED0}" srcId="{BC00171D-8E11-4029-85B6-D62767525DCD}" destId="{A5909A8A-C40D-4D0B-868A-6367B3381606}" srcOrd="0" destOrd="0" parTransId="{427E2F95-15D5-4D12-97BC-037BE7D1FC32}" sibTransId="{DE3DA6CA-A869-42D5-A437-5916F9551413}"/>
    <dgm:cxn modelId="{8BE60FD7-0355-4BAF-8A0C-CD3EB2873425}" type="presOf" srcId="{9847F6C3-C35C-43E3-96F7-0487D853003F}" destId="{51D0976C-9275-4B1C-9E18-2CDADC88C0C6}" srcOrd="0" destOrd="0" presId="urn:microsoft.com/office/officeart/2005/8/layout/hierarchy1"/>
    <dgm:cxn modelId="{889569D7-2BB5-400A-B287-6BB1987F176A}" srcId="{202ABE52-7F0E-4BDC-9FDA-AE17AE5BAB74}" destId="{1AE973D9-CD6A-424E-986C-8A6C483AB054}" srcOrd="3" destOrd="0" parTransId="{45AA485F-336A-4205-8CE9-E70A5BF292E9}" sibTransId="{1F9291D2-817A-46F9-848E-488F0D4F61D6}"/>
    <dgm:cxn modelId="{A3772ED8-FBA2-47CC-BA91-F78A02750AEC}" srcId="{202ABE52-7F0E-4BDC-9FDA-AE17AE5BAB74}" destId="{005BA775-5332-47D0-8E86-06B633ADF8DF}" srcOrd="1" destOrd="0" parTransId="{0FE33BAA-6D05-4794-8C65-B361127A11F2}" sibTransId="{F45A29D4-624D-4E73-B92D-F9989F5EA7FA}"/>
    <dgm:cxn modelId="{8DF2D5D9-D763-49A9-A179-A1A4C824C11B}" type="presOf" srcId="{6E6D8A8C-2C5C-4968-A43A-940FCA51D8AA}" destId="{DF4ADBDC-0782-4231-B586-492D8062F766}" srcOrd="0" destOrd="0" presId="urn:microsoft.com/office/officeart/2005/8/layout/hierarchy1"/>
    <dgm:cxn modelId="{54F2E5D9-E8D4-44BF-815D-64BBAB93504D}" type="presOf" srcId="{E8126D9B-4251-487A-8E4B-77ABEFAAA5B8}" destId="{27E70BAA-0D82-4EDC-A3E5-7F72C771AAFC}" srcOrd="0" destOrd="0" presId="urn:microsoft.com/office/officeart/2005/8/layout/hierarchy1"/>
    <dgm:cxn modelId="{4C0B60DE-723E-42E9-9647-04ABFA943646}" type="presOf" srcId="{6EB166AE-368D-412E-9F11-7A7F94E884B6}" destId="{83739A84-E23C-4727-A2B8-E6622FECE281}" srcOrd="0" destOrd="0" presId="urn:microsoft.com/office/officeart/2005/8/layout/hierarchy1"/>
    <dgm:cxn modelId="{0573AEE8-7CB6-45E4-9A7E-DC1A8E32D558}" srcId="{C17C18F8-2F64-4622-BED0-F8E79E6D6987}" destId="{3BB02C19-2DFB-494D-B04C-6ABCD8BD1977}" srcOrd="0" destOrd="0" parTransId="{F338E6F6-AD5C-4B58-A865-B90BFD6FFE3E}" sibTransId="{488E9F8E-0075-4E3F-9F25-0DC255561106}"/>
    <dgm:cxn modelId="{197DBBF1-A4CF-41E5-B446-862BEE370741}" type="presOf" srcId="{2DABD37E-3875-49EB-A69B-C016490883BF}" destId="{3CD19D9E-B977-4CD7-9F3A-985EF65C6AC1}" srcOrd="0" destOrd="0" presId="urn:microsoft.com/office/officeart/2005/8/layout/hierarchy1"/>
    <dgm:cxn modelId="{0263B8F2-C4C2-4B80-B51A-D1AEF50A9A4D}" type="presOf" srcId="{45AA485F-336A-4205-8CE9-E70A5BF292E9}" destId="{C91CD20C-D2E5-4F1F-BA01-0A7A0666F94D}" srcOrd="0" destOrd="0" presId="urn:microsoft.com/office/officeart/2005/8/layout/hierarchy1"/>
    <dgm:cxn modelId="{6D804BF7-A062-47E2-9C35-675F30A98A97}" type="presOf" srcId="{1634E16A-4615-4837-A1FB-3399BE503F3B}" destId="{47851B17-3EE0-4ED7-A95E-2AED7AC64ABA}" srcOrd="0" destOrd="0" presId="urn:microsoft.com/office/officeart/2005/8/layout/hierarchy1"/>
    <dgm:cxn modelId="{16E210F8-BBAE-443E-B762-963C532AAE5A}" srcId="{202ABE52-7F0E-4BDC-9FDA-AE17AE5BAB74}" destId="{D3F2C7C3-7926-4D17-8128-CCA41B794139}" srcOrd="2" destOrd="0" parTransId="{BE003885-10D8-41A7-91E9-7EEE3369297F}" sibTransId="{DBB84065-CDB4-4CFE-9CE0-71E2F7EAE6AB}"/>
    <dgm:cxn modelId="{3C0C28FC-E6AF-4959-97BA-E750AB3E8D83}" type="presOf" srcId="{3922B68A-8197-4002-A1CA-E8E696FCA567}" destId="{40F66103-4547-400B-AAF3-3C790164B2D3}" srcOrd="0" destOrd="0" presId="urn:microsoft.com/office/officeart/2005/8/layout/hierarchy1"/>
    <dgm:cxn modelId="{1C5397FD-AFB6-43D1-805F-17B73771751B}" type="presOf" srcId="{4FC8C11D-692C-40EF-A0A2-407327BA23C4}" destId="{B7D3B2C6-3D51-4F10-948C-CD24DC474A9F}" srcOrd="0" destOrd="0" presId="urn:microsoft.com/office/officeart/2005/8/layout/hierarchy1"/>
    <dgm:cxn modelId="{91645A3A-4D7F-4CBA-81F6-88AD0DA72FD2}" type="presParOf" srcId="{319114D1-7489-4287-9F58-D92370797E6A}" destId="{89C06C0C-7471-464E-8A7D-CC785E3DEA0E}" srcOrd="0" destOrd="0" presId="urn:microsoft.com/office/officeart/2005/8/layout/hierarchy1"/>
    <dgm:cxn modelId="{274F0C5A-2E5E-43D3-B000-B9F387D34152}" type="presParOf" srcId="{89C06C0C-7471-464E-8A7D-CC785E3DEA0E}" destId="{03990CC6-1BB9-41B5-B799-829E66E13CBC}" srcOrd="0" destOrd="0" presId="urn:microsoft.com/office/officeart/2005/8/layout/hierarchy1"/>
    <dgm:cxn modelId="{DA202719-2CA1-498D-9B3C-1E8E3C3B02CE}" type="presParOf" srcId="{03990CC6-1BB9-41B5-B799-829E66E13CBC}" destId="{85D4D9CC-A478-410C-BAFA-143D41222AA6}" srcOrd="0" destOrd="0" presId="urn:microsoft.com/office/officeart/2005/8/layout/hierarchy1"/>
    <dgm:cxn modelId="{049BBE11-9D16-4F88-8BEA-C05EC0DEFB0E}" type="presParOf" srcId="{03990CC6-1BB9-41B5-B799-829E66E13CBC}" destId="{8E2464A2-52E8-4330-A2A9-2B3C54FB8586}" srcOrd="1" destOrd="0" presId="urn:microsoft.com/office/officeart/2005/8/layout/hierarchy1"/>
    <dgm:cxn modelId="{62905538-577A-4F3D-8BC3-9AC71A5408F1}" type="presParOf" srcId="{89C06C0C-7471-464E-8A7D-CC785E3DEA0E}" destId="{C518FD04-3310-414E-B245-DBFC996D869B}" srcOrd="1" destOrd="0" presId="urn:microsoft.com/office/officeart/2005/8/layout/hierarchy1"/>
    <dgm:cxn modelId="{28C917CA-4744-45A8-AE27-D932BA2CE156}" type="presParOf" srcId="{C518FD04-3310-414E-B245-DBFC996D869B}" destId="{21CECCF1-08A5-408F-8A0C-884A4F10492B}" srcOrd="0" destOrd="0" presId="urn:microsoft.com/office/officeart/2005/8/layout/hierarchy1"/>
    <dgm:cxn modelId="{549226E4-DB93-4551-A0DD-AC096B5B7D07}" type="presParOf" srcId="{C518FD04-3310-414E-B245-DBFC996D869B}" destId="{BF10D6AF-391F-4BCB-BF0D-71113CE63DF6}" srcOrd="1" destOrd="0" presId="urn:microsoft.com/office/officeart/2005/8/layout/hierarchy1"/>
    <dgm:cxn modelId="{F0F4A661-40FC-4D4B-B8F4-5B0F8A3346CC}" type="presParOf" srcId="{BF10D6AF-391F-4BCB-BF0D-71113CE63DF6}" destId="{007364E1-FC54-4DCE-A656-4CB93EFDCA00}" srcOrd="0" destOrd="0" presId="urn:microsoft.com/office/officeart/2005/8/layout/hierarchy1"/>
    <dgm:cxn modelId="{C4C7A2E8-065F-40CD-A77A-332448162C7C}" type="presParOf" srcId="{007364E1-FC54-4DCE-A656-4CB93EFDCA00}" destId="{9AD5C6FA-8503-4B65-A2CD-BD56D7DC8F07}" srcOrd="0" destOrd="0" presId="urn:microsoft.com/office/officeart/2005/8/layout/hierarchy1"/>
    <dgm:cxn modelId="{AB1A7B26-C1D8-4B73-A9B9-211D6DD35F2A}" type="presParOf" srcId="{007364E1-FC54-4DCE-A656-4CB93EFDCA00}" destId="{08D96007-1574-44DE-93F3-A436388B486E}" srcOrd="1" destOrd="0" presId="urn:microsoft.com/office/officeart/2005/8/layout/hierarchy1"/>
    <dgm:cxn modelId="{FCBC11C1-9D75-4720-922F-6F1C11429BF3}" type="presParOf" srcId="{BF10D6AF-391F-4BCB-BF0D-71113CE63DF6}" destId="{7E942D8B-2B5F-40DF-A559-CB790422C459}" srcOrd="1" destOrd="0" presId="urn:microsoft.com/office/officeart/2005/8/layout/hierarchy1"/>
    <dgm:cxn modelId="{C1361C97-B81C-406C-B1FC-D93A39B5163F}" type="presParOf" srcId="{C518FD04-3310-414E-B245-DBFC996D869B}" destId="{65D5BF89-D201-454A-98C2-85E7C0DB3052}" srcOrd="2" destOrd="0" presId="urn:microsoft.com/office/officeart/2005/8/layout/hierarchy1"/>
    <dgm:cxn modelId="{061D6F1C-521B-402E-950E-2D21FEEF8921}" type="presParOf" srcId="{C518FD04-3310-414E-B245-DBFC996D869B}" destId="{790D8426-EC3D-4CDB-AC11-ACE966CC85AB}" srcOrd="3" destOrd="0" presId="urn:microsoft.com/office/officeart/2005/8/layout/hierarchy1"/>
    <dgm:cxn modelId="{964DF010-1F69-4C16-9F80-98F20A595A84}" type="presParOf" srcId="{790D8426-EC3D-4CDB-AC11-ACE966CC85AB}" destId="{F5FB5341-AA08-43B4-8AF0-5E02A1711718}" srcOrd="0" destOrd="0" presId="urn:microsoft.com/office/officeart/2005/8/layout/hierarchy1"/>
    <dgm:cxn modelId="{59ADB72F-95D5-4F8C-BDAD-FC7EB89ECFCE}" type="presParOf" srcId="{F5FB5341-AA08-43B4-8AF0-5E02A1711718}" destId="{04268F87-4352-4DD3-AAF3-34BA2810540A}" srcOrd="0" destOrd="0" presId="urn:microsoft.com/office/officeart/2005/8/layout/hierarchy1"/>
    <dgm:cxn modelId="{D941E4CB-3610-474A-B71F-975DDFE21FA6}" type="presParOf" srcId="{F5FB5341-AA08-43B4-8AF0-5E02A1711718}" destId="{03D77BF8-EB48-4D9C-85E1-576AC332216C}" srcOrd="1" destOrd="0" presId="urn:microsoft.com/office/officeart/2005/8/layout/hierarchy1"/>
    <dgm:cxn modelId="{90B25424-B20C-41E9-A485-27D244A6DFAD}" type="presParOf" srcId="{790D8426-EC3D-4CDB-AC11-ACE966CC85AB}" destId="{294412D1-AE6E-4F44-A874-701FB5050043}" srcOrd="1" destOrd="0" presId="urn:microsoft.com/office/officeart/2005/8/layout/hierarchy1"/>
    <dgm:cxn modelId="{D69DEFC3-1FE0-464E-9D14-19A56A12C20C}" type="presParOf" srcId="{294412D1-AE6E-4F44-A874-701FB5050043}" destId="{F0F76E34-55E6-4079-8C96-9B5DC80A63DC}" srcOrd="0" destOrd="0" presId="urn:microsoft.com/office/officeart/2005/8/layout/hierarchy1"/>
    <dgm:cxn modelId="{EE05FF5E-740F-423B-A6DE-2AD5E23F8617}" type="presParOf" srcId="{294412D1-AE6E-4F44-A874-701FB5050043}" destId="{41EF9A2B-6008-4B4B-A770-27CFA74DE56A}" srcOrd="1" destOrd="0" presId="urn:microsoft.com/office/officeart/2005/8/layout/hierarchy1"/>
    <dgm:cxn modelId="{3B336B95-1F8E-42FA-ADD4-F2863D7670D5}" type="presParOf" srcId="{41EF9A2B-6008-4B4B-A770-27CFA74DE56A}" destId="{43A17FF2-28E9-49ED-B79F-6CB1469C0F89}" srcOrd="0" destOrd="0" presId="urn:microsoft.com/office/officeart/2005/8/layout/hierarchy1"/>
    <dgm:cxn modelId="{3F262B70-D1BE-401D-AB1F-5D170867F003}" type="presParOf" srcId="{43A17FF2-28E9-49ED-B79F-6CB1469C0F89}" destId="{324F228B-3858-4552-98D9-06FAF6A2EA9E}" srcOrd="0" destOrd="0" presId="urn:microsoft.com/office/officeart/2005/8/layout/hierarchy1"/>
    <dgm:cxn modelId="{F154FE1F-9A01-49D3-99F4-9BAB14C8EA0E}" type="presParOf" srcId="{43A17FF2-28E9-49ED-B79F-6CB1469C0F89}" destId="{60878114-94B7-4EC8-BDDA-5DF54C0FC362}" srcOrd="1" destOrd="0" presId="urn:microsoft.com/office/officeart/2005/8/layout/hierarchy1"/>
    <dgm:cxn modelId="{0175B301-A9C1-46D1-A917-C2B8F36DFE60}" type="presParOf" srcId="{41EF9A2B-6008-4B4B-A770-27CFA74DE56A}" destId="{1E001348-B178-43E3-A72B-4C7EFBC30710}" srcOrd="1" destOrd="0" presId="urn:microsoft.com/office/officeart/2005/8/layout/hierarchy1"/>
    <dgm:cxn modelId="{4A87369E-B56C-49DC-8975-FDB2DE169183}" type="presParOf" srcId="{294412D1-AE6E-4F44-A874-701FB5050043}" destId="{F57F4D6B-AEFB-495D-8A98-669B570B0BC9}" srcOrd="2" destOrd="0" presId="urn:microsoft.com/office/officeart/2005/8/layout/hierarchy1"/>
    <dgm:cxn modelId="{754BDE86-B744-4405-A530-34D68991001E}" type="presParOf" srcId="{294412D1-AE6E-4F44-A874-701FB5050043}" destId="{1AC5D622-0F20-4BCA-8BA3-E7C2415BA9CA}" srcOrd="3" destOrd="0" presId="urn:microsoft.com/office/officeart/2005/8/layout/hierarchy1"/>
    <dgm:cxn modelId="{EAA8610C-6DC7-423C-8F91-6798D9C78E5A}" type="presParOf" srcId="{1AC5D622-0F20-4BCA-8BA3-E7C2415BA9CA}" destId="{12EDDABF-1FC4-485B-AE9D-F39CBA429427}" srcOrd="0" destOrd="0" presId="urn:microsoft.com/office/officeart/2005/8/layout/hierarchy1"/>
    <dgm:cxn modelId="{E9C8C685-6E07-46F9-8FC7-ACBD377610EB}" type="presParOf" srcId="{12EDDABF-1FC4-485B-AE9D-F39CBA429427}" destId="{060C2FD1-645B-4F56-9F94-D2AD18CC2BE9}" srcOrd="0" destOrd="0" presId="urn:microsoft.com/office/officeart/2005/8/layout/hierarchy1"/>
    <dgm:cxn modelId="{470B0B41-38E6-41DC-8FC3-6593F3552602}" type="presParOf" srcId="{12EDDABF-1FC4-485B-AE9D-F39CBA429427}" destId="{C9DDEF78-90B1-48BC-9EE9-3CF4AB058E4D}" srcOrd="1" destOrd="0" presId="urn:microsoft.com/office/officeart/2005/8/layout/hierarchy1"/>
    <dgm:cxn modelId="{DB03E67B-D180-470D-AC64-F9C66FF88463}" type="presParOf" srcId="{1AC5D622-0F20-4BCA-8BA3-E7C2415BA9CA}" destId="{2D591115-A33D-4FBE-8B82-59B6A04983C8}" srcOrd="1" destOrd="0" presId="urn:microsoft.com/office/officeart/2005/8/layout/hierarchy1"/>
    <dgm:cxn modelId="{11919D98-D2AD-4DD7-B857-6F364277E486}" type="presParOf" srcId="{294412D1-AE6E-4F44-A874-701FB5050043}" destId="{7FC2F8FE-1AF3-437C-9FA6-88241BF91B41}" srcOrd="4" destOrd="0" presId="urn:microsoft.com/office/officeart/2005/8/layout/hierarchy1"/>
    <dgm:cxn modelId="{D877BA51-F99D-41AA-817A-E30B5CADF29F}" type="presParOf" srcId="{294412D1-AE6E-4F44-A874-701FB5050043}" destId="{7F0B456B-CEAC-423A-A9E7-9454D2F7B66C}" srcOrd="5" destOrd="0" presId="urn:microsoft.com/office/officeart/2005/8/layout/hierarchy1"/>
    <dgm:cxn modelId="{2A301618-1E31-4299-A9F2-3B2E84377FF4}" type="presParOf" srcId="{7F0B456B-CEAC-423A-A9E7-9454D2F7B66C}" destId="{13CE84C7-3100-4160-9697-86A0EFEC7728}" srcOrd="0" destOrd="0" presId="urn:microsoft.com/office/officeart/2005/8/layout/hierarchy1"/>
    <dgm:cxn modelId="{1D3C0BC2-6CAA-4A67-9843-22CB08B9531D}" type="presParOf" srcId="{13CE84C7-3100-4160-9697-86A0EFEC7728}" destId="{30B686F0-6E26-4188-9E20-ED4A4F53AA51}" srcOrd="0" destOrd="0" presId="urn:microsoft.com/office/officeart/2005/8/layout/hierarchy1"/>
    <dgm:cxn modelId="{A2B2B91C-A0BE-4567-BF2A-ED022A9454EA}" type="presParOf" srcId="{13CE84C7-3100-4160-9697-86A0EFEC7728}" destId="{47851B17-3EE0-4ED7-A95E-2AED7AC64ABA}" srcOrd="1" destOrd="0" presId="urn:microsoft.com/office/officeart/2005/8/layout/hierarchy1"/>
    <dgm:cxn modelId="{D78EE142-51FE-48D1-B101-7BAA2DE03FBA}" type="presParOf" srcId="{7F0B456B-CEAC-423A-A9E7-9454D2F7B66C}" destId="{85FA7389-14F8-435B-9F59-7D4FA8726381}" srcOrd="1" destOrd="0" presId="urn:microsoft.com/office/officeart/2005/8/layout/hierarchy1"/>
    <dgm:cxn modelId="{3AD6DBF1-789C-4E64-8685-7E9A474FA085}" type="presParOf" srcId="{85FA7389-14F8-435B-9F59-7D4FA8726381}" destId="{BD4D2340-9FAC-4456-9A39-18954B10EE14}" srcOrd="0" destOrd="0" presId="urn:microsoft.com/office/officeart/2005/8/layout/hierarchy1"/>
    <dgm:cxn modelId="{9C20B451-16A0-47DC-BA10-6D412EE69264}" type="presParOf" srcId="{85FA7389-14F8-435B-9F59-7D4FA8726381}" destId="{F0B4A0BA-71EC-429C-BF3E-6E2D03C025E6}" srcOrd="1" destOrd="0" presId="urn:microsoft.com/office/officeart/2005/8/layout/hierarchy1"/>
    <dgm:cxn modelId="{41ACBB7D-B96D-4CE5-AFB2-766A4B9EE167}" type="presParOf" srcId="{F0B4A0BA-71EC-429C-BF3E-6E2D03C025E6}" destId="{79A549E1-9F88-4441-91BF-11AB03C4CBBF}" srcOrd="0" destOrd="0" presId="urn:microsoft.com/office/officeart/2005/8/layout/hierarchy1"/>
    <dgm:cxn modelId="{DF708218-1D96-4B27-8EB9-4F41C1865AD7}" type="presParOf" srcId="{79A549E1-9F88-4441-91BF-11AB03C4CBBF}" destId="{D5325E96-1C91-4EFB-8EB6-CC485F9492FB}" srcOrd="0" destOrd="0" presId="urn:microsoft.com/office/officeart/2005/8/layout/hierarchy1"/>
    <dgm:cxn modelId="{8AA59F75-2F19-4C9A-8B14-E2DBABA2662C}" type="presParOf" srcId="{79A549E1-9F88-4441-91BF-11AB03C4CBBF}" destId="{067AB31D-F2DB-466C-9BCA-2FE6A752BDC6}" srcOrd="1" destOrd="0" presId="urn:microsoft.com/office/officeart/2005/8/layout/hierarchy1"/>
    <dgm:cxn modelId="{1EFB3A36-4F0F-4F36-908F-A337B3A7686D}" type="presParOf" srcId="{F0B4A0BA-71EC-429C-BF3E-6E2D03C025E6}" destId="{232A0EC7-34C6-4F2A-B5FF-8B5289D00936}" srcOrd="1" destOrd="0" presId="urn:microsoft.com/office/officeart/2005/8/layout/hierarchy1"/>
    <dgm:cxn modelId="{543EF10A-1F2E-4A3E-9450-0A385310253E}" type="presParOf" srcId="{85FA7389-14F8-435B-9F59-7D4FA8726381}" destId="{B7D3B2C6-3D51-4F10-948C-CD24DC474A9F}" srcOrd="2" destOrd="0" presId="urn:microsoft.com/office/officeart/2005/8/layout/hierarchy1"/>
    <dgm:cxn modelId="{1CA1BEAE-75C3-41A9-BA60-64DE31F9A481}" type="presParOf" srcId="{85FA7389-14F8-435B-9F59-7D4FA8726381}" destId="{EED031BB-52C7-4BB6-8FAA-3571013E4E88}" srcOrd="3" destOrd="0" presId="urn:microsoft.com/office/officeart/2005/8/layout/hierarchy1"/>
    <dgm:cxn modelId="{A455543E-B992-4F99-A231-E46262EC3571}" type="presParOf" srcId="{EED031BB-52C7-4BB6-8FAA-3571013E4E88}" destId="{ACFB8C9B-BCF0-48CB-890A-9AB3BE88BAB1}" srcOrd="0" destOrd="0" presId="urn:microsoft.com/office/officeart/2005/8/layout/hierarchy1"/>
    <dgm:cxn modelId="{6C85EAE2-683A-4E66-BDA7-32F7C7DEFAB9}" type="presParOf" srcId="{ACFB8C9B-BCF0-48CB-890A-9AB3BE88BAB1}" destId="{4B83ED75-408E-4300-BDE8-1F41083DB328}" srcOrd="0" destOrd="0" presId="urn:microsoft.com/office/officeart/2005/8/layout/hierarchy1"/>
    <dgm:cxn modelId="{8CEED70F-815A-4534-9983-D010B8214D89}" type="presParOf" srcId="{ACFB8C9B-BCF0-48CB-890A-9AB3BE88BAB1}" destId="{83739A84-E23C-4727-A2B8-E6622FECE281}" srcOrd="1" destOrd="0" presId="urn:microsoft.com/office/officeart/2005/8/layout/hierarchy1"/>
    <dgm:cxn modelId="{D87FDE93-DC98-4FDF-A492-B60E1AD42C7D}" type="presParOf" srcId="{EED031BB-52C7-4BB6-8FAA-3571013E4E88}" destId="{329C7681-FB66-48CF-8D3C-04B843CF73BB}" srcOrd="1" destOrd="0" presId="urn:microsoft.com/office/officeart/2005/8/layout/hierarchy1"/>
    <dgm:cxn modelId="{17523019-AE5A-435C-8EBB-12411BD6F740}" type="presParOf" srcId="{85FA7389-14F8-435B-9F59-7D4FA8726381}" destId="{4B4F9CFA-FD45-44B1-9506-896AF484483A}" srcOrd="4" destOrd="0" presId="urn:microsoft.com/office/officeart/2005/8/layout/hierarchy1"/>
    <dgm:cxn modelId="{255D6256-FDD0-4BC9-9A0C-4E45C1EA5697}" type="presParOf" srcId="{85FA7389-14F8-435B-9F59-7D4FA8726381}" destId="{11F23D27-2D37-4FC3-823C-19D8B811B8D7}" srcOrd="5" destOrd="0" presId="urn:microsoft.com/office/officeart/2005/8/layout/hierarchy1"/>
    <dgm:cxn modelId="{801303B9-DB39-4C92-BDF4-38D35A401C63}" type="presParOf" srcId="{11F23D27-2D37-4FC3-823C-19D8B811B8D7}" destId="{DD760314-939E-4154-B309-6107C9B1BA9C}" srcOrd="0" destOrd="0" presId="urn:microsoft.com/office/officeart/2005/8/layout/hierarchy1"/>
    <dgm:cxn modelId="{41717A4B-45A3-4B3D-9BFF-E80CB3C3FB07}" type="presParOf" srcId="{DD760314-939E-4154-B309-6107C9B1BA9C}" destId="{55082437-5ADA-4B98-8ACE-323474DBE783}" srcOrd="0" destOrd="0" presId="urn:microsoft.com/office/officeart/2005/8/layout/hierarchy1"/>
    <dgm:cxn modelId="{ADA08CB4-E072-47ED-9AE4-E29FBF241D7B}" type="presParOf" srcId="{DD760314-939E-4154-B309-6107C9B1BA9C}" destId="{40F66103-4547-400B-AAF3-3C790164B2D3}" srcOrd="1" destOrd="0" presId="urn:microsoft.com/office/officeart/2005/8/layout/hierarchy1"/>
    <dgm:cxn modelId="{F9BDD144-40A2-4908-AB6B-1690FDEB37C0}" type="presParOf" srcId="{11F23D27-2D37-4FC3-823C-19D8B811B8D7}" destId="{4B7C0BAC-2933-4C01-A846-008675FD3429}" srcOrd="1" destOrd="0" presId="urn:microsoft.com/office/officeart/2005/8/layout/hierarchy1"/>
    <dgm:cxn modelId="{B6C56724-D36C-4537-B99D-B7BC98B502E2}" type="presParOf" srcId="{294412D1-AE6E-4F44-A874-701FB5050043}" destId="{A7D7BDC6-121F-4B7F-959C-A60980B6DCAA}" srcOrd="6" destOrd="0" presId="urn:microsoft.com/office/officeart/2005/8/layout/hierarchy1"/>
    <dgm:cxn modelId="{3061616C-8B8E-41B9-967F-1B172EDF60F3}" type="presParOf" srcId="{294412D1-AE6E-4F44-A874-701FB5050043}" destId="{D9C88011-E4CE-4097-9F8C-526318E9190C}" srcOrd="7" destOrd="0" presId="urn:microsoft.com/office/officeart/2005/8/layout/hierarchy1"/>
    <dgm:cxn modelId="{F8145727-7F1F-4A6D-8689-2AC844332C31}" type="presParOf" srcId="{D9C88011-E4CE-4097-9F8C-526318E9190C}" destId="{864F92EE-DD1D-4097-91FE-D1D63593315E}" srcOrd="0" destOrd="0" presId="urn:microsoft.com/office/officeart/2005/8/layout/hierarchy1"/>
    <dgm:cxn modelId="{740B654A-FDB0-471E-B368-363DF0F63CCA}" type="presParOf" srcId="{864F92EE-DD1D-4097-91FE-D1D63593315E}" destId="{8C0D6D79-BDEC-4079-8560-61BCBD57C07D}" srcOrd="0" destOrd="0" presId="urn:microsoft.com/office/officeart/2005/8/layout/hierarchy1"/>
    <dgm:cxn modelId="{D4ABDF52-CD48-4D6D-9207-4BBCF51F426A}" type="presParOf" srcId="{864F92EE-DD1D-4097-91FE-D1D63593315E}" destId="{D47B34C5-F58B-43F9-B3DB-7E00D5B8EC46}" srcOrd="1" destOrd="0" presId="urn:microsoft.com/office/officeart/2005/8/layout/hierarchy1"/>
    <dgm:cxn modelId="{2D38A3F1-7447-4F7A-A116-1CB07E4D2133}" type="presParOf" srcId="{D9C88011-E4CE-4097-9F8C-526318E9190C}" destId="{F4B288CD-6023-4C4E-99F9-EA274D4ABF28}" srcOrd="1" destOrd="0" presId="urn:microsoft.com/office/officeart/2005/8/layout/hierarchy1"/>
    <dgm:cxn modelId="{C03A01D9-87AE-4DB2-B1A1-ECDB2EE09949}" type="presParOf" srcId="{F4B288CD-6023-4C4E-99F9-EA274D4ABF28}" destId="{C852E207-D11A-47FD-A088-3DD60A1C5F14}" srcOrd="0" destOrd="0" presId="urn:microsoft.com/office/officeart/2005/8/layout/hierarchy1"/>
    <dgm:cxn modelId="{3E598D5C-734C-4FB0-B283-534FE88ABAE2}" type="presParOf" srcId="{F4B288CD-6023-4C4E-99F9-EA274D4ABF28}" destId="{C1C89585-EF4A-4024-94D3-2FDEB388883C}" srcOrd="1" destOrd="0" presId="urn:microsoft.com/office/officeart/2005/8/layout/hierarchy1"/>
    <dgm:cxn modelId="{B3A88BBA-2E07-40A9-9491-1DA02FAA1843}" type="presParOf" srcId="{C1C89585-EF4A-4024-94D3-2FDEB388883C}" destId="{60F8D50A-9C86-465A-B149-EE423E3C7443}" srcOrd="0" destOrd="0" presId="urn:microsoft.com/office/officeart/2005/8/layout/hierarchy1"/>
    <dgm:cxn modelId="{82E8B0E5-BE7C-498A-91FE-C213060EECB0}" type="presParOf" srcId="{60F8D50A-9C86-465A-B149-EE423E3C7443}" destId="{C139D160-4F9B-4A38-9BAA-0C4627AAA279}" srcOrd="0" destOrd="0" presId="urn:microsoft.com/office/officeart/2005/8/layout/hierarchy1"/>
    <dgm:cxn modelId="{D93C16A6-D786-4E1F-9F86-AB2A2D0B1F4B}" type="presParOf" srcId="{60F8D50A-9C86-465A-B149-EE423E3C7443}" destId="{CA04F5CB-4F63-4483-B9EA-4E7E0626FA4B}" srcOrd="1" destOrd="0" presId="urn:microsoft.com/office/officeart/2005/8/layout/hierarchy1"/>
    <dgm:cxn modelId="{86EBF3EE-E725-42C7-83D3-010ABF1769B9}" type="presParOf" srcId="{C1C89585-EF4A-4024-94D3-2FDEB388883C}" destId="{9B0560CA-26EB-4D24-A7B7-F9EF93BE216C}" srcOrd="1" destOrd="0" presId="urn:microsoft.com/office/officeart/2005/8/layout/hierarchy1"/>
    <dgm:cxn modelId="{F0EC1DC1-F795-4514-BEA3-437D1275AE9C}" type="presParOf" srcId="{F4B288CD-6023-4C4E-99F9-EA274D4ABF28}" destId="{F085640D-5EAD-453A-BBC0-9F8301058E52}" srcOrd="2" destOrd="0" presId="urn:microsoft.com/office/officeart/2005/8/layout/hierarchy1"/>
    <dgm:cxn modelId="{E79BD459-4E64-4F17-B0F1-6109FB0C4588}" type="presParOf" srcId="{F4B288CD-6023-4C4E-99F9-EA274D4ABF28}" destId="{A363354C-39EB-4293-9164-E263A750C280}" srcOrd="3" destOrd="0" presId="urn:microsoft.com/office/officeart/2005/8/layout/hierarchy1"/>
    <dgm:cxn modelId="{C74F0858-5B0E-4C0C-8F8C-DFA41520AA2C}" type="presParOf" srcId="{A363354C-39EB-4293-9164-E263A750C280}" destId="{48E5AFA0-723C-4C97-A230-5ED8C60E03FE}" srcOrd="0" destOrd="0" presId="urn:microsoft.com/office/officeart/2005/8/layout/hierarchy1"/>
    <dgm:cxn modelId="{C1734F2F-0E9F-40C5-AE01-6B121635567A}" type="presParOf" srcId="{48E5AFA0-723C-4C97-A230-5ED8C60E03FE}" destId="{07473C02-49C6-47B9-A5AE-DB13ED6D1073}" srcOrd="0" destOrd="0" presId="urn:microsoft.com/office/officeart/2005/8/layout/hierarchy1"/>
    <dgm:cxn modelId="{9F8166B4-EF04-4F91-8BFD-3BAB3FC0B95C}" type="presParOf" srcId="{48E5AFA0-723C-4C97-A230-5ED8C60E03FE}" destId="{51D0976C-9275-4B1C-9E18-2CDADC88C0C6}" srcOrd="1" destOrd="0" presId="urn:microsoft.com/office/officeart/2005/8/layout/hierarchy1"/>
    <dgm:cxn modelId="{99F4BA95-E7D6-4BC2-8D37-17DCD66BFE5B}" type="presParOf" srcId="{A363354C-39EB-4293-9164-E263A750C280}" destId="{87793988-51F5-4304-9F18-0BDFDE0A64F4}" srcOrd="1" destOrd="0" presId="urn:microsoft.com/office/officeart/2005/8/layout/hierarchy1"/>
    <dgm:cxn modelId="{8E23226C-9188-441F-965E-422E7447D6B4}" type="presParOf" srcId="{F4B288CD-6023-4C4E-99F9-EA274D4ABF28}" destId="{5F85F289-6030-4F6A-BDB1-FA79B99D3889}" srcOrd="4" destOrd="0" presId="urn:microsoft.com/office/officeart/2005/8/layout/hierarchy1"/>
    <dgm:cxn modelId="{C3B9AA5D-DAB8-4502-8067-99D5814821B4}" type="presParOf" srcId="{F4B288CD-6023-4C4E-99F9-EA274D4ABF28}" destId="{91414313-B65B-48E0-AB39-CADE4EA8B9A6}" srcOrd="5" destOrd="0" presId="urn:microsoft.com/office/officeart/2005/8/layout/hierarchy1"/>
    <dgm:cxn modelId="{A3C0E19E-08A5-4270-85FC-ACD245E16476}" type="presParOf" srcId="{91414313-B65B-48E0-AB39-CADE4EA8B9A6}" destId="{64A405CC-B528-4292-B576-B1693C15C7A3}" srcOrd="0" destOrd="0" presId="urn:microsoft.com/office/officeart/2005/8/layout/hierarchy1"/>
    <dgm:cxn modelId="{F4520A20-AFD0-47C5-9EB7-8BA29AB93F9B}" type="presParOf" srcId="{64A405CC-B528-4292-B576-B1693C15C7A3}" destId="{925DBA3F-2FB3-491A-9729-E56BE80FFF15}" srcOrd="0" destOrd="0" presId="urn:microsoft.com/office/officeart/2005/8/layout/hierarchy1"/>
    <dgm:cxn modelId="{DF94C803-FCF6-4519-AF0A-A1BCAA1AAF1C}" type="presParOf" srcId="{64A405CC-B528-4292-B576-B1693C15C7A3}" destId="{DF09839C-7832-4010-8E54-0587548EBE37}" srcOrd="1" destOrd="0" presId="urn:microsoft.com/office/officeart/2005/8/layout/hierarchy1"/>
    <dgm:cxn modelId="{A8AF1896-2DEA-4BE5-AB7C-92DA8C585EA3}" type="presParOf" srcId="{91414313-B65B-48E0-AB39-CADE4EA8B9A6}" destId="{3425E514-282A-478C-82F5-2CAADE230A2A}" srcOrd="1" destOrd="0" presId="urn:microsoft.com/office/officeart/2005/8/layout/hierarchy1"/>
    <dgm:cxn modelId="{ED753379-7024-4697-BDA2-D82B32F25BCA}" type="presParOf" srcId="{294412D1-AE6E-4F44-A874-701FB5050043}" destId="{0FD422B5-D210-4D32-8B00-F067AD4BB7B3}" srcOrd="8" destOrd="0" presId="urn:microsoft.com/office/officeart/2005/8/layout/hierarchy1"/>
    <dgm:cxn modelId="{DE027BAC-83EE-4499-A5F8-4A7D83E8B63C}" type="presParOf" srcId="{294412D1-AE6E-4F44-A874-701FB5050043}" destId="{E4F56C91-5BAD-464D-ABFA-C1FBD4018F42}" srcOrd="9" destOrd="0" presId="urn:microsoft.com/office/officeart/2005/8/layout/hierarchy1"/>
    <dgm:cxn modelId="{2329F6F8-431B-40DC-BF2A-CA10F50C7E26}" type="presParOf" srcId="{E4F56C91-5BAD-464D-ABFA-C1FBD4018F42}" destId="{14FD70A1-754C-4977-B86C-584CD3D09000}" srcOrd="0" destOrd="0" presId="urn:microsoft.com/office/officeart/2005/8/layout/hierarchy1"/>
    <dgm:cxn modelId="{555C0EC1-D16A-40EB-82C0-46B4FFE30CEB}" type="presParOf" srcId="{14FD70A1-754C-4977-B86C-584CD3D09000}" destId="{84FBC3DC-B1DB-4757-A882-A16991CEA4E3}" srcOrd="0" destOrd="0" presId="urn:microsoft.com/office/officeart/2005/8/layout/hierarchy1"/>
    <dgm:cxn modelId="{33A7326E-7913-4156-9CDF-6ACDD44260D5}" type="presParOf" srcId="{14FD70A1-754C-4977-B86C-584CD3D09000}" destId="{9EE67048-E0FB-45A9-940C-B57F79171150}" srcOrd="1" destOrd="0" presId="urn:microsoft.com/office/officeart/2005/8/layout/hierarchy1"/>
    <dgm:cxn modelId="{0A580C4E-8202-4956-93DF-81A208365ACD}" type="presParOf" srcId="{E4F56C91-5BAD-464D-ABFA-C1FBD4018F42}" destId="{77F2301C-11B4-4096-B69F-E478AEC29FD9}" srcOrd="1" destOrd="0" presId="urn:microsoft.com/office/officeart/2005/8/layout/hierarchy1"/>
    <dgm:cxn modelId="{CB27C1A0-3A3B-43E8-9F16-CF28734576D4}" type="presParOf" srcId="{77F2301C-11B4-4096-B69F-E478AEC29FD9}" destId="{C6240617-7B2D-4BB0-8D13-D4AA4D5F85F7}" srcOrd="0" destOrd="0" presId="urn:microsoft.com/office/officeart/2005/8/layout/hierarchy1"/>
    <dgm:cxn modelId="{83521D62-2913-4C64-8531-916A8D9AA498}" type="presParOf" srcId="{77F2301C-11B4-4096-B69F-E478AEC29FD9}" destId="{3D62D1D3-65BA-422C-8385-EB0EF5C6FD91}" srcOrd="1" destOrd="0" presId="urn:microsoft.com/office/officeart/2005/8/layout/hierarchy1"/>
    <dgm:cxn modelId="{A0CF268C-ED1C-4855-AB15-AC6F59B5DC38}" type="presParOf" srcId="{3D62D1D3-65BA-422C-8385-EB0EF5C6FD91}" destId="{72AF928B-F4CA-42D6-8195-AB2B753FDB17}" srcOrd="0" destOrd="0" presId="urn:microsoft.com/office/officeart/2005/8/layout/hierarchy1"/>
    <dgm:cxn modelId="{F5BAA241-2098-4021-B8C3-E22A74EEDB4C}" type="presParOf" srcId="{72AF928B-F4CA-42D6-8195-AB2B753FDB17}" destId="{2DB7637E-4995-430C-A344-9043652CB76A}" srcOrd="0" destOrd="0" presId="urn:microsoft.com/office/officeart/2005/8/layout/hierarchy1"/>
    <dgm:cxn modelId="{349D7148-B4CC-4FEA-8AA8-93D745478B45}" type="presParOf" srcId="{72AF928B-F4CA-42D6-8195-AB2B753FDB17}" destId="{47CFA4B2-473F-4D8A-A82F-DC2F5703070A}" srcOrd="1" destOrd="0" presId="urn:microsoft.com/office/officeart/2005/8/layout/hierarchy1"/>
    <dgm:cxn modelId="{46145CA4-8C4A-4DAC-968A-4465B277BAD4}" type="presParOf" srcId="{3D62D1D3-65BA-422C-8385-EB0EF5C6FD91}" destId="{39BEE2CB-8A41-40D8-8E08-0150E23C0416}" srcOrd="1" destOrd="0" presId="urn:microsoft.com/office/officeart/2005/8/layout/hierarchy1"/>
    <dgm:cxn modelId="{FCE152C5-41A1-475A-ADF6-62B012DB1020}" type="presParOf" srcId="{77F2301C-11B4-4096-B69F-E478AEC29FD9}" destId="{B65C2FD6-2C87-4B72-A90D-D3D5D63001EE}" srcOrd="2" destOrd="0" presId="urn:microsoft.com/office/officeart/2005/8/layout/hierarchy1"/>
    <dgm:cxn modelId="{55BE213C-654A-4A01-AB16-60A275194325}" type="presParOf" srcId="{77F2301C-11B4-4096-B69F-E478AEC29FD9}" destId="{AFD40930-9A78-4B0B-8203-E89C60F78E20}" srcOrd="3" destOrd="0" presId="urn:microsoft.com/office/officeart/2005/8/layout/hierarchy1"/>
    <dgm:cxn modelId="{DA3D50DE-40AD-4EEE-AA5B-9900F0F39BF5}" type="presParOf" srcId="{AFD40930-9A78-4B0B-8203-E89C60F78E20}" destId="{D5F62216-7549-40CC-98C3-B3D49A34A6EC}" srcOrd="0" destOrd="0" presId="urn:microsoft.com/office/officeart/2005/8/layout/hierarchy1"/>
    <dgm:cxn modelId="{9283A85E-9DCA-46F8-8796-B091B4844B02}" type="presParOf" srcId="{D5F62216-7549-40CC-98C3-B3D49A34A6EC}" destId="{C646294B-F837-43BF-B7CB-E1B5B0B0A5AC}" srcOrd="0" destOrd="0" presId="urn:microsoft.com/office/officeart/2005/8/layout/hierarchy1"/>
    <dgm:cxn modelId="{4EC3075B-85BF-43FD-8490-5C8C384855CA}" type="presParOf" srcId="{D5F62216-7549-40CC-98C3-B3D49A34A6EC}" destId="{961F54ED-1696-474C-A3DB-1A2EF2ED95AB}" srcOrd="1" destOrd="0" presId="urn:microsoft.com/office/officeart/2005/8/layout/hierarchy1"/>
    <dgm:cxn modelId="{4FFAF7F1-04C9-40A1-B79A-0B057150F248}" type="presParOf" srcId="{AFD40930-9A78-4B0B-8203-E89C60F78E20}" destId="{85F9EE64-49CF-49F0-BCAF-6AB5A6B4487A}" srcOrd="1" destOrd="0" presId="urn:microsoft.com/office/officeart/2005/8/layout/hierarchy1"/>
    <dgm:cxn modelId="{19C2EABA-AF27-4747-AE63-A11A9CCACDE3}" type="presParOf" srcId="{77F2301C-11B4-4096-B69F-E478AEC29FD9}" destId="{72E69B3C-5F4A-4347-85A7-B81A1F8F4133}" srcOrd="4" destOrd="0" presId="urn:microsoft.com/office/officeart/2005/8/layout/hierarchy1"/>
    <dgm:cxn modelId="{456AE7F7-14C5-464B-A8F6-9BC4066341B7}" type="presParOf" srcId="{77F2301C-11B4-4096-B69F-E478AEC29FD9}" destId="{B7BEE660-ED6F-4512-904B-07C6FABD5D4B}" srcOrd="5" destOrd="0" presId="urn:microsoft.com/office/officeart/2005/8/layout/hierarchy1"/>
    <dgm:cxn modelId="{499663EB-5298-468A-8417-1B8B0A278D63}" type="presParOf" srcId="{B7BEE660-ED6F-4512-904B-07C6FABD5D4B}" destId="{0A521ACD-4CDB-4A8A-9C0F-24E42734A405}" srcOrd="0" destOrd="0" presId="urn:microsoft.com/office/officeart/2005/8/layout/hierarchy1"/>
    <dgm:cxn modelId="{A4FB3FA0-EE6C-421B-B558-CC1B64023B4A}" type="presParOf" srcId="{0A521ACD-4CDB-4A8A-9C0F-24E42734A405}" destId="{30302A2D-22B6-422B-9DE7-ECB6C1806A02}" srcOrd="0" destOrd="0" presId="urn:microsoft.com/office/officeart/2005/8/layout/hierarchy1"/>
    <dgm:cxn modelId="{2696A33D-2F2A-416A-B19E-0D0226D660B5}" type="presParOf" srcId="{0A521ACD-4CDB-4A8A-9C0F-24E42734A405}" destId="{9497C202-3ECA-4454-AB4E-D3DB0684006D}" srcOrd="1" destOrd="0" presId="urn:microsoft.com/office/officeart/2005/8/layout/hierarchy1"/>
    <dgm:cxn modelId="{1A8A2E5D-BAC2-493D-8016-CE5D6C3ED0D5}" type="presParOf" srcId="{B7BEE660-ED6F-4512-904B-07C6FABD5D4B}" destId="{C677A2F8-485C-429E-A93A-2BF89F85DF82}" srcOrd="1" destOrd="0" presId="urn:microsoft.com/office/officeart/2005/8/layout/hierarchy1"/>
    <dgm:cxn modelId="{28A22BDC-B1CB-4D80-9690-166556391BA7}" type="presParOf" srcId="{77F2301C-11B4-4096-B69F-E478AEC29FD9}" destId="{C91CD20C-D2E5-4F1F-BA01-0A7A0666F94D}" srcOrd="6" destOrd="0" presId="urn:microsoft.com/office/officeart/2005/8/layout/hierarchy1"/>
    <dgm:cxn modelId="{AED52A6A-7BA8-435F-9531-3E944D2C2DDC}" type="presParOf" srcId="{77F2301C-11B4-4096-B69F-E478AEC29FD9}" destId="{5834553A-22E7-4ADD-A46A-17C48AC6D2DE}" srcOrd="7" destOrd="0" presId="urn:microsoft.com/office/officeart/2005/8/layout/hierarchy1"/>
    <dgm:cxn modelId="{3681AF5C-9704-495F-A3AB-567C9EBE8F09}" type="presParOf" srcId="{5834553A-22E7-4ADD-A46A-17C48AC6D2DE}" destId="{2F48F360-BD86-4B30-853B-2694F5058021}" srcOrd="0" destOrd="0" presId="urn:microsoft.com/office/officeart/2005/8/layout/hierarchy1"/>
    <dgm:cxn modelId="{8053CB93-0010-48FC-A4D7-20A3B485F80A}" type="presParOf" srcId="{2F48F360-BD86-4B30-853B-2694F5058021}" destId="{4CCBC646-6A5B-4F1F-A5AE-B8330C21B0D3}" srcOrd="0" destOrd="0" presId="urn:microsoft.com/office/officeart/2005/8/layout/hierarchy1"/>
    <dgm:cxn modelId="{57A3B2D6-DF9B-4D14-A543-27DCC85FB83F}" type="presParOf" srcId="{2F48F360-BD86-4B30-853B-2694F5058021}" destId="{3E354619-A4F7-42C9-86A4-093F9CDEEE43}" srcOrd="1" destOrd="0" presId="urn:microsoft.com/office/officeart/2005/8/layout/hierarchy1"/>
    <dgm:cxn modelId="{37826D29-FED4-4E59-843A-4631B15E6B1A}" type="presParOf" srcId="{5834553A-22E7-4ADD-A46A-17C48AC6D2DE}" destId="{B757FAAE-62B9-458D-BF21-132CBF317B0E}" srcOrd="1" destOrd="0" presId="urn:microsoft.com/office/officeart/2005/8/layout/hierarchy1"/>
    <dgm:cxn modelId="{C947F349-C967-4AE5-A856-ACEB280219EA}" type="presParOf" srcId="{77F2301C-11B4-4096-B69F-E478AEC29FD9}" destId="{19594434-D1AE-48F9-B8D2-FCAE1428F2FD}" srcOrd="8" destOrd="0" presId="urn:microsoft.com/office/officeart/2005/8/layout/hierarchy1"/>
    <dgm:cxn modelId="{E5B4A5BC-050B-4816-B651-51E6C64C3096}" type="presParOf" srcId="{77F2301C-11B4-4096-B69F-E478AEC29FD9}" destId="{93A41995-D6B7-4B8A-8CC2-13CC953D737D}" srcOrd="9" destOrd="0" presId="urn:microsoft.com/office/officeart/2005/8/layout/hierarchy1"/>
    <dgm:cxn modelId="{F0CBF326-C71F-4254-ABD4-347A304A1FF8}" type="presParOf" srcId="{93A41995-D6B7-4B8A-8CC2-13CC953D737D}" destId="{450378FE-82D4-4490-A23C-24487E4C112D}" srcOrd="0" destOrd="0" presId="urn:microsoft.com/office/officeart/2005/8/layout/hierarchy1"/>
    <dgm:cxn modelId="{EBBC995B-2A3D-4636-9884-85F340AF3544}" type="presParOf" srcId="{450378FE-82D4-4490-A23C-24487E4C112D}" destId="{17E6CE24-2E81-4E61-AEE2-26D492FED74A}" srcOrd="0" destOrd="0" presId="urn:microsoft.com/office/officeart/2005/8/layout/hierarchy1"/>
    <dgm:cxn modelId="{F714E253-477B-4F07-A9E1-15AD571D8BFA}" type="presParOf" srcId="{450378FE-82D4-4490-A23C-24487E4C112D}" destId="{27E70BAA-0D82-4EDC-A3E5-7F72C771AAFC}" srcOrd="1" destOrd="0" presId="urn:microsoft.com/office/officeart/2005/8/layout/hierarchy1"/>
    <dgm:cxn modelId="{D5EC3842-512E-4394-9C34-3A257E36B0BE}" type="presParOf" srcId="{93A41995-D6B7-4B8A-8CC2-13CC953D737D}" destId="{1462AA2B-4E01-4C54-AC94-24BCCD9EEED7}" srcOrd="1" destOrd="0" presId="urn:microsoft.com/office/officeart/2005/8/layout/hierarchy1"/>
    <dgm:cxn modelId="{B819309F-F738-443A-BA63-38E94BEA3089}" type="presParOf" srcId="{C518FD04-3310-414E-B245-DBFC996D869B}" destId="{DF4ADBDC-0782-4231-B586-492D8062F766}" srcOrd="4" destOrd="0" presId="urn:microsoft.com/office/officeart/2005/8/layout/hierarchy1"/>
    <dgm:cxn modelId="{9EB5B854-0C3E-4D74-B6F2-CCFAB9097108}" type="presParOf" srcId="{C518FD04-3310-414E-B245-DBFC996D869B}" destId="{CE51D63C-0005-4EBD-9B2F-E5D915245DD7}" srcOrd="5" destOrd="0" presId="urn:microsoft.com/office/officeart/2005/8/layout/hierarchy1"/>
    <dgm:cxn modelId="{270D86A5-B36A-49CB-A9E4-862D2B48BDAF}" type="presParOf" srcId="{CE51D63C-0005-4EBD-9B2F-E5D915245DD7}" destId="{F41D03DD-FF76-4FEF-B8AD-420E89E882F1}" srcOrd="0" destOrd="0" presId="urn:microsoft.com/office/officeart/2005/8/layout/hierarchy1"/>
    <dgm:cxn modelId="{2A8E4B70-BDD7-44EA-AB44-B7D3A6F4F359}" type="presParOf" srcId="{F41D03DD-FF76-4FEF-B8AD-420E89E882F1}" destId="{34B684FE-B19C-48E3-9A35-D10B0D05412E}" srcOrd="0" destOrd="0" presId="urn:microsoft.com/office/officeart/2005/8/layout/hierarchy1"/>
    <dgm:cxn modelId="{9F57D8C5-FFA5-4361-9139-624A8527AF2F}" type="presParOf" srcId="{F41D03DD-FF76-4FEF-B8AD-420E89E882F1}" destId="{FE65E739-E1D6-44E5-8ADB-F5D2181BCC36}" srcOrd="1" destOrd="0" presId="urn:microsoft.com/office/officeart/2005/8/layout/hierarchy1"/>
    <dgm:cxn modelId="{EA4C1BFC-9238-4886-97B4-277F0CC94860}" type="presParOf" srcId="{CE51D63C-0005-4EBD-9B2F-E5D915245DD7}" destId="{23715AE2-0D01-4B22-8374-FA84B7E93464}" srcOrd="1" destOrd="0" presId="urn:microsoft.com/office/officeart/2005/8/layout/hierarchy1"/>
    <dgm:cxn modelId="{13B95404-CA02-44A7-B10D-C5424AFD3DE7}" type="presParOf" srcId="{23715AE2-0D01-4B22-8374-FA84B7E93464}" destId="{777C0A12-7678-4F24-821E-FCB453021C3D}" srcOrd="0" destOrd="0" presId="urn:microsoft.com/office/officeart/2005/8/layout/hierarchy1"/>
    <dgm:cxn modelId="{22EB47EC-76CC-485E-B3CA-1A6AF754B148}" type="presParOf" srcId="{23715AE2-0D01-4B22-8374-FA84B7E93464}" destId="{4DBC3E27-0750-42B9-B40E-0A0232BBB321}" srcOrd="1" destOrd="0" presId="urn:microsoft.com/office/officeart/2005/8/layout/hierarchy1"/>
    <dgm:cxn modelId="{1E2870D6-D564-4F43-B807-D8848B7691B8}" type="presParOf" srcId="{4DBC3E27-0750-42B9-B40E-0A0232BBB321}" destId="{82412D32-4E05-4D3C-84D2-DCAEA59E64C7}" srcOrd="0" destOrd="0" presId="urn:microsoft.com/office/officeart/2005/8/layout/hierarchy1"/>
    <dgm:cxn modelId="{9BCFDD6B-A7CA-409B-9F77-BE88D8C17D0C}" type="presParOf" srcId="{82412D32-4E05-4D3C-84D2-DCAEA59E64C7}" destId="{21E4715C-8A39-4D15-BE48-81E27EA279E0}" srcOrd="0" destOrd="0" presId="urn:microsoft.com/office/officeart/2005/8/layout/hierarchy1"/>
    <dgm:cxn modelId="{0A4EAE10-D009-4568-A809-26EE38DC9F53}" type="presParOf" srcId="{82412D32-4E05-4D3C-84D2-DCAEA59E64C7}" destId="{1D60791A-F821-457B-8EE2-49237D146E62}" srcOrd="1" destOrd="0" presId="urn:microsoft.com/office/officeart/2005/8/layout/hierarchy1"/>
    <dgm:cxn modelId="{8799D9DC-C73F-4F90-AAF4-E58FCA52413D}" type="presParOf" srcId="{4DBC3E27-0750-42B9-B40E-0A0232BBB321}" destId="{A86E1876-BFD1-42ED-91E7-C597D7FD1FA9}" srcOrd="1" destOrd="0" presId="urn:microsoft.com/office/officeart/2005/8/layout/hierarchy1"/>
    <dgm:cxn modelId="{3E90F23A-AB74-4E95-8B3D-D67689616778}" type="presParOf" srcId="{23715AE2-0D01-4B22-8374-FA84B7E93464}" destId="{1A258EB6-F6D2-4CB7-BB68-63A30702A3AB}" srcOrd="2" destOrd="0" presId="urn:microsoft.com/office/officeart/2005/8/layout/hierarchy1"/>
    <dgm:cxn modelId="{0C54F921-4983-4FEC-9760-C21D330797EF}" type="presParOf" srcId="{23715AE2-0D01-4B22-8374-FA84B7E93464}" destId="{F3302961-A4D7-40A4-BB3A-19F67EE7B417}" srcOrd="3" destOrd="0" presId="urn:microsoft.com/office/officeart/2005/8/layout/hierarchy1"/>
    <dgm:cxn modelId="{178793E3-6FAE-4109-801A-F35C91AE2375}" type="presParOf" srcId="{F3302961-A4D7-40A4-BB3A-19F67EE7B417}" destId="{942327E9-D52F-428D-9088-7F4A397F6B8E}" srcOrd="0" destOrd="0" presId="urn:microsoft.com/office/officeart/2005/8/layout/hierarchy1"/>
    <dgm:cxn modelId="{1C3BA747-2970-4680-B502-1D01681A4571}" type="presParOf" srcId="{942327E9-D52F-428D-9088-7F4A397F6B8E}" destId="{B3AD4D75-4FDA-4CA0-9CED-F77FF5DDA4DB}" srcOrd="0" destOrd="0" presId="urn:microsoft.com/office/officeart/2005/8/layout/hierarchy1"/>
    <dgm:cxn modelId="{EA8EA67D-84EE-427B-BA9C-5553325DEA1E}" type="presParOf" srcId="{942327E9-D52F-428D-9088-7F4A397F6B8E}" destId="{186AC135-B905-4CEF-AEB1-8915D8BC6BC6}" srcOrd="1" destOrd="0" presId="urn:microsoft.com/office/officeart/2005/8/layout/hierarchy1"/>
    <dgm:cxn modelId="{2F74183F-F5CD-470C-BBEF-4E3436F9FDEF}" type="presParOf" srcId="{F3302961-A4D7-40A4-BB3A-19F67EE7B417}" destId="{08863048-F364-4321-9D18-D7590D9312F1}" srcOrd="1" destOrd="0" presId="urn:microsoft.com/office/officeart/2005/8/layout/hierarchy1"/>
    <dgm:cxn modelId="{BD5F455A-5CC5-44EC-A300-A42486F84BD0}" type="presParOf" srcId="{23715AE2-0D01-4B22-8374-FA84B7E93464}" destId="{3CD19D9E-B977-4CD7-9F3A-985EF65C6AC1}" srcOrd="4" destOrd="0" presId="urn:microsoft.com/office/officeart/2005/8/layout/hierarchy1"/>
    <dgm:cxn modelId="{F5A57A10-1F97-4379-A3B2-FFFF0E5F07AC}" type="presParOf" srcId="{23715AE2-0D01-4B22-8374-FA84B7E93464}" destId="{A7EF28F1-A0AD-4933-BD58-90F39A2DC3C8}" srcOrd="5" destOrd="0" presId="urn:microsoft.com/office/officeart/2005/8/layout/hierarchy1"/>
    <dgm:cxn modelId="{1837420A-8674-4379-8F61-0175C6E28520}" type="presParOf" srcId="{A7EF28F1-A0AD-4933-BD58-90F39A2DC3C8}" destId="{3B28288F-466E-4CCD-9FB1-D934F3F5A8EC}" srcOrd="0" destOrd="0" presId="urn:microsoft.com/office/officeart/2005/8/layout/hierarchy1"/>
    <dgm:cxn modelId="{19EA82A1-B4B8-49D9-A34C-A92E2E066EF7}" type="presParOf" srcId="{3B28288F-466E-4CCD-9FB1-D934F3F5A8EC}" destId="{756BFD1E-45B7-4014-B155-E9ACB927FBBB}" srcOrd="0" destOrd="0" presId="urn:microsoft.com/office/officeart/2005/8/layout/hierarchy1"/>
    <dgm:cxn modelId="{28A3AAEB-6C09-405F-B7C6-CF7613946E7B}" type="presParOf" srcId="{3B28288F-466E-4CCD-9FB1-D934F3F5A8EC}" destId="{36770F4F-2BF1-49E3-BE42-EBA2FFBE6995}" srcOrd="1" destOrd="0" presId="urn:microsoft.com/office/officeart/2005/8/layout/hierarchy1"/>
    <dgm:cxn modelId="{2BEFE45C-BB00-4D39-9106-3CCAA741747D}" type="presParOf" srcId="{A7EF28F1-A0AD-4933-BD58-90F39A2DC3C8}" destId="{015E8385-58AB-484D-92C1-409E411E9E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9714B-CD27-4B35-AFC6-46FCEE8D96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F45FFD-60C0-42B7-8AF6-56780896D0D8}">
      <dgm:prSet/>
      <dgm:spPr/>
      <dgm:t>
        <a:bodyPr/>
        <a:lstStyle/>
        <a:p>
          <a:r>
            <a:rPr lang="en-US"/>
            <a:t>Making sure that data structure entries which have corresponding trial data and those that do not have data are consistent in size. Examples discussed below. </a:t>
          </a:r>
          <a:r>
            <a:rPr lang="en-US" b="1"/>
            <a:t>Show examples</a:t>
          </a:r>
          <a:r>
            <a:rPr lang="en-US"/>
            <a:t>. </a:t>
          </a:r>
        </a:p>
      </dgm:t>
    </dgm:pt>
    <dgm:pt modelId="{DD605E08-4507-406B-A602-B4E4636F5015}" type="parTrans" cxnId="{26637A3C-F48C-4646-A17D-3A491EAC797E}">
      <dgm:prSet/>
      <dgm:spPr/>
      <dgm:t>
        <a:bodyPr/>
        <a:lstStyle/>
        <a:p>
          <a:endParaRPr lang="en-US"/>
        </a:p>
      </dgm:t>
    </dgm:pt>
    <dgm:pt modelId="{1CEF584A-54F3-49A3-9DAC-F19A125441E9}" type="sibTrans" cxnId="{26637A3C-F48C-4646-A17D-3A491EAC797E}">
      <dgm:prSet/>
      <dgm:spPr/>
      <dgm:t>
        <a:bodyPr/>
        <a:lstStyle/>
        <a:p>
          <a:endParaRPr lang="en-US"/>
        </a:p>
      </dgm:t>
    </dgm:pt>
    <dgm:pt modelId="{25DCB826-7909-43EC-81CE-05F7ED969AD2}">
      <dgm:prSet/>
      <dgm:spPr/>
      <dgm:t>
        <a:bodyPr/>
        <a:lstStyle/>
        <a:p>
          <a:r>
            <a:rPr lang="en-US"/>
            <a:t>This practice has been followed just as a good practice to safeguard against indexing errors as well as to have as much consistency in our data structure as possible</a:t>
          </a:r>
        </a:p>
      </dgm:t>
    </dgm:pt>
    <dgm:pt modelId="{C2E68BAE-ABCF-4C71-9017-97D40E67DBAE}" type="parTrans" cxnId="{849E4356-E5A5-4877-987F-68BC8AB267C7}">
      <dgm:prSet/>
      <dgm:spPr/>
      <dgm:t>
        <a:bodyPr/>
        <a:lstStyle/>
        <a:p>
          <a:endParaRPr lang="en-US"/>
        </a:p>
      </dgm:t>
    </dgm:pt>
    <dgm:pt modelId="{77FD2686-A862-44AF-902C-62E8C2CE0687}" type="sibTrans" cxnId="{849E4356-E5A5-4877-987F-68BC8AB267C7}">
      <dgm:prSet/>
      <dgm:spPr/>
      <dgm:t>
        <a:bodyPr/>
        <a:lstStyle/>
        <a:p>
          <a:endParaRPr lang="en-US"/>
        </a:p>
      </dgm:t>
    </dgm:pt>
    <dgm:pt modelId="{F1E421C8-B895-404A-AAC0-D9E25E1002AA}">
      <dgm:prSet/>
      <dgm:spPr/>
      <dgm:t>
        <a:bodyPr/>
        <a:lstStyle/>
        <a:p>
          <a:r>
            <a:rPr lang="en-US"/>
            <a:t>Example 1: meta_data (compare file vs no_file)</a:t>
          </a:r>
        </a:p>
      </dgm:t>
    </dgm:pt>
    <dgm:pt modelId="{637EAC09-1215-4796-A32F-E971232995E6}" type="parTrans" cxnId="{F5B61BAB-E521-47AF-A3F5-97C63B6E3F32}">
      <dgm:prSet/>
      <dgm:spPr/>
      <dgm:t>
        <a:bodyPr/>
        <a:lstStyle/>
        <a:p>
          <a:endParaRPr lang="en-US"/>
        </a:p>
      </dgm:t>
    </dgm:pt>
    <dgm:pt modelId="{30DD67F7-74FA-40BA-BE12-AD827EEAAFE8}" type="sibTrans" cxnId="{F5B61BAB-E521-47AF-A3F5-97C63B6E3F32}">
      <dgm:prSet/>
      <dgm:spPr/>
      <dgm:t>
        <a:bodyPr/>
        <a:lstStyle/>
        <a:p>
          <a:endParaRPr lang="en-US"/>
        </a:p>
      </dgm:t>
    </dgm:pt>
    <dgm:pt modelId="{5473BB2A-7DAF-4597-AD1E-4E6F9CA168C3}">
      <dgm:prSet/>
      <dgm:spPr/>
      <dgm:t>
        <a:bodyPr/>
        <a:lstStyle/>
        <a:p>
          <a:r>
            <a:rPr lang="en-US"/>
            <a:t>Example 2: marker_name vs marker_present (show table visualization)</a:t>
          </a:r>
        </a:p>
      </dgm:t>
    </dgm:pt>
    <dgm:pt modelId="{3D923541-D748-4A13-9E1B-72BFD6D222C8}" type="parTrans" cxnId="{B6D1F84F-AB1E-4C0A-9993-6F9396B73381}">
      <dgm:prSet/>
      <dgm:spPr/>
      <dgm:t>
        <a:bodyPr/>
        <a:lstStyle/>
        <a:p>
          <a:endParaRPr lang="en-US"/>
        </a:p>
      </dgm:t>
    </dgm:pt>
    <dgm:pt modelId="{6BF14C4D-25ED-4DE9-9A9B-1FD99CEB62A4}" type="sibTrans" cxnId="{B6D1F84F-AB1E-4C0A-9993-6F9396B73381}">
      <dgm:prSet/>
      <dgm:spPr/>
      <dgm:t>
        <a:bodyPr/>
        <a:lstStyle/>
        <a:p>
          <a:endParaRPr lang="en-US"/>
        </a:p>
      </dgm:t>
    </dgm:pt>
    <dgm:pt modelId="{95017177-DBF4-47A8-9577-D2705B767433}">
      <dgm:prSet/>
      <dgm:spPr/>
      <dgm:t>
        <a:bodyPr/>
        <a:lstStyle/>
        <a:p>
          <a:r>
            <a:rPr lang="en-US"/>
            <a:t>Example 3: tabular_data with fields for all markers and NaNs</a:t>
          </a:r>
        </a:p>
      </dgm:t>
    </dgm:pt>
    <dgm:pt modelId="{66A8396A-4A63-48F5-83D9-9C5A39C3EBED}" type="parTrans" cxnId="{153B1944-36E7-4404-A851-037DACB318FF}">
      <dgm:prSet/>
      <dgm:spPr/>
      <dgm:t>
        <a:bodyPr/>
        <a:lstStyle/>
        <a:p>
          <a:endParaRPr lang="en-US"/>
        </a:p>
      </dgm:t>
    </dgm:pt>
    <dgm:pt modelId="{257768B3-AE4E-4C51-B385-A3D0B6972FD0}" type="sibTrans" cxnId="{153B1944-36E7-4404-A851-037DACB318FF}">
      <dgm:prSet/>
      <dgm:spPr/>
      <dgm:t>
        <a:bodyPr/>
        <a:lstStyle/>
        <a:p>
          <a:endParaRPr lang="en-US"/>
        </a:p>
      </dgm:t>
    </dgm:pt>
    <dgm:pt modelId="{61CE9B92-A7DC-48AF-95AB-BA3D8B44E1E5}" type="pres">
      <dgm:prSet presAssocID="{77E9714B-CD27-4B35-AFC6-46FCEE8D96A0}" presName="vert0" presStyleCnt="0">
        <dgm:presLayoutVars>
          <dgm:dir/>
          <dgm:animOne val="branch"/>
          <dgm:animLvl val="lvl"/>
        </dgm:presLayoutVars>
      </dgm:prSet>
      <dgm:spPr/>
    </dgm:pt>
    <dgm:pt modelId="{A476D37B-81D8-469A-9DA9-9D9FC43A5A4B}" type="pres">
      <dgm:prSet presAssocID="{E3F45FFD-60C0-42B7-8AF6-56780896D0D8}" presName="thickLine" presStyleLbl="alignNode1" presStyleIdx="0" presStyleCnt="5"/>
      <dgm:spPr/>
    </dgm:pt>
    <dgm:pt modelId="{07AA989F-981A-4E53-9CE4-0933F1BAF127}" type="pres">
      <dgm:prSet presAssocID="{E3F45FFD-60C0-42B7-8AF6-56780896D0D8}" presName="horz1" presStyleCnt="0"/>
      <dgm:spPr/>
    </dgm:pt>
    <dgm:pt modelId="{BF441833-CFE7-4D54-B521-C1D45F8DDEC2}" type="pres">
      <dgm:prSet presAssocID="{E3F45FFD-60C0-42B7-8AF6-56780896D0D8}" presName="tx1" presStyleLbl="revTx" presStyleIdx="0" presStyleCnt="5"/>
      <dgm:spPr/>
    </dgm:pt>
    <dgm:pt modelId="{72CC81B5-9C8F-4277-B269-658D8F0742E2}" type="pres">
      <dgm:prSet presAssocID="{E3F45FFD-60C0-42B7-8AF6-56780896D0D8}" presName="vert1" presStyleCnt="0"/>
      <dgm:spPr/>
    </dgm:pt>
    <dgm:pt modelId="{998EC3A1-D82D-44E9-AE02-6070B1FBEFC8}" type="pres">
      <dgm:prSet presAssocID="{25DCB826-7909-43EC-81CE-05F7ED969AD2}" presName="thickLine" presStyleLbl="alignNode1" presStyleIdx="1" presStyleCnt="5"/>
      <dgm:spPr/>
    </dgm:pt>
    <dgm:pt modelId="{694C6294-089F-4CD4-9217-DAE2843E1A30}" type="pres">
      <dgm:prSet presAssocID="{25DCB826-7909-43EC-81CE-05F7ED969AD2}" presName="horz1" presStyleCnt="0"/>
      <dgm:spPr/>
    </dgm:pt>
    <dgm:pt modelId="{0E91A3BF-D79E-4687-B3FC-6DEA80699416}" type="pres">
      <dgm:prSet presAssocID="{25DCB826-7909-43EC-81CE-05F7ED969AD2}" presName="tx1" presStyleLbl="revTx" presStyleIdx="1" presStyleCnt="5"/>
      <dgm:spPr/>
    </dgm:pt>
    <dgm:pt modelId="{128E8FAA-03BB-4CD2-95A1-98B73653AB4D}" type="pres">
      <dgm:prSet presAssocID="{25DCB826-7909-43EC-81CE-05F7ED969AD2}" presName="vert1" presStyleCnt="0"/>
      <dgm:spPr/>
    </dgm:pt>
    <dgm:pt modelId="{3EBED26D-5FDA-4C56-BFE3-42206F1B732A}" type="pres">
      <dgm:prSet presAssocID="{F1E421C8-B895-404A-AAC0-D9E25E1002AA}" presName="thickLine" presStyleLbl="alignNode1" presStyleIdx="2" presStyleCnt="5"/>
      <dgm:spPr/>
    </dgm:pt>
    <dgm:pt modelId="{5E3CAFD9-B946-45FA-B6C8-D46E80973952}" type="pres">
      <dgm:prSet presAssocID="{F1E421C8-B895-404A-AAC0-D9E25E1002AA}" presName="horz1" presStyleCnt="0"/>
      <dgm:spPr/>
    </dgm:pt>
    <dgm:pt modelId="{083EF555-C4B0-4235-8C68-97A3A8B338B9}" type="pres">
      <dgm:prSet presAssocID="{F1E421C8-B895-404A-AAC0-D9E25E1002AA}" presName="tx1" presStyleLbl="revTx" presStyleIdx="2" presStyleCnt="5"/>
      <dgm:spPr/>
    </dgm:pt>
    <dgm:pt modelId="{804CE505-A17D-4011-B167-24399E998964}" type="pres">
      <dgm:prSet presAssocID="{F1E421C8-B895-404A-AAC0-D9E25E1002AA}" presName="vert1" presStyleCnt="0"/>
      <dgm:spPr/>
    </dgm:pt>
    <dgm:pt modelId="{4E15A4AC-163D-48C7-B83A-805482EE8B14}" type="pres">
      <dgm:prSet presAssocID="{5473BB2A-7DAF-4597-AD1E-4E6F9CA168C3}" presName="thickLine" presStyleLbl="alignNode1" presStyleIdx="3" presStyleCnt="5"/>
      <dgm:spPr/>
    </dgm:pt>
    <dgm:pt modelId="{957B13F2-32A4-478C-A5A8-F873A6348ECA}" type="pres">
      <dgm:prSet presAssocID="{5473BB2A-7DAF-4597-AD1E-4E6F9CA168C3}" presName="horz1" presStyleCnt="0"/>
      <dgm:spPr/>
    </dgm:pt>
    <dgm:pt modelId="{C828C80B-4820-45E8-BBE0-0EB85149D8D2}" type="pres">
      <dgm:prSet presAssocID="{5473BB2A-7DAF-4597-AD1E-4E6F9CA168C3}" presName="tx1" presStyleLbl="revTx" presStyleIdx="3" presStyleCnt="5"/>
      <dgm:spPr/>
    </dgm:pt>
    <dgm:pt modelId="{4C601C32-F47C-46D7-86CC-1B88EAE85B99}" type="pres">
      <dgm:prSet presAssocID="{5473BB2A-7DAF-4597-AD1E-4E6F9CA168C3}" presName="vert1" presStyleCnt="0"/>
      <dgm:spPr/>
    </dgm:pt>
    <dgm:pt modelId="{97FB2EE4-EDF1-418D-A7D7-849C26A42001}" type="pres">
      <dgm:prSet presAssocID="{95017177-DBF4-47A8-9577-D2705B767433}" presName="thickLine" presStyleLbl="alignNode1" presStyleIdx="4" presStyleCnt="5"/>
      <dgm:spPr/>
    </dgm:pt>
    <dgm:pt modelId="{C035EE82-9A09-453E-A92F-DE33130C15FC}" type="pres">
      <dgm:prSet presAssocID="{95017177-DBF4-47A8-9577-D2705B767433}" presName="horz1" presStyleCnt="0"/>
      <dgm:spPr/>
    </dgm:pt>
    <dgm:pt modelId="{C48FF402-2EEE-4E9E-B0B9-BDBACB7F24B5}" type="pres">
      <dgm:prSet presAssocID="{95017177-DBF4-47A8-9577-D2705B767433}" presName="tx1" presStyleLbl="revTx" presStyleIdx="4" presStyleCnt="5"/>
      <dgm:spPr/>
    </dgm:pt>
    <dgm:pt modelId="{08A048CF-4D80-40B7-877A-3625D6DEB897}" type="pres">
      <dgm:prSet presAssocID="{95017177-DBF4-47A8-9577-D2705B767433}" presName="vert1" presStyleCnt="0"/>
      <dgm:spPr/>
    </dgm:pt>
  </dgm:ptLst>
  <dgm:cxnLst>
    <dgm:cxn modelId="{12998022-93A4-4DDE-B225-829DA98E1CBC}" type="presOf" srcId="{5473BB2A-7DAF-4597-AD1E-4E6F9CA168C3}" destId="{C828C80B-4820-45E8-BBE0-0EB85149D8D2}" srcOrd="0" destOrd="0" presId="urn:microsoft.com/office/officeart/2008/layout/LinedList"/>
    <dgm:cxn modelId="{26637A3C-F48C-4646-A17D-3A491EAC797E}" srcId="{77E9714B-CD27-4B35-AFC6-46FCEE8D96A0}" destId="{E3F45FFD-60C0-42B7-8AF6-56780896D0D8}" srcOrd="0" destOrd="0" parTransId="{DD605E08-4507-406B-A602-B4E4636F5015}" sibTransId="{1CEF584A-54F3-49A3-9DAC-F19A125441E9}"/>
    <dgm:cxn modelId="{79205C42-0D8C-4F08-8503-1AE0B27223F1}" type="presOf" srcId="{95017177-DBF4-47A8-9577-D2705B767433}" destId="{C48FF402-2EEE-4E9E-B0B9-BDBACB7F24B5}" srcOrd="0" destOrd="0" presId="urn:microsoft.com/office/officeart/2008/layout/LinedList"/>
    <dgm:cxn modelId="{AC417A42-204B-43DA-82E2-51A42D912AAC}" type="presOf" srcId="{E3F45FFD-60C0-42B7-8AF6-56780896D0D8}" destId="{BF441833-CFE7-4D54-B521-C1D45F8DDEC2}" srcOrd="0" destOrd="0" presId="urn:microsoft.com/office/officeart/2008/layout/LinedList"/>
    <dgm:cxn modelId="{153B1944-36E7-4404-A851-037DACB318FF}" srcId="{77E9714B-CD27-4B35-AFC6-46FCEE8D96A0}" destId="{95017177-DBF4-47A8-9577-D2705B767433}" srcOrd="4" destOrd="0" parTransId="{66A8396A-4A63-48F5-83D9-9C5A39C3EBED}" sibTransId="{257768B3-AE4E-4C51-B385-A3D0B6972FD0}"/>
    <dgm:cxn modelId="{B6D1F84F-AB1E-4C0A-9993-6F9396B73381}" srcId="{77E9714B-CD27-4B35-AFC6-46FCEE8D96A0}" destId="{5473BB2A-7DAF-4597-AD1E-4E6F9CA168C3}" srcOrd="3" destOrd="0" parTransId="{3D923541-D748-4A13-9E1B-72BFD6D222C8}" sibTransId="{6BF14C4D-25ED-4DE9-9A9B-1FD99CEB62A4}"/>
    <dgm:cxn modelId="{849E4356-E5A5-4877-987F-68BC8AB267C7}" srcId="{77E9714B-CD27-4B35-AFC6-46FCEE8D96A0}" destId="{25DCB826-7909-43EC-81CE-05F7ED969AD2}" srcOrd="1" destOrd="0" parTransId="{C2E68BAE-ABCF-4C71-9017-97D40E67DBAE}" sibTransId="{77FD2686-A862-44AF-902C-62E8C2CE0687}"/>
    <dgm:cxn modelId="{C20C3A80-0071-4E09-A7B8-DCC9C6DA471A}" type="presOf" srcId="{25DCB826-7909-43EC-81CE-05F7ED969AD2}" destId="{0E91A3BF-D79E-4687-B3FC-6DEA80699416}" srcOrd="0" destOrd="0" presId="urn:microsoft.com/office/officeart/2008/layout/LinedList"/>
    <dgm:cxn modelId="{F5B61BAB-E521-47AF-A3F5-97C63B6E3F32}" srcId="{77E9714B-CD27-4B35-AFC6-46FCEE8D96A0}" destId="{F1E421C8-B895-404A-AAC0-D9E25E1002AA}" srcOrd="2" destOrd="0" parTransId="{637EAC09-1215-4796-A32F-E971232995E6}" sibTransId="{30DD67F7-74FA-40BA-BE12-AD827EEAAFE8}"/>
    <dgm:cxn modelId="{CA64FCCA-7326-419A-AD93-4C64BBEF2CE0}" type="presOf" srcId="{77E9714B-CD27-4B35-AFC6-46FCEE8D96A0}" destId="{61CE9B92-A7DC-48AF-95AB-BA3D8B44E1E5}" srcOrd="0" destOrd="0" presId="urn:microsoft.com/office/officeart/2008/layout/LinedList"/>
    <dgm:cxn modelId="{3EA08EF5-EAC7-4809-ACDF-293B2FBF6409}" type="presOf" srcId="{F1E421C8-B895-404A-AAC0-D9E25E1002AA}" destId="{083EF555-C4B0-4235-8C68-97A3A8B338B9}" srcOrd="0" destOrd="0" presId="urn:microsoft.com/office/officeart/2008/layout/LinedList"/>
    <dgm:cxn modelId="{9A5C9294-3BB8-46EB-9365-68F1C65AFE84}" type="presParOf" srcId="{61CE9B92-A7DC-48AF-95AB-BA3D8B44E1E5}" destId="{A476D37B-81D8-469A-9DA9-9D9FC43A5A4B}" srcOrd="0" destOrd="0" presId="urn:microsoft.com/office/officeart/2008/layout/LinedList"/>
    <dgm:cxn modelId="{97062030-4F48-48A5-8276-A7AE6F6B6CD9}" type="presParOf" srcId="{61CE9B92-A7DC-48AF-95AB-BA3D8B44E1E5}" destId="{07AA989F-981A-4E53-9CE4-0933F1BAF127}" srcOrd="1" destOrd="0" presId="urn:microsoft.com/office/officeart/2008/layout/LinedList"/>
    <dgm:cxn modelId="{02945A68-F01A-46F6-AEB0-70EA299D0B0E}" type="presParOf" srcId="{07AA989F-981A-4E53-9CE4-0933F1BAF127}" destId="{BF441833-CFE7-4D54-B521-C1D45F8DDEC2}" srcOrd="0" destOrd="0" presId="urn:microsoft.com/office/officeart/2008/layout/LinedList"/>
    <dgm:cxn modelId="{1D5015D6-FD60-43BB-85BC-D91C5225A9A9}" type="presParOf" srcId="{07AA989F-981A-4E53-9CE4-0933F1BAF127}" destId="{72CC81B5-9C8F-4277-B269-658D8F0742E2}" srcOrd="1" destOrd="0" presId="urn:microsoft.com/office/officeart/2008/layout/LinedList"/>
    <dgm:cxn modelId="{64FB559B-2EBE-472A-A031-26DCF714B035}" type="presParOf" srcId="{61CE9B92-A7DC-48AF-95AB-BA3D8B44E1E5}" destId="{998EC3A1-D82D-44E9-AE02-6070B1FBEFC8}" srcOrd="2" destOrd="0" presId="urn:microsoft.com/office/officeart/2008/layout/LinedList"/>
    <dgm:cxn modelId="{6C29C90C-ED77-4735-B0F8-5EFEA0C68B58}" type="presParOf" srcId="{61CE9B92-A7DC-48AF-95AB-BA3D8B44E1E5}" destId="{694C6294-089F-4CD4-9217-DAE2843E1A30}" srcOrd="3" destOrd="0" presId="urn:microsoft.com/office/officeart/2008/layout/LinedList"/>
    <dgm:cxn modelId="{92737335-1A01-4834-993E-D20A518FB75A}" type="presParOf" srcId="{694C6294-089F-4CD4-9217-DAE2843E1A30}" destId="{0E91A3BF-D79E-4687-B3FC-6DEA80699416}" srcOrd="0" destOrd="0" presId="urn:microsoft.com/office/officeart/2008/layout/LinedList"/>
    <dgm:cxn modelId="{039A974D-6227-4A6B-8AC2-5322EC67E9EE}" type="presParOf" srcId="{694C6294-089F-4CD4-9217-DAE2843E1A30}" destId="{128E8FAA-03BB-4CD2-95A1-98B73653AB4D}" srcOrd="1" destOrd="0" presId="urn:microsoft.com/office/officeart/2008/layout/LinedList"/>
    <dgm:cxn modelId="{2DEA6340-C98B-41D9-8BBF-111BE1AA1C67}" type="presParOf" srcId="{61CE9B92-A7DC-48AF-95AB-BA3D8B44E1E5}" destId="{3EBED26D-5FDA-4C56-BFE3-42206F1B732A}" srcOrd="4" destOrd="0" presId="urn:microsoft.com/office/officeart/2008/layout/LinedList"/>
    <dgm:cxn modelId="{03857BC8-CEE0-4148-8542-47AEE96FE261}" type="presParOf" srcId="{61CE9B92-A7DC-48AF-95AB-BA3D8B44E1E5}" destId="{5E3CAFD9-B946-45FA-B6C8-D46E80973952}" srcOrd="5" destOrd="0" presId="urn:microsoft.com/office/officeart/2008/layout/LinedList"/>
    <dgm:cxn modelId="{047F80A7-46EA-4A8C-8C37-1CC104443EE8}" type="presParOf" srcId="{5E3CAFD9-B946-45FA-B6C8-D46E80973952}" destId="{083EF555-C4B0-4235-8C68-97A3A8B338B9}" srcOrd="0" destOrd="0" presId="urn:microsoft.com/office/officeart/2008/layout/LinedList"/>
    <dgm:cxn modelId="{9C87744A-4ECB-4304-97C0-10A605F437F1}" type="presParOf" srcId="{5E3CAFD9-B946-45FA-B6C8-D46E80973952}" destId="{804CE505-A17D-4011-B167-24399E998964}" srcOrd="1" destOrd="0" presId="urn:microsoft.com/office/officeart/2008/layout/LinedList"/>
    <dgm:cxn modelId="{FAE34C01-793B-4BA7-BA9C-AA0E18FEC5B1}" type="presParOf" srcId="{61CE9B92-A7DC-48AF-95AB-BA3D8B44E1E5}" destId="{4E15A4AC-163D-48C7-B83A-805482EE8B14}" srcOrd="6" destOrd="0" presId="urn:microsoft.com/office/officeart/2008/layout/LinedList"/>
    <dgm:cxn modelId="{1EF9BFF0-CB81-46ED-84EA-6AD3F3B3CFC6}" type="presParOf" srcId="{61CE9B92-A7DC-48AF-95AB-BA3D8B44E1E5}" destId="{957B13F2-32A4-478C-A5A8-F873A6348ECA}" srcOrd="7" destOrd="0" presId="urn:microsoft.com/office/officeart/2008/layout/LinedList"/>
    <dgm:cxn modelId="{18590B7E-99F2-4A1B-B6BA-3A2D18059338}" type="presParOf" srcId="{957B13F2-32A4-478C-A5A8-F873A6348ECA}" destId="{C828C80B-4820-45E8-BBE0-0EB85149D8D2}" srcOrd="0" destOrd="0" presId="urn:microsoft.com/office/officeart/2008/layout/LinedList"/>
    <dgm:cxn modelId="{5FE7E25C-63D4-44F2-9D09-E68AD553A685}" type="presParOf" srcId="{957B13F2-32A4-478C-A5A8-F873A6348ECA}" destId="{4C601C32-F47C-46D7-86CC-1B88EAE85B99}" srcOrd="1" destOrd="0" presId="urn:microsoft.com/office/officeart/2008/layout/LinedList"/>
    <dgm:cxn modelId="{DC0B1C75-C57A-4F7E-BC96-FCF6F74F881B}" type="presParOf" srcId="{61CE9B92-A7DC-48AF-95AB-BA3D8B44E1E5}" destId="{97FB2EE4-EDF1-418D-A7D7-849C26A42001}" srcOrd="8" destOrd="0" presId="urn:microsoft.com/office/officeart/2008/layout/LinedList"/>
    <dgm:cxn modelId="{6F4CE818-BA87-4D95-A07D-339B7EC64884}" type="presParOf" srcId="{61CE9B92-A7DC-48AF-95AB-BA3D8B44E1E5}" destId="{C035EE82-9A09-453E-A92F-DE33130C15FC}" srcOrd="9" destOrd="0" presId="urn:microsoft.com/office/officeart/2008/layout/LinedList"/>
    <dgm:cxn modelId="{BEFA0D4A-B21D-40A6-90AB-E23CEAAB9886}" type="presParOf" srcId="{C035EE82-9A09-453E-A92F-DE33130C15FC}" destId="{C48FF402-2EEE-4E9E-B0B9-BDBACB7F24B5}" srcOrd="0" destOrd="0" presId="urn:microsoft.com/office/officeart/2008/layout/LinedList"/>
    <dgm:cxn modelId="{BB3B977B-0603-4F67-9344-31806F9B66B7}" type="presParOf" srcId="{C035EE82-9A09-453E-A92F-DE33130C15FC}" destId="{08A048CF-4D80-40B7-877A-3625D6DEB8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A209E-38A2-438D-8B35-BF5333E230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8ED0CC-DA93-4CFD-998B-5E3B1FA4401D}">
      <dgm:prSet/>
      <dgm:spPr/>
      <dgm:t>
        <a:bodyPr/>
        <a:lstStyle/>
        <a:p>
          <a:pPr>
            <a:defRPr cap="all"/>
          </a:pPr>
          <a:r>
            <a:rPr lang="en-US" dirty="0"/>
            <a:t>Getting MATLAB to </a:t>
          </a:r>
          <a:r>
            <a:rPr lang="en-US" b="1" dirty="0"/>
            <a:t>navigate</a:t>
          </a:r>
          <a:r>
            <a:rPr lang="en-US" dirty="0"/>
            <a:t> to Anaconda </a:t>
          </a:r>
          <a:r>
            <a:rPr lang="en-US" b="1" dirty="0"/>
            <a:t>path</a:t>
          </a:r>
        </a:p>
      </dgm:t>
    </dgm:pt>
    <dgm:pt modelId="{0C7DFBD3-86D7-4592-BBEF-078D54BFF997}" type="parTrans" cxnId="{DFE84AE7-BEFF-4E0B-974A-37DD2F9F5EFE}">
      <dgm:prSet/>
      <dgm:spPr/>
      <dgm:t>
        <a:bodyPr/>
        <a:lstStyle/>
        <a:p>
          <a:endParaRPr lang="en-US"/>
        </a:p>
      </dgm:t>
    </dgm:pt>
    <dgm:pt modelId="{B7D737DD-7986-43FF-BDEC-EA3F10EE96BD}" type="sibTrans" cxnId="{DFE84AE7-BEFF-4E0B-974A-37DD2F9F5EFE}">
      <dgm:prSet/>
      <dgm:spPr/>
      <dgm:t>
        <a:bodyPr/>
        <a:lstStyle/>
        <a:p>
          <a:endParaRPr lang="en-US"/>
        </a:p>
      </dgm:t>
    </dgm:pt>
    <dgm:pt modelId="{C767D60F-0812-4E61-A30F-A09E943732A5}">
      <dgm:prSet/>
      <dgm:spPr/>
      <dgm:t>
        <a:bodyPr/>
        <a:lstStyle/>
        <a:p>
          <a:pPr>
            <a:defRPr cap="all"/>
          </a:pPr>
          <a:r>
            <a:rPr lang="en-US" dirty="0"/>
            <a:t>Converting from MATLAB’s version of Python data types to </a:t>
          </a:r>
          <a:r>
            <a:rPr lang="en-US" b="1" dirty="0"/>
            <a:t>nice</a:t>
          </a:r>
          <a:r>
            <a:rPr lang="en-US" dirty="0"/>
            <a:t> MATLAB </a:t>
          </a:r>
          <a:r>
            <a:rPr lang="en-US" b="1" dirty="0"/>
            <a:t>data types</a:t>
          </a:r>
        </a:p>
      </dgm:t>
    </dgm:pt>
    <dgm:pt modelId="{C8E05AA3-BF51-4192-855B-104ADB0E2A28}" type="parTrans" cxnId="{975952F6-C761-473C-8B95-9A87C997BBB5}">
      <dgm:prSet/>
      <dgm:spPr/>
      <dgm:t>
        <a:bodyPr/>
        <a:lstStyle/>
        <a:p>
          <a:endParaRPr lang="en-US"/>
        </a:p>
      </dgm:t>
    </dgm:pt>
    <dgm:pt modelId="{C451048D-1DEC-4BC6-B35E-19B33E77245E}" type="sibTrans" cxnId="{975952F6-C761-473C-8B95-9A87C997BBB5}">
      <dgm:prSet/>
      <dgm:spPr/>
      <dgm:t>
        <a:bodyPr/>
        <a:lstStyle/>
        <a:p>
          <a:endParaRPr lang="en-US"/>
        </a:p>
      </dgm:t>
    </dgm:pt>
    <dgm:pt modelId="{C0FE6930-3380-4A87-B349-0894F896289F}">
      <dgm:prSet/>
      <dgm:spPr/>
      <dgm:t>
        <a:bodyPr/>
        <a:lstStyle/>
        <a:p>
          <a:pPr>
            <a:defRPr cap="all"/>
          </a:pPr>
          <a:r>
            <a:rPr lang="en-US" dirty="0"/>
            <a:t>Saving the struct (MATLAB </a:t>
          </a:r>
          <a:r>
            <a:rPr lang="en-US" b="1" dirty="0"/>
            <a:t>doesn’t save python</a:t>
          </a:r>
          <a:r>
            <a:rPr lang="en-US" dirty="0"/>
            <a:t> data types)</a:t>
          </a:r>
        </a:p>
      </dgm:t>
    </dgm:pt>
    <dgm:pt modelId="{899941C8-5DF1-4DB6-89BC-EF0A9E5A92F9}" type="parTrans" cxnId="{6702446F-0335-4F49-8A4A-D383A81A974C}">
      <dgm:prSet/>
      <dgm:spPr/>
      <dgm:t>
        <a:bodyPr/>
        <a:lstStyle/>
        <a:p>
          <a:endParaRPr lang="en-US"/>
        </a:p>
      </dgm:t>
    </dgm:pt>
    <dgm:pt modelId="{0F44FC79-3A3B-4337-921E-6B644BB8AFE3}" type="sibTrans" cxnId="{6702446F-0335-4F49-8A4A-D383A81A974C}">
      <dgm:prSet/>
      <dgm:spPr/>
      <dgm:t>
        <a:bodyPr/>
        <a:lstStyle/>
        <a:p>
          <a:endParaRPr lang="en-US"/>
        </a:p>
      </dgm:t>
    </dgm:pt>
    <dgm:pt modelId="{C47861AD-1842-400C-B20C-E4A532E32757}" type="pres">
      <dgm:prSet presAssocID="{36DA209E-38A2-438D-8B35-BF5333E230CB}" presName="root" presStyleCnt="0">
        <dgm:presLayoutVars>
          <dgm:dir/>
          <dgm:resizeHandles val="exact"/>
        </dgm:presLayoutVars>
      </dgm:prSet>
      <dgm:spPr/>
    </dgm:pt>
    <dgm:pt modelId="{129291AB-8D2C-4875-9DB8-4208ACD43243}" type="pres">
      <dgm:prSet presAssocID="{FB8ED0CC-DA93-4CFD-998B-5E3B1FA4401D}" presName="compNode" presStyleCnt="0"/>
      <dgm:spPr/>
    </dgm:pt>
    <dgm:pt modelId="{4FFF5417-6279-40C7-B359-FD32F115137D}" type="pres">
      <dgm:prSet presAssocID="{FB8ED0CC-DA93-4CFD-998B-5E3B1FA4401D}" presName="iconBgRect" presStyleLbl="bgShp" presStyleIdx="0" presStyleCnt="3"/>
      <dgm:spPr/>
    </dgm:pt>
    <dgm:pt modelId="{C1675735-6D91-4DA0-ABF7-59DB75B961C4}" type="pres">
      <dgm:prSet presAssocID="{FB8ED0CC-DA93-4CFD-998B-5E3B1FA440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8234238-FD99-4B51-AA93-90C4C7B78B04}" type="pres">
      <dgm:prSet presAssocID="{FB8ED0CC-DA93-4CFD-998B-5E3B1FA4401D}" presName="spaceRect" presStyleCnt="0"/>
      <dgm:spPr/>
    </dgm:pt>
    <dgm:pt modelId="{09F799FC-79FB-4C34-96B0-01D0A8CA21C1}" type="pres">
      <dgm:prSet presAssocID="{FB8ED0CC-DA93-4CFD-998B-5E3B1FA4401D}" presName="textRect" presStyleLbl="revTx" presStyleIdx="0" presStyleCnt="3">
        <dgm:presLayoutVars>
          <dgm:chMax val="1"/>
          <dgm:chPref val="1"/>
        </dgm:presLayoutVars>
      </dgm:prSet>
      <dgm:spPr/>
    </dgm:pt>
    <dgm:pt modelId="{B0ADC649-E8FF-4F8A-AA45-8DB724A6A189}" type="pres">
      <dgm:prSet presAssocID="{B7D737DD-7986-43FF-BDEC-EA3F10EE96BD}" presName="sibTrans" presStyleCnt="0"/>
      <dgm:spPr/>
    </dgm:pt>
    <dgm:pt modelId="{C51BBD52-E06C-4B71-8D34-51B030E24F69}" type="pres">
      <dgm:prSet presAssocID="{C767D60F-0812-4E61-A30F-A09E943732A5}" presName="compNode" presStyleCnt="0"/>
      <dgm:spPr/>
    </dgm:pt>
    <dgm:pt modelId="{6CFEEF77-060B-4F35-A4D8-511C14978C59}" type="pres">
      <dgm:prSet presAssocID="{C767D60F-0812-4E61-A30F-A09E943732A5}" presName="iconBgRect" presStyleLbl="bgShp" presStyleIdx="1" presStyleCnt="3"/>
      <dgm:spPr/>
    </dgm:pt>
    <dgm:pt modelId="{C2D04C27-597B-429C-A1D2-B69460733FD4}" type="pres">
      <dgm:prSet presAssocID="{C767D60F-0812-4E61-A30F-A09E943732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6516EB-CB1D-4860-9395-FF9E12B50AD0}" type="pres">
      <dgm:prSet presAssocID="{C767D60F-0812-4E61-A30F-A09E943732A5}" presName="spaceRect" presStyleCnt="0"/>
      <dgm:spPr/>
    </dgm:pt>
    <dgm:pt modelId="{DA460785-A8EE-49A9-BB3F-465280446EBD}" type="pres">
      <dgm:prSet presAssocID="{C767D60F-0812-4E61-A30F-A09E943732A5}" presName="textRect" presStyleLbl="revTx" presStyleIdx="1" presStyleCnt="3">
        <dgm:presLayoutVars>
          <dgm:chMax val="1"/>
          <dgm:chPref val="1"/>
        </dgm:presLayoutVars>
      </dgm:prSet>
      <dgm:spPr/>
    </dgm:pt>
    <dgm:pt modelId="{AE499F53-D713-453C-B080-16B0CB7796DF}" type="pres">
      <dgm:prSet presAssocID="{C451048D-1DEC-4BC6-B35E-19B33E77245E}" presName="sibTrans" presStyleCnt="0"/>
      <dgm:spPr/>
    </dgm:pt>
    <dgm:pt modelId="{CDF9D4A8-6E87-4A04-AA81-3478A8520FC2}" type="pres">
      <dgm:prSet presAssocID="{C0FE6930-3380-4A87-B349-0894F896289F}" presName="compNode" presStyleCnt="0"/>
      <dgm:spPr/>
    </dgm:pt>
    <dgm:pt modelId="{23FC4EBB-5314-474C-9A62-6F57E58900B9}" type="pres">
      <dgm:prSet presAssocID="{C0FE6930-3380-4A87-B349-0894F896289F}" presName="iconBgRect" presStyleLbl="bgShp" presStyleIdx="2" presStyleCnt="3"/>
      <dgm:spPr/>
    </dgm:pt>
    <dgm:pt modelId="{CA6C220C-950C-4DB1-BC79-9C5AA7663DEA}" type="pres">
      <dgm:prSet presAssocID="{C0FE6930-3380-4A87-B349-0894F8962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5BF676C-ED3D-402F-8E7E-7719034AE934}" type="pres">
      <dgm:prSet presAssocID="{C0FE6930-3380-4A87-B349-0894F896289F}" presName="spaceRect" presStyleCnt="0"/>
      <dgm:spPr/>
    </dgm:pt>
    <dgm:pt modelId="{E0FCA535-3C01-4B09-B435-E64CBA7A90F5}" type="pres">
      <dgm:prSet presAssocID="{C0FE6930-3380-4A87-B349-0894F89628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A66E12-3903-41BF-8A27-3C9EDB3C3348}" type="presOf" srcId="{36DA209E-38A2-438D-8B35-BF5333E230CB}" destId="{C47861AD-1842-400C-B20C-E4A532E32757}" srcOrd="0" destOrd="0" presId="urn:microsoft.com/office/officeart/2018/5/layout/IconCircleLabelList"/>
    <dgm:cxn modelId="{6702446F-0335-4F49-8A4A-D383A81A974C}" srcId="{36DA209E-38A2-438D-8B35-BF5333E230CB}" destId="{C0FE6930-3380-4A87-B349-0894F896289F}" srcOrd="2" destOrd="0" parTransId="{899941C8-5DF1-4DB6-89BC-EF0A9E5A92F9}" sibTransId="{0F44FC79-3A3B-4337-921E-6B644BB8AFE3}"/>
    <dgm:cxn modelId="{C4C77280-EB17-4BFA-A5A4-BE3602AA2048}" type="presOf" srcId="{C0FE6930-3380-4A87-B349-0894F896289F}" destId="{E0FCA535-3C01-4B09-B435-E64CBA7A90F5}" srcOrd="0" destOrd="0" presId="urn:microsoft.com/office/officeart/2018/5/layout/IconCircleLabelList"/>
    <dgm:cxn modelId="{6D81839E-4F7A-43FF-87A5-21A04AA18BC3}" type="presOf" srcId="{FB8ED0CC-DA93-4CFD-998B-5E3B1FA4401D}" destId="{09F799FC-79FB-4C34-96B0-01D0A8CA21C1}" srcOrd="0" destOrd="0" presId="urn:microsoft.com/office/officeart/2018/5/layout/IconCircleLabelList"/>
    <dgm:cxn modelId="{29322DC8-5675-4D7E-9F58-B3E7CB5A9081}" type="presOf" srcId="{C767D60F-0812-4E61-A30F-A09E943732A5}" destId="{DA460785-A8EE-49A9-BB3F-465280446EBD}" srcOrd="0" destOrd="0" presId="urn:microsoft.com/office/officeart/2018/5/layout/IconCircleLabelList"/>
    <dgm:cxn modelId="{DFE84AE7-BEFF-4E0B-974A-37DD2F9F5EFE}" srcId="{36DA209E-38A2-438D-8B35-BF5333E230CB}" destId="{FB8ED0CC-DA93-4CFD-998B-5E3B1FA4401D}" srcOrd="0" destOrd="0" parTransId="{0C7DFBD3-86D7-4592-BBEF-078D54BFF997}" sibTransId="{B7D737DD-7986-43FF-BDEC-EA3F10EE96BD}"/>
    <dgm:cxn modelId="{975952F6-C761-473C-8B95-9A87C997BBB5}" srcId="{36DA209E-38A2-438D-8B35-BF5333E230CB}" destId="{C767D60F-0812-4E61-A30F-A09E943732A5}" srcOrd="1" destOrd="0" parTransId="{C8E05AA3-BF51-4192-855B-104ADB0E2A28}" sibTransId="{C451048D-1DEC-4BC6-B35E-19B33E77245E}"/>
    <dgm:cxn modelId="{B9B3011A-D552-4D48-88D4-33E47C98AB05}" type="presParOf" srcId="{C47861AD-1842-400C-B20C-E4A532E32757}" destId="{129291AB-8D2C-4875-9DB8-4208ACD43243}" srcOrd="0" destOrd="0" presId="urn:microsoft.com/office/officeart/2018/5/layout/IconCircleLabelList"/>
    <dgm:cxn modelId="{6D38ACB0-437C-48B9-A5B2-5720D6C6EA72}" type="presParOf" srcId="{129291AB-8D2C-4875-9DB8-4208ACD43243}" destId="{4FFF5417-6279-40C7-B359-FD32F115137D}" srcOrd="0" destOrd="0" presId="urn:microsoft.com/office/officeart/2018/5/layout/IconCircleLabelList"/>
    <dgm:cxn modelId="{EE75AE5C-F9AA-4496-B1F1-45935A9F8328}" type="presParOf" srcId="{129291AB-8D2C-4875-9DB8-4208ACD43243}" destId="{C1675735-6D91-4DA0-ABF7-59DB75B961C4}" srcOrd="1" destOrd="0" presId="urn:microsoft.com/office/officeart/2018/5/layout/IconCircleLabelList"/>
    <dgm:cxn modelId="{03CEC16E-13CF-4468-87CD-94C76CB544B7}" type="presParOf" srcId="{129291AB-8D2C-4875-9DB8-4208ACD43243}" destId="{D8234238-FD99-4B51-AA93-90C4C7B78B04}" srcOrd="2" destOrd="0" presId="urn:microsoft.com/office/officeart/2018/5/layout/IconCircleLabelList"/>
    <dgm:cxn modelId="{45E88214-9285-44DB-B24E-B8528FDC9D18}" type="presParOf" srcId="{129291AB-8D2C-4875-9DB8-4208ACD43243}" destId="{09F799FC-79FB-4C34-96B0-01D0A8CA21C1}" srcOrd="3" destOrd="0" presId="urn:microsoft.com/office/officeart/2018/5/layout/IconCircleLabelList"/>
    <dgm:cxn modelId="{75EFB69F-9A3A-46FF-892E-D6E6210984A4}" type="presParOf" srcId="{C47861AD-1842-400C-B20C-E4A532E32757}" destId="{B0ADC649-E8FF-4F8A-AA45-8DB724A6A189}" srcOrd="1" destOrd="0" presId="urn:microsoft.com/office/officeart/2018/5/layout/IconCircleLabelList"/>
    <dgm:cxn modelId="{241C4016-8308-4280-8111-BAC44FD6C59D}" type="presParOf" srcId="{C47861AD-1842-400C-B20C-E4A532E32757}" destId="{C51BBD52-E06C-4B71-8D34-51B030E24F69}" srcOrd="2" destOrd="0" presId="urn:microsoft.com/office/officeart/2018/5/layout/IconCircleLabelList"/>
    <dgm:cxn modelId="{D5668D3B-9723-4103-BA50-DFE73FDD9757}" type="presParOf" srcId="{C51BBD52-E06C-4B71-8D34-51B030E24F69}" destId="{6CFEEF77-060B-4F35-A4D8-511C14978C59}" srcOrd="0" destOrd="0" presId="urn:microsoft.com/office/officeart/2018/5/layout/IconCircleLabelList"/>
    <dgm:cxn modelId="{7A90E6EB-54F1-4917-8869-44AD61C6DB5E}" type="presParOf" srcId="{C51BBD52-E06C-4B71-8D34-51B030E24F69}" destId="{C2D04C27-597B-429C-A1D2-B69460733FD4}" srcOrd="1" destOrd="0" presId="urn:microsoft.com/office/officeart/2018/5/layout/IconCircleLabelList"/>
    <dgm:cxn modelId="{E134A5AD-5814-4F07-B6AA-E8E34D44D1ED}" type="presParOf" srcId="{C51BBD52-E06C-4B71-8D34-51B030E24F69}" destId="{8B6516EB-CB1D-4860-9395-FF9E12B50AD0}" srcOrd="2" destOrd="0" presId="urn:microsoft.com/office/officeart/2018/5/layout/IconCircleLabelList"/>
    <dgm:cxn modelId="{D85F681D-E6DE-4276-B6D0-826C92CA0256}" type="presParOf" srcId="{C51BBD52-E06C-4B71-8D34-51B030E24F69}" destId="{DA460785-A8EE-49A9-BB3F-465280446EBD}" srcOrd="3" destOrd="0" presId="urn:microsoft.com/office/officeart/2018/5/layout/IconCircleLabelList"/>
    <dgm:cxn modelId="{0F86BB58-364A-4945-978A-11227E0AA1AF}" type="presParOf" srcId="{C47861AD-1842-400C-B20C-E4A532E32757}" destId="{AE499F53-D713-453C-B080-16B0CB7796DF}" srcOrd="3" destOrd="0" presId="urn:microsoft.com/office/officeart/2018/5/layout/IconCircleLabelList"/>
    <dgm:cxn modelId="{63AE508B-9FA7-4E60-B9EA-C550F64EC8DC}" type="presParOf" srcId="{C47861AD-1842-400C-B20C-E4A532E32757}" destId="{CDF9D4A8-6E87-4A04-AA81-3478A8520FC2}" srcOrd="4" destOrd="0" presId="urn:microsoft.com/office/officeart/2018/5/layout/IconCircleLabelList"/>
    <dgm:cxn modelId="{9F1BBB94-9E4C-49C1-BBE1-87B5BF7EBD2E}" type="presParOf" srcId="{CDF9D4A8-6E87-4A04-AA81-3478A8520FC2}" destId="{23FC4EBB-5314-474C-9A62-6F57E58900B9}" srcOrd="0" destOrd="0" presId="urn:microsoft.com/office/officeart/2018/5/layout/IconCircleLabelList"/>
    <dgm:cxn modelId="{F6D91EE3-D0F1-4809-897B-12973657C2E7}" type="presParOf" srcId="{CDF9D4A8-6E87-4A04-AA81-3478A8520FC2}" destId="{CA6C220C-950C-4DB1-BC79-9C5AA7663DEA}" srcOrd="1" destOrd="0" presId="urn:microsoft.com/office/officeart/2018/5/layout/IconCircleLabelList"/>
    <dgm:cxn modelId="{7645ED37-F5BD-4825-BC99-35259E915965}" type="presParOf" srcId="{CDF9D4A8-6E87-4A04-AA81-3478A8520FC2}" destId="{35BF676C-ED3D-402F-8E7E-7719034AE934}" srcOrd="2" destOrd="0" presId="urn:microsoft.com/office/officeart/2018/5/layout/IconCircleLabelList"/>
    <dgm:cxn modelId="{DECE0266-B28C-450E-85B4-2837F57A3E3D}" type="presParOf" srcId="{CDF9D4A8-6E87-4A04-AA81-3478A8520FC2}" destId="{E0FCA535-3C01-4B09-B435-E64CBA7A90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2B278D-67B9-46DD-AB63-6ADCCC27E63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469D2-8D3A-47B1-9F3C-37545A5F04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Start reading the h5 IMU data files</a:t>
          </a:r>
        </a:p>
      </dgm:t>
    </dgm:pt>
    <dgm:pt modelId="{9B5B8E26-17C0-425B-8A0E-168EA8126C25}" type="parTrans" cxnId="{5D4BE185-62D3-41F3-8225-301547B1966B}">
      <dgm:prSet/>
      <dgm:spPr/>
      <dgm:t>
        <a:bodyPr/>
        <a:lstStyle/>
        <a:p>
          <a:endParaRPr lang="en-US"/>
        </a:p>
      </dgm:t>
    </dgm:pt>
    <dgm:pt modelId="{6BB30E92-7333-46B1-A5C9-E7FA09DBD4E9}" type="sibTrans" cxnId="{5D4BE185-62D3-41F3-8225-301547B196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86E40D-DBCC-443A-81A8-C434F76A03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reference manager</a:t>
          </a:r>
        </a:p>
      </dgm:t>
    </dgm:pt>
    <dgm:pt modelId="{9F19CF97-8F98-4F00-9D7E-57B8F791726C}" type="parTrans" cxnId="{D6AFA63E-641B-45FE-A15B-8AA175D71BDD}">
      <dgm:prSet/>
      <dgm:spPr/>
      <dgm:t>
        <a:bodyPr/>
        <a:lstStyle/>
        <a:p>
          <a:endParaRPr lang="en-US"/>
        </a:p>
      </dgm:t>
    </dgm:pt>
    <dgm:pt modelId="{39CC5F9C-D18E-4ED4-A041-2CC56647A9AF}" type="sibTrans" cxnId="{D6AFA63E-641B-45FE-A15B-8AA175D71B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B1C55A-E01C-4250-936D-D355F3708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 plan of action for learning ML / Deep Learning</a:t>
          </a:r>
        </a:p>
      </dgm:t>
    </dgm:pt>
    <dgm:pt modelId="{8EFCC24E-18A9-47B8-85EB-23E09E186C95}" type="parTrans" cxnId="{E1196F82-4453-4159-947C-A57C0FF6CFCB}">
      <dgm:prSet/>
      <dgm:spPr/>
      <dgm:t>
        <a:bodyPr/>
        <a:lstStyle/>
        <a:p>
          <a:endParaRPr lang="en-US"/>
        </a:p>
      </dgm:t>
    </dgm:pt>
    <dgm:pt modelId="{BD6B204D-46DA-4A04-A913-1140B32CF953}" type="sibTrans" cxnId="{E1196F82-4453-4159-947C-A57C0FF6CFCB}">
      <dgm:prSet/>
      <dgm:spPr/>
      <dgm:t>
        <a:bodyPr/>
        <a:lstStyle/>
        <a:p>
          <a:endParaRPr lang="en-US"/>
        </a:p>
      </dgm:t>
    </dgm:pt>
    <dgm:pt modelId="{A406FFC7-7C9E-4459-A12B-BD1C91BEF747}" type="pres">
      <dgm:prSet presAssocID="{362B278D-67B9-46DD-AB63-6ADCCC27E637}" presName="root" presStyleCnt="0">
        <dgm:presLayoutVars>
          <dgm:dir/>
          <dgm:resizeHandles val="exact"/>
        </dgm:presLayoutVars>
      </dgm:prSet>
      <dgm:spPr/>
    </dgm:pt>
    <dgm:pt modelId="{62C0AF16-2741-4EB9-8E09-8E372A790508}" type="pres">
      <dgm:prSet presAssocID="{362B278D-67B9-46DD-AB63-6ADCCC27E637}" presName="container" presStyleCnt="0">
        <dgm:presLayoutVars>
          <dgm:dir/>
          <dgm:resizeHandles val="exact"/>
        </dgm:presLayoutVars>
      </dgm:prSet>
      <dgm:spPr/>
    </dgm:pt>
    <dgm:pt modelId="{1E656238-86E0-494C-BDD8-7A2FB1A3693E}" type="pres">
      <dgm:prSet presAssocID="{88B469D2-8D3A-47B1-9F3C-37545A5F04D9}" presName="compNode" presStyleCnt="0"/>
      <dgm:spPr/>
    </dgm:pt>
    <dgm:pt modelId="{5846F481-861C-4A44-B03B-8BF95BF19E29}" type="pres">
      <dgm:prSet presAssocID="{88B469D2-8D3A-47B1-9F3C-37545A5F04D9}" presName="iconBgRect" presStyleLbl="bgShp" presStyleIdx="0" presStyleCnt="3"/>
      <dgm:spPr/>
    </dgm:pt>
    <dgm:pt modelId="{A356B69A-22DA-4E06-BA77-DFCF1ACED4A1}" type="pres">
      <dgm:prSet presAssocID="{88B469D2-8D3A-47B1-9F3C-37545A5F04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DAE0026-6102-4C3C-A13A-AA9517A719A1}" type="pres">
      <dgm:prSet presAssocID="{88B469D2-8D3A-47B1-9F3C-37545A5F04D9}" presName="spaceRect" presStyleCnt="0"/>
      <dgm:spPr/>
    </dgm:pt>
    <dgm:pt modelId="{9C6F3510-A2E9-4EAB-AA1E-647B2D983227}" type="pres">
      <dgm:prSet presAssocID="{88B469D2-8D3A-47B1-9F3C-37545A5F04D9}" presName="textRect" presStyleLbl="revTx" presStyleIdx="0" presStyleCnt="3">
        <dgm:presLayoutVars>
          <dgm:chMax val="1"/>
          <dgm:chPref val="1"/>
        </dgm:presLayoutVars>
      </dgm:prSet>
      <dgm:spPr/>
    </dgm:pt>
    <dgm:pt modelId="{219FC632-35A8-4663-8B89-A3D067307F3A}" type="pres">
      <dgm:prSet presAssocID="{6BB30E92-7333-46B1-A5C9-E7FA09DBD4E9}" presName="sibTrans" presStyleLbl="sibTrans2D1" presStyleIdx="0" presStyleCnt="0"/>
      <dgm:spPr/>
    </dgm:pt>
    <dgm:pt modelId="{A1979D77-18C9-4C04-9226-D9E26FD975F3}" type="pres">
      <dgm:prSet presAssocID="{D786E40D-DBCC-443A-81A8-C434F76A0307}" presName="compNode" presStyleCnt="0"/>
      <dgm:spPr/>
    </dgm:pt>
    <dgm:pt modelId="{145DB729-6EEE-4A8D-ADE3-A88EEB832C6D}" type="pres">
      <dgm:prSet presAssocID="{D786E40D-DBCC-443A-81A8-C434F76A0307}" presName="iconBgRect" presStyleLbl="bgShp" presStyleIdx="1" presStyleCnt="3"/>
      <dgm:spPr/>
    </dgm:pt>
    <dgm:pt modelId="{FB291FA3-92DF-4948-95FD-420205B6B5ED}" type="pres">
      <dgm:prSet presAssocID="{D786E40D-DBCC-443A-81A8-C434F76A03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BF22E61-329F-4959-A5BD-A767EF641241}" type="pres">
      <dgm:prSet presAssocID="{D786E40D-DBCC-443A-81A8-C434F76A0307}" presName="spaceRect" presStyleCnt="0"/>
      <dgm:spPr/>
    </dgm:pt>
    <dgm:pt modelId="{4CE7D07C-D44E-4CB7-BE78-0597C6C4B12A}" type="pres">
      <dgm:prSet presAssocID="{D786E40D-DBCC-443A-81A8-C434F76A0307}" presName="textRect" presStyleLbl="revTx" presStyleIdx="1" presStyleCnt="3">
        <dgm:presLayoutVars>
          <dgm:chMax val="1"/>
          <dgm:chPref val="1"/>
        </dgm:presLayoutVars>
      </dgm:prSet>
      <dgm:spPr/>
    </dgm:pt>
    <dgm:pt modelId="{5B408742-8783-4779-83EE-5E291021E999}" type="pres">
      <dgm:prSet presAssocID="{39CC5F9C-D18E-4ED4-A041-2CC56647A9AF}" presName="sibTrans" presStyleLbl="sibTrans2D1" presStyleIdx="0" presStyleCnt="0"/>
      <dgm:spPr/>
    </dgm:pt>
    <dgm:pt modelId="{87378187-63AE-4D21-89B6-F6947D8E3715}" type="pres">
      <dgm:prSet presAssocID="{09B1C55A-E01C-4250-936D-D355F37082E5}" presName="compNode" presStyleCnt="0"/>
      <dgm:spPr/>
    </dgm:pt>
    <dgm:pt modelId="{7EF2A55A-19C1-40F5-A8CC-E82636D43534}" type="pres">
      <dgm:prSet presAssocID="{09B1C55A-E01C-4250-936D-D355F37082E5}" presName="iconBgRect" presStyleLbl="bgShp" presStyleIdx="2" presStyleCnt="3"/>
      <dgm:spPr/>
    </dgm:pt>
    <dgm:pt modelId="{EE4F6669-A8F5-4DE6-AC98-848FC358A2AC}" type="pres">
      <dgm:prSet presAssocID="{09B1C55A-E01C-4250-936D-D355F37082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90C809-54FC-48B6-B90B-2529F6E142C4}" type="pres">
      <dgm:prSet presAssocID="{09B1C55A-E01C-4250-936D-D355F37082E5}" presName="spaceRect" presStyleCnt="0"/>
      <dgm:spPr/>
    </dgm:pt>
    <dgm:pt modelId="{EAEC909E-22B4-46FD-850A-A4B6F85E8ABF}" type="pres">
      <dgm:prSet presAssocID="{09B1C55A-E01C-4250-936D-D355F37082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AFA63E-641B-45FE-A15B-8AA175D71BDD}" srcId="{362B278D-67B9-46DD-AB63-6ADCCC27E637}" destId="{D786E40D-DBCC-443A-81A8-C434F76A0307}" srcOrd="1" destOrd="0" parTransId="{9F19CF97-8F98-4F00-9D7E-57B8F791726C}" sibTransId="{39CC5F9C-D18E-4ED4-A041-2CC56647A9AF}"/>
    <dgm:cxn modelId="{62A91B5F-84EF-4902-A2FB-9350B90C7A96}" type="presOf" srcId="{362B278D-67B9-46DD-AB63-6ADCCC27E637}" destId="{A406FFC7-7C9E-4459-A12B-BD1C91BEF747}" srcOrd="0" destOrd="0" presId="urn:microsoft.com/office/officeart/2018/2/layout/IconCircleList"/>
    <dgm:cxn modelId="{C7CDD44F-4D66-4ACF-8314-AF962B20A9E2}" type="presOf" srcId="{09B1C55A-E01C-4250-936D-D355F37082E5}" destId="{EAEC909E-22B4-46FD-850A-A4B6F85E8ABF}" srcOrd="0" destOrd="0" presId="urn:microsoft.com/office/officeart/2018/2/layout/IconCircleList"/>
    <dgm:cxn modelId="{5D96D179-09CE-4AD6-986B-354B0CDC1F10}" type="presOf" srcId="{39CC5F9C-D18E-4ED4-A041-2CC56647A9AF}" destId="{5B408742-8783-4779-83EE-5E291021E999}" srcOrd="0" destOrd="0" presId="urn:microsoft.com/office/officeart/2018/2/layout/IconCircleList"/>
    <dgm:cxn modelId="{E1196F82-4453-4159-947C-A57C0FF6CFCB}" srcId="{362B278D-67B9-46DD-AB63-6ADCCC27E637}" destId="{09B1C55A-E01C-4250-936D-D355F37082E5}" srcOrd="2" destOrd="0" parTransId="{8EFCC24E-18A9-47B8-85EB-23E09E186C95}" sibTransId="{BD6B204D-46DA-4A04-A913-1140B32CF953}"/>
    <dgm:cxn modelId="{5D4BE185-62D3-41F3-8225-301547B1966B}" srcId="{362B278D-67B9-46DD-AB63-6ADCCC27E637}" destId="{88B469D2-8D3A-47B1-9F3C-37545A5F04D9}" srcOrd="0" destOrd="0" parTransId="{9B5B8E26-17C0-425B-8A0E-168EA8126C25}" sibTransId="{6BB30E92-7333-46B1-A5C9-E7FA09DBD4E9}"/>
    <dgm:cxn modelId="{290C67BC-BE9B-4D0C-985F-3D93B17BC687}" type="presOf" srcId="{6BB30E92-7333-46B1-A5C9-E7FA09DBD4E9}" destId="{219FC632-35A8-4663-8B89-A3D067307F3A}" srcOrd="0" destOrd="0" presId="urn:microsoft.com/office/officeart/2018/2/layout/IconCircleList"/>
    <dgm:cxn modelId="{94664EDB-062A-41BE-95ED-43C594F31CA0}" type="presOf" srcId="{D786E40D-DBCC-443A-81A8-C434F76A0307}" destId="{4CE7D07C-D44E-4CB7-BE78-0597C6C4B12A}" srcOrd="0" destOrd="0" presId="urn:microsoft.com/office/officeart/2018/2/layout/IconCircleList"/>
    <dgm:cxn modelId="{83D022F2-639D-45EC-92B9-5D8746E73780}" type="presOf" srcId="{88B469D2-8D3A-47B1-9F3C-37545A5F04D9}" destId="{9C6F3510-A2E9-4EAB-AA1E-647B2D983227}" srcOrd="0" destOrd="0" presId="urn:microsoft.com/office/officeart/2018/2/layout/IconCircleList"/>
    <dgm:cxn modelId="{A51F83BF-80DE-4693-82F0-1A7F02A44DD5}" type="presParOf" srcId="{A406FFC7-7C9E-4459-A12B-BD1C91BEF747}" destId="{62C0AF16-2741-4EB9-8E09-8E372A790508}" srcOrd="0" destOrd="0" presId="urn:microsoft.com/office/officeart/2018/2/layout/IconCircleList"/>
    <dgm:cxn modelId="{D0CE15C9-1B18-4084-AFD3-64A8096D8ECE}" type="presParOf" srcId="{62C0AF16-2741-4EB9-8E09-8E372A790508}" destId="{1E656238-86E0-494C-BDD8-7A2FB1A3693E}" srcOrd="0" destOrd="0" presId="urn:microsoft.com/office/officeart/2018/2/layout/IconCircleList"/>
    <dgm:cxn modelId="{46038BCD-4B89-4C16-9E5D-502002BCA5B0}" type="presParOf" srcId="{1E656238-86E0-494C-BDD8-7A2FB1A3693E}" destId="{5846F481-861C-4A44-B03B-8BF95BF19E29}" srcOrd="0" destOrd="0" presId="urn:microsoft.com/office/officeart/2018/2/layout/IconCircleList"/>
    <dgm:cxn modelId="{916F5BE5-E5E7-410A-B91D-B1BE6587C58C}" type="presParOf" srcId="{1E656238-86E0-494C-BDD8-7A2FB1A3693E}" destId="{A356B69A-22DA-4E06-BA77-DFCF1ACED4A1}" srcOrd="1" destOrd="0" presId="urn:microsoft.com/office/officeart/2018/2/layout/IconCircleList"/>
    <dgm:cxn modelId="{089B48A6-5C89-474B-A11C-9AF78DCE780E}" type="presParOf" srcId="{1E656238-86E0-494C-BDD8-7A2FB1A3693E}" destId="{3DAE0026-6102-4C3C-A13A-AA9517A719A1}" srcOrd="2" destOrd="0" presId="urn:microsoft.com/office/officeart/2018/2/layout/IconCircleList"/>
    <dgm:cxn modelId="{83ADAD77-E078-41F2-BB9D-7A33D3BBF03C}" type="presParOf" srcId="{1E656238-86E0-494C-BDD8-7A2FB1A3693E}" destId="{9C6F3510-A2E9-4EAB-AA1E-647B2D983227}" srcOrd="3" destOrd="0" presId="urn:microsoft.com/office/officeart/2018/2/layout/IconCircleList"/>
    <dgm:cxn modelId="{EFD39891-9ECA-4746-9595-FFABB0880244}" type="presParOf" srcId="{62C0AF16-2741-4EB9-8E09-8E372A790508}" destId="{219FC632-35A8-4663-8B89-A3D067307F3A}" srcOrd="1" destOrd="0" presId="urn:microsoft.com/office/officeart/2018/2/layout/IconCircleList"/>
    <dgm:cxn modelId="{0248E02B-8669-4D95-9249-7C47886A35BD}" type="presParOf" srcId="{62C0AF16-2741-4EB9-8E09-8E372A790508}" destId="{A1979D77-18C9-4C04-9226-D9E26FD975F3}" srcOrd="2" destOrd="0" presId="urn:microsoft.com/office/officeart/2018/2/layout/IconCircleList"/>
    <dgm:cxn modelId="{5401CF94-673B-4394-A349-9D446C19367E}" type="presParOf" srcId="{A1979D77-18C9-4C04-9226-D9E26FD975F3}" destId="{145DB729-6EEE-4A8D-ADE3-A88EEB832C6D}" srcOrd="0" destOrd="0" presId="urn:microsoft.com/office/officeart/2018/2/layout/IconCircleList"/>
    <dgm:cxn modelId="{46DD73D3-BEBF-4AFC-9629-B75E471B1CCB}" type="presParOf" srcId="{A1979D77-18C9-4C04-9226-D9E26FD975F3}" destId="{FB291FA3-92DF-4948-95FD-420205B6B5ED}" srcOrd="1" destOrd="0" presId="urn:microsoft.com/office/officeart/2018/2/layout/IconCircleList"/>
    <dgm:cxn modelId="{0DAB7879-19F8-4C9C-9F93-74F896E4F7F4}" type="presParOf" srcId="{A1979D77-18C9-4C04-9226-D9E26FD975F3}" destId="{9BF22E61-329F-4959-A5BD-A767EF641241}" srcOrd="2" destOrd="0" presId="urn:microsoft.com/office/officeart/2018/2/layout/IconCircleList"/>
    <dgm:cxn modelId="{71B96A10-D121-4A83-B4F1-907B48917926}" type="presParOf" srcId="{A1979D77-18C9-4C04-9226-D9E26FD975F3}" destId="{4CE7D07C-D44E-4CB7-BE78-0597C6C4B12A}" srcOrd="3" destOrd="0" presId="urn:microsoft.com/office/officeart/2018/2/layout/IconCircleList"/>
    <dgm:cxn modelId="{0F26C20B-FB2E-4964-AB9C-61BBA96175F2}" type="presParOf" srcId="{62C0AF16-2741-4EB9-8E09-8E372A790508}" destId="{5B408742-8783-4779-83EE-5E291021E999}" srcOrd="3" destOrd="0" presId="urn:microsoft.com/office/officeart/2018/2/layout/IconCircleList"/>
    <dgm:cxn modelId="{1FEE5C23-E752-4D2E-BEE9-8285A717D8CD}" type="presParOf" srcId="{62C0AF16-2741-4EB9-8E09-8E372A790508}" destId="{87378187-63AE-4D21-89B6-F6947D8E3715}" srcOrd="4" destOrd="0" presId="urn:microsoft.com/office/officeart/2018/2/layout/IconCircleList"/>
    <dgm:cxn modelId="{96C60047-8D65-417C-80A4-D323F79385CF}" type="presParOf" srcId="{87378187-63AE-4D21-89B6-F6947D8E3715}" destId="{7EF2A55A-19C1-40F5-A8CC-E82636D43534}" srcOrd="0" destOrd="0" presId="urn:microsoft.com/office/officeart/2018/2/layout/IconCircleList"/>
    <dgm:cxn modelId="{04851D83-97A5-4AF1-B008-63EA28591556}" type="presParOf" srcId="{87378187-63AE-4D21-89B6-F6947D8E3715}" destId="{EE4F6669-A8F5-4DE6-AC98-848FC358A2AC}" srcOrd="1" destOrd="0" presId="urn:microsoft.com/office/officeart/2018/2/layout/IconCircleList"/>
    <dgm:cxn modelId="{F78B7EEE-374B-4635-91B6-F36C879A7F4D}" type="presParOf" srcId="{87378187-63AE-4D21-89B6-F6947D8E3715}" destId="{6990C809-54FC-48B6-B90B-2529F6E142C4}" srcOrd="2" destOrd="0" presId="urn:microsoft.com/office/officeart/2018/2/layout/IconCircleList"/>
    <dgm:cxn modelId="{9F993DE3-E417-4518-82D1-F6576DAE0F03}" type="presParOf" srcId="{87378187-63AE-4D21-89B6-F6947D8E3715}" destId="{EAEC909E-22B4-46FD-850A-A4B6F85E8A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5417-6279-40C7-B359-FD32F115137D}">
      <dsp:nvSpPr>
        <dsp:cNvPr id="0" name=""/>
        <dsp:cNvSpPr/>
      </dsp:nvSpPr>
      <dsp:spPr>
        <a:xfrm>
          <a:off x="662544" y="473027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75735-6D91-4DA0-ABF7-59DB75B961C4}">
      <dsp:nvSpPr>
        <dsp:cNvPr id="0" name=""/>
        <dsp:cNvSpPr/>
      </dsp:nvSpPr>
      <dsp:spPr>
        <a:xfrm>
          <a:off x="1086669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799FC-79FB-4C34-96B0-01D0A8CA21C1}">
      <dsp:nvSpPr>
        <dsp:cNvPr id="0" name=""/>
        <dsp:cNvSpPr/>
      </dsp:nvSpPr>
      <dsp:spPr>
        <a:xfrm>
          <a:off x="26357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Getting MATLAB to </a:t>
          </a:r>
          <a:r>
            <a:rPr lang="en-US" sz="1500" b="1" kern="1200" dirty="0"/>
            <a:t>navigate</a:t>
          </a:r>
          <a:r>
            <a:rPr lang="en-US" sz="1500" kern="1200" dirty="0"/>
            <a:t> to Anaconda </a:t>
          </a:r>
          <a:r>
            <a:rPr lang="en-US" sz="1500" b="1" kern="1200" dirty="0"/>
            <a:t>path</a:t>
          </a:r>
        </a:p>
      </dsp:txBody>
      <dsp:txXfrm>
        <a:off x="26357" y="3083027"/>
        <a:ext cx="3262500" cy="720000"/>
      </dsp:txXfrm>
    </dsp:sp>
    <dsp:sp modelId="{6CFEEF77-060B-4F35-A4D8-511C14978C59}">
      <dsp:nvSpPr>
        <dsp:cNvPr id="0" name=""/>
        <dsp:cNvSpPr/>
      </dsp:nvSpPr>
      <dsp:spPr>
        <a:xfrm>
          <a:off x="4495982" y="47302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04C27-597B-429C-A1D2-B69460733FD4}">
      <dsp:nvSpPr>
        <dsp:cNvPr id="0" name=""/>
        <dsp:cNvSpPr/>
      </dsp:nvSpPr>
      <dsp:spPr>
        <a:xfrm>
          <a:off x="4920107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60785-A8EE-49A9-BB3F-465280446EBD}">
      <dsp:nvSpPr>
        <dsp:cNvPr id="0" name=""/>
        <dsp:cNvSpPr/>
      </dsp:nvSpPr>
      <dsp:spPr>
        <a:xfrm>
          <a:off x="3859795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Converting from MATLAB’s version of Python data types to </a:t>
          </a:r>
          <a:r>
            <a:rPr lang="en-US" sz="1500" b="1" kern="1200" dirty="0"/>
            <a:t>nice</a:t>
          </a:r>
          <a:r>
            <a:rPr lang="en-US" sz="1500" kern="1200" dirty="0"/>
            <a:t> MATLAB </a:t>
          </a:r>
          <a:r>
            <a:rPr lang="en-US" sz="1500" b="1" kern="1200" dirty="0"/>
            <a:t>data types</a:t>
          </a:r>
        </a:p>
      </dsp:txBody>
      <dsp:txXfrm>
        <a:off x="3859795" y="3083027"/>
        <a:ext cx="3262500" cy="720000"/>
      </dsp:txXfrm>
    </dsp:sp>
    <dsp:sp modelId="{23FC4EBB-5314-474C-9A62-6F57E58900B9}">
      <dsp:nvSpPr>
        <dsp:cNvPr id="0" name=""/>
        <dsp:cNvSpPr/>
      </dsp:nvSpPr>
      <dsp:spPr>
        <a:xfrm>
          <a:off x="8329420" y="47302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C220C-950C-4DB1-BC79-9C5AA7663DEA}">
      <dsp:nvSpPr>
        <dsp:cNvPr id="0" name=""/>
        <dsp:cNvSpPr/>
      </dsp:nvSpPr>
      <dsp:spPr>
        <a:xfrm>
          <a:off x="8753545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CA535-3C01-4B09-B435-E64CBA7A90F5}">
      <dsp:nvSpPr>
        <dsp:cNvPr id="0" name=""/>
        <dsp:cNvSpPr/>
      </dsp:nvSpPr>
      <dsp:spPr>
        <a:xfrm>
          <a:off x="7693232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Saving the struct (MATLAB </a:t>
          </a:r>
          <a:r>
            <a:rPr lang="en-US" sz="1500" b="1" kern="1200" dirty="0"/>
            <a:t>doesn’t save python</a:t>
          </a:r>
          <a:r>
            <a:rPr lang="en-US" sz="1500" kern="1200" dirty="0"/>
            <a:t> data types)</a:t>
          </a:r>
        </a:p>
      </dsp:txBody>
      <dsp:txXfrm>
        <a:off x="7693232" y="3083027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19D9E-B977-4CD7-9F3A-985EF65C6AC1}">
      <dsp:nvSpPr>
        <dsp:cNvPr id="0" name=""/>
        <dsp:cNvSpPr/>
      </dsp:nvSpPr>
      <dsp:spPr>
        <a:xfrm>
          <a:off x="10001825" y="2157156"/>
          <a:ext cx="875878" cy="20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31"/>
              </a:lnTo>
              <a:lnTo>
                <a:pt x="875878" y="142031"/>
              </a:lnTo>
              <a:lnTo>
                <a:pt x="875878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58EB6-F6D2-4CB7-BB68-63A30702A3AB}">
      <dsp:nvSpPr>
        <dsp:cNvPr id="0" name=""/>
        <dsp:cNvSpPr/>
      </dsp:nvSpPr>
      <dsp:spPr>
        <a:xfrm>
          <a:off x="9956105" y="2157156"/>
          <a:ext cx="91440" cy="20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C0A12-7678-4F24-821E-FCB453021C3D}">
      <dsp:nvSpPr>
        <dsp:cNvPr id="0" name=""/>
        <dsp:cNvSpPr/>
      </dsp:nvSpPr>
      <dsp:spPr>
        <a:xfrm>
          <a:off x="9125947" y="2157156"/>
          <a:ext cx="875878" cy="208419"/>
        </a:xfrm>
        <a:custGeom>
          <a:avLst/>
          <a:gdLst/>
          <a:ahLst/>
          <a:cxnLst/>
          <a:rect l="0" t="0" r="0" b="0"/>
          <a:pathLst>
            <a:path>
              <a:moveTo>
                <a:pt x="875878" y="0"/>
              </a:moveTo>
              <a:lnTo>
                <a:pt x="875878" y="142031"/>
              </a:lnTo>
              <a:lnTo>
                <a:pt x="0" y="142031"/>
              </a:lnTo>
              <a:lnTo>
                <a:pt x="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ADBDC-0782-4231-B586-492D8062F766}">
      <dsp:nvSpPr>
        <dsp:cNvPr id="0" name=""/>
        <dsp:cNvSpPr/>
      </dsp:nvSpPr>
      <dsp:spPr>
        <a:xfrm>
          <a:off x="6724784" y="1493678"/>
          <a:ext cx="3277041" cy="20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31"/>
              </a:lnTo>
              <a:lnTo>
                <a:pt x="3277041" y="142031"/>
              </a:lnTo>
              <a:lnTo>
                <a:pt x="3277041" y="2084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94434-D1AE-48F9-B8D2-FCAE1428F2FD}">
      <dsp:nvSpPr>
        <dsp:cNvPr id="0" name=""/>
        <dsp:cNvSpPr/>
      </dsp:nvSpPr>
      <dsp:spPr>
        <a:xfrm>
          <a:off x="8250068" y="2820634"/>
          <a:ext cx="1751757" cy="20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31"/>
              </a:lnTo>
              <a:lnTo>
                <a:pt x="1751757" y="142031"/>
              </a:lnTo>
              <a:lnTo>
                <a:pt x="1751757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CD20C-D2E5-4F1F-BA01-0A7A0666F94D}">
      <dsp:nvSpPr>
        <dsp:cNvPr id="0" name=""/>
        <dsp:cNvSpPr/>
      </dsp:nvSpPr>
      <dsp:spPr>
        <a:xfrm>
          <a:off x="8250068" y="2820634"/>
          <a:ext cx="875878" cy="20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31"/>
              </a:lnTo>
              <a:lnTo>
                <a:pt x="875878" y="142031"/>
              </a:lnTo>
              <a:lnTo>
                <a:pt x="875878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69B3C-5F4A-4347-85A7-B81A1F8F4133}">
      <dsp:nvSpPr>
        <dsp:cNvPr id="0" name=""/>
        <dsp:cNvSpPr/>
      </dsp:nvSpPr>
      <dsp:spPr>
        <a:xfrm>
          <a:off x="8204348" y="2820634"/>
          <a:ext cx="91440" cy="20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C2FD6-2C87-4B72-A90D-D3D5D63001EE}">
      <dsp:nvSpPr>
        <dsp:cNvPr id="0" name=""/>
        <dsp:cNvSpPr/>
      </dsp:nvSpPr>
      <dsp:spPr>
        <a:xfrm>
          <a:off x="7374190" y="2820634"/>
          <a:ext cx="875878" cy="208419"/>
        </a:xfrm>
        <a:custGeom>
          <a:avLst/>
          <a:gdLst/>
          <a:ahLst/>
          <a:cxnLst/>
          <a:rect l="0" t="0" r="0" b="0"/>
          <a:pathLst>
            <a:path>
              <a:moveTo>
                <a:pt x="875878" y="0"/>
              </a:moveTo>
              <a:lnTo>
                <a:pt x="875878" y="142031"/>
              </a:lnTo>
              <a:lnTo>
                <a:pt x="0" y="142031"/>
              </a:lnTo>
              <a:lnTo>
                <a:pt x="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40617-7B2D-4BB0-8D13-D4AA4D5F85F7}">
      <dsp:nvSpPr>
        <dsp:cNvPr id="0" name=""/>
        <dsp:cNvSpPr/>
      </dsp:nvSpPr>
      <dsp:spPr>
        <a:xfrm>
          <a:off x="6498311" y="2820634"/>
          <a:ext cx="1751757" cy="208419"/>
        </a:xfrm>
        <a:custGeom>
          <a:avLst/>
          <a:gdLst/>
          <a:ahLst/>
          <a:cxnLst/>
          <a:rect l="0" t="0" r="0" b="0"/>
          <a:pathLst>
            <a:path>
              <a:moveTo>
                <a:pt x="1751757" y="0"/>
              </a:moveTo>
              <a:lnTo>
                <a:pt x="1751757" y="142031"/>
              </a:lnTo>
              <a:lnTo>
                <a:pt x="0" y="142031"/>
              </a:lnTo>
              <a:lnTo>
                <a:pt x="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22B5-D210-4D32-8B00-F067AD4BB7B3}">
      <dsp:nvSpPr>
        <dsp:cNvPr id="0" name=""/>
        <dsp:cNvSpPr/>
      </dsp:nvSpPr>
      <dsp:spPr>
        <a:xfrm>
          <a:off x="4308614" y="2157156"/>
          <a:ext cx="3941453" cy="20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31"/>
              </a:lnTo>
              <a:lnTo>
                <a:pt x="3941453" y="142031"/>
              </a:lnTo>
              <a:lnTo>
                <a:pt x="3941453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5F289-6030-4F6A-BDB1-FA79B99D3889}">
      <dsp:nvSpPr>
        <dsp:cNvPr id="0" name=""/>
        <dsp:cNvSpPr/>
      </dsp:nvSpPr>
      <dsp:spPr>
        <a:xfrm>
          <a:off x="4746554" y="2820634"/>
          <a:ext cx="875878" cy="20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31"/>
              </a:lnTo>
              <a:lnTo>
                <a:pt x="875878" y="142031"/>
              </a:lnTo>
              <a:lnTo>
                <a:pt x="875878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5640D-5EAD-453A-BBC0-9F8301058E52}">
      <dsp:nvSpPr>
        <dsp:cNvPr id="0" name=""/>
        <dsp:cNvSpPr/>
      </dsp:nvSpPr>
      <dsp:spPr>
        <a:xfrm>
          <a:off x="4700834" y="2820634"/>
          <a:ext cx="91440" cy="20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2E207-D11A-47FD-A088-3DD60A1C5F14}">
      <dsp:nvSpPr>
        <dsp:cNvPr id="0" name=""/>
        <dsp:cNvSpPr/>
      </dsp:nvSpPr>
      <dsp:spPr>
        <a:xfrm>
          <a:off x="3870675" y="2820634"/>
          <a:ext cx="875878" cy="208419"/>
        </a:xfrm>
        <a:custGeom>
          <a:avLst/>
          <a:gdLst/>
          <a:ahLst/>
          <a:cxnLst/>
          <a:rect l="0" t="0" r="0" b="0"/>
          <a:pathLst>
            <a:path>
              <a:moveTo>
                <a:pt x="875878" y="0"/>
              </a:moveTo>
              <a:lnTo>
                <a:pt x="875878" y="142031"/>
              </a:lnTo>
              <a:lnTo>
                <a:pt x="0" y="142031"/>
              </a:lnTo>
              <a:lnTo>
                <a:pt x="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7BDC6-121F-4B7F-959C-A60980B6DCAA}">
      <dsp:nvSpPr>
        <dsp:cNvPr id="0" name=""/>
        <dsp:cNvSpPr/>
      </dsp:nvSpPr>
      <dsp:spPr>
        <a:xfrm>
          <a:off x="4308614" y="2157156"/>
          <a:ext cx="437939" cy="20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31"/>
              </a:lnTo>
              <a:lnTo>
                <a:pt x="437939" y="142031"/>
              </a:lnTo>
              <a:lnTo>
                <a:pt x="437939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F9CFA-FD45-44B1-9506-896AF484483A}">
      <dsp:nvSpPr>
        <dsp:cNvPr id="0" name=""/>
        <dsp:cNvSpPr/>
      </dsp:nvSpPr>
      <dsp:spPr>
        <a:xfrm>
          <a:off x="2118918" y="2820634"/>
          <a:ext cx="875878" cy="20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31"/>
              </a:lnTo>
              <a:lnTo>
                <a:pt x="875878" y="142031"/>
              </a:lnTo>
              <a:lnTo>
                <a:pt x="875878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3B2C6-3D51-4F10-948C-CD24DC474A9F}">
      <dsp:nvSpPr>
        <dsp:cNvPr id="0" name=""/>
        <dsp:cNvSpPr/>
      </dsp:nvSpPr>
      <dsp:spPr>
        <a:xfrm>
          <a:off x="2073198" y="2820634"/>
          <a:ext cx="91440" cy="2084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D2340-9FAC-4456-9A39-18954B10EE14}">
      <dsp:nvSpPr>
        <dsp:cNvPr id="0" name=""/>
        <dsp:cNvSpPr/>
      </dsp:nvSpPr>
      <dsp:spPr>
        <a:xfrm>
          <a:off x="1243039" y="2820634"/>
          <a:ext cx="875878" cy="208419"/>
        </a:xfrm>
        <a:custGeom>
          <a:avLst/>
          <a:gdLst/>
          <a:ahLst/>
          <a:cxnLst/>
          <a:rect l="0" t="0" r="0" b="0"/>
          <a:pathLst>
            <a:path>
              <a:moveTo>
                <a:pt x="875878" y="0"/>
              </a:moveTo>
              <a:lnTo>
                <a:pt x="875878" y="142031"/>
              </a:lnTo>
              <a:lnTo>
                <a:pt x="0" y="142031"/>
              </a:lnTo>
              <a:lnTo>
                <a:pt x="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2F8FE-1AF3-437C-9FA6-88241BF91B41}">
      <dsp:nvSpPr>
        <dsp:cNvPr id="0" name=""/>
        <dsp:cNvSpPr/>
      </dsp:nvSpPr>
      <dsp:spPr>
        <a:xfrm>
          <a:off x="2118918" y="2157156"/>
          <a:ext cx="2189696" cy="208419"/>
        </a:xfrm>
        <a:custGeom>
          <a:avLst/>
          <a:gdLst/>
          <a:ahLst/>
          <a:cxnLst/>
          <a:rect l="0" t="0" r="0" b="0"/>
          <a:pathLst>
            <a:path>
              <a:moveTo>
                <a:pt x="2189696" y="0"/>
              </a:moveTo>
              <a:lnTo>
                <a:pt x="2189696" y="142031"/>
              </a:lnTo>
              <a:lnTo>
                <a:pt x="0" y="142031"/>
              </a:lnTo>
              <a:lnTo>
                <a:pt x="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F4D6B-AEFB-495D-8A98-669B570B0BC9}">
      <dsp:nvSpPr>
        <dsp:cNvPr id="0" name=""/>
        <dsp:cNvSpPr/>
      </dsp:nvSpPr>
      <dsp:spPr>
        <a:xfrm>
          <a:off x="1243039" y="2157156"/>
          <a:ext cx="3065575" cy="208419"/>
        </a:xfrm>
        <a:custGeom>
          <a:avLst/>
          <a:gdLst/>
          <a:ahLst/>
          <a:cxnLst/>
          <a:rect l="0" t="0" r="0" b="0"/>
          <a:pathLst>
            <a:path>
              <a:moveTo>
                <a:pt x="3065575" y="0"/>
              </a:moveTo>
              <a:lnTo>
                <a:pt x="3065575" y="142031"/>
              </a:lnTo>
              <a:lnTo>
                <a:pt x="0" y="142031"/>
              </a:lnTo>
              <a:lnTo>
                <a:pt x="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76E34-55E6-4079-8C96-9B5DC80A63DC}">
      <dsp:nvSpPr>
        <dsp:cNvPr id="0" name=""/>
        <dsp:cNvSpPr/>
      </dsp:nvSpPr>
      <dsp:spPr>
        <a:xfrm>
          <a:off x="367161" y="2157156"/>
          <a:ext cx="3941453" cy="208419"/>
        </a:xfrm>
        <a:custGeom>
          <a:avLst/>
          <a:gdLst/>
          <a:ahLst/>
          <a:cxnLst/>
          <a:rect l="0" t="0" r="0" b="0"/>
          <a:pathLst>
            <a:path>
              <a:moveTo>
                <a:pt x="3941453" y="0"/>
              </a:moveTo>
              <a:lnTo>
                <a:pt x="3941453" y="142031"/>
              </a:lnTo>
              <a:lnTo>
                <a:pt x="0" y="142031"/>
              </a:lnTo>
              <a:lnTo>
                <a:pt x="0" y="208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5BF89-D201-454A-98C2-85E7C0DB3052}">
      <dsp:nvSpPr>
        <dsp:cNvPr id="0" name=""/>
        <dsp:cNvSpPr/>
      </dsp:nvSpPr>
      <dsp:spPr>
        <a:xfrm>
          <a:off x="4308614" y="1493678"/>
          <a:ext cx="2416169" cy="208419"/>
        </a:xfrm>
        <a:custGeom>
          <a:avLst/>
          <a:gdLst/>
          <a:ahLst/>
          <a:cxnLst/>
          <a:rect l="0" t="0" r="0" b="0"/>
          <a:pathLst>
            <a:path>
              <a:moveTo>
                <a:pt x="2416169" y="0"/>
              </a:moveTo>
              <a:lnTo>
                <a:pt x="2416169" y="142031"/>
              </a:lnTo>
              <a:lnTo>
                <a:pt x="0" y="142031"/>
              </a:lnTo>
              <a:lnTo>
                <a:pt x="0" y="2084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ECCF1-08A5-408F-8A0C-884A4F10492B}">
      <dsp:nvSpPr>
        <dsp:cNvPr id="0" name=""/>
        <dsp:cNvSpPr/>
      </dsp:nvSpPr>
      <dsp:spPr>
        <a:xfrm>
          <a:off x="3047462" y="1493678"/>
          <a:ext cx="3677321" cy="208419"/>
        </a:xfrm>
        <a:custGeom>
          <a:avLst/>
          <a:gdLst/>
          <a:ahLst/>
          <a:cxnLst/>
          <a:rect l="0" t="0" r="0" b="0"/>
          <a:pathLst>
            <a:path>
              <a:moveTo>
                <a:pt x="3677321" y="0"/>
              </a:moveTo>
              <a:lnTo>
                <a:pt x="3677321" y="142031"/>
              </a:lnTo>
              <a:lnTo>
                <a:pt x="0" y="142031"/>
              </a:lnTo>
              <a:lnTo>
                <a:pt x="0" y="2084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D9CC-A478-410C-BAFA-143D41222AA6}">
      <dsp:nvSpPr>
        <dsp:cNvPr id="0" name=""/>
        <dsp:cNvSpPr/>
      </dsp:nvSpPr>
      <dsp:spPr>
        <a:xfrm>
          <a:off x="6366470" y="1038619"/>
          <a:ext cx="716627" cy="45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464A2-52E8-4330-A2A9-2B3C54FB8586}">
      <dsp:nvSpPr>
        <dsp:cNvPr id="0" name=""/>
        <dsp:cNvSpPr/>
      </dsp:nvSpPr>
      <dsp:spPr>
        <a:xfrm>
          <a:off x="6446095" y="1114263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Activity (n=31)</a:t>
          </a:r>
        </a:p>
      </dsp:txBody>
      <dsp:txXfrm>
        <a:off x="6459423" y="1127591"/>
        <a:ext cx="689971" cy="428402"/>
      </dsp:txXfrm>
    </dsp:sp>
    <dsp:sp modelId="{9AD5C6FA-8503-4B65-A2CD-BD56D7DC8F07}">
      <dsp:nvSpPr>
        <dsp:cNvPr id="0" name=""/>
        <dsp:cNvSpPr/>
      </dsp:nvSpPr>
      <dsp:spPr>
        <a:xfrm>
          <a:off x="2689148" y="1702097"/>
          <a:ext cx="716627" cy="4550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96007-1574-44DE-93F3-A436388B486E}">
      <dsp:nvSpPr>
        <dsp:cNvPr id="0" name=""/>
        <dsp:cNvSpPr/>
      </dsp:nvSpPr>
      <dsp:spPr>
        <a:xfrm>
          <a:off x="2768774" y="1777741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Name</a:t>
          </a:r>
        </a:p>
      </dsp:txBody>
      <dsp:txXfrm>
        <a:off x="2782102" y="1791069"/>
        <a:ext cx="689971" cy="428402"/>
      </dsp:txXfrm>
    </dsp:sp>
    <dsp:sp modelId="{04268F87-4352-4DD3-AAF3-34BA2810540A}">
      <dsp:nvSpPr>
        <dsp:cNvPr id="0" name=""/>
        <dsp:cNvSpPr/>
      </dsp:nvSpPr>
      <dsp:spPr>
        <a:xfrm>
          <a:off x="3565027" y="1702097"/>
          <a:ext cx="1487174" cy="45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77BF8-EB48-4D9C-85E1-576AC332216C}">
      <dsp:nvSpPr>
        <dsp:cNvPr id="0" name=""/>
        <dsp:cNvSpPr/>
      </dsp:nvSpPr>
      <dsp:spPr>
        <a:xfrm>
          <a:off x="3644652" y="1777741"/>
          <a:ext cx="1487174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VICON (j=25, k=2)</a:t>
          </a:r>
        </a:p>
      </dsp:txBody>
      <dsp:txXfrm>
        <a:off x="3657980" y="1791069"/>
        <a:ext cx="1460518" cy="428402"/>
      </dsp:txXfrm>
    </dsp:sp>
    <dsp:sp modelId="{324F228B-3858-4552-98D9-06FAF6A2EA9E}">
      <dsp:nvSpPr>
        <dsp:cNvPr id="0" name=""/>
        <dsp:cNvSpPr/>
      </dsp:nvSpPr>
      <dsp:spPr>
        <a:xfrm>
          <a:off x="8847" y="2365575"/>
          <a:ext cx="716627" cy="4550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78114-94B7-4EC8-BDDA-5DF54C0FC362}">
      <dsp:nvSpPr>
        <dsp:cNvPr id="0" name=""/>
        <dsp:cNvSpPr/>
      </dsp:nvSpPr>
      <dsp:spPr>
        <a:xfrm>
          <a:off x="88472" y="2441219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File path</a:t>
          </a:r>
        </a:p>
      </dsp:txBody>
      <dsp:txXfrm>
        <a:off x="101800" y="2454547"/>
        <a:ext cx="689971" cy="428402"/>
      </dsp:txXfrm>
    </dsp:sp>
    <dsp:sp modelId="{060C2FD1-645B-4F56-9F94-D2AD18CC2BE9}">
      <dsp:nvSpPr>
        <dsp:cNvPr id="0" name=""/>
        <dsp:cNvSpPr/>
      </dsp:nvSpPr>
      <dsp:spPr>
        <a:xfrm>
          <a:off x="884725" y="2365575"/>
          <a:ext cx="716627" cy="4550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DEF78-90B1-48BC-9EE9-3CF4AB058E4D}">
      <dsp:nvSpPr>
        <dsp:cNvPr id="0" name=""/>
        <dsp:cNvSpPr/>
      </dsp:nvSpPr>
      <dsp:spPr>
        <a:xfrm>
          <a:off x="964351" y="2441219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Extension</a:t>
          </a:r>
        </a:p>
      </dsp:txBody>
      <dsp:txXfrm>
        <a:off x="977679" y="2454547"/>
        <a:ext cx="689971" cy="428402"/>
      </dsp:txXfrm>
    </dsp:sp>
    <dsp:sp modelId="{30B686F0-6E26-4188-9E20-ED4A4F53AA51}">
      <dsp:nvSpPr>
        <dsp:cNvPr id="0" name=""/>
        <dsp:cNvSpPr/>
      </dsp:nvSpPr>
      <dsp:spPr>
        <a:xfrm>
          <a:off x="1760604" y="2365575"/>
          <a:ext cx="716627" cy="45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51B17-3EE0-4ED7-A95E-2AED7AC64ABA}">
      <dsp:nvSpPr>
        <dsp:cNvPr id="0" name=""/>
        <dsp:cNvSpPr/>
      </dsp:nvSpPr>
      <dsp:spPr>
        <a:xfrm>
          <a:off x="1840229" y="2441219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Meta data</a:t>
          </a:r>
        </a:p>
      </dsp:txBody>
      <dsp:txXfrm>
        <a:off x="1853557" y="2454547"/>
        <a:ext cx="689971" cy="428402"/>
      </dsp:txXfrm>
    </dsp:sp>
    <dsp:sp modelId="{D5325E96-1C91-4EFB-8EB6-CC485F9492FB}">
      <dsp:nvSpPr>
        <dsp:cNvPr id="0" name=""/>
        <dsp:cNvSpPr/>
      </dsp:nvSpPr>
      <dsp:spPr>
        <a:xfrm>
          <a:off x="884725" y="3029053"/>
          <a:ext cx="716627" cy="4550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AB31D-F2DB-466C-9BCA-2FE6A752BDC6}">
      <dsp:nvSpPr>
        <dsp:cNvPr id="0" name=""/>
        <dsp:cNvSpPr/>
      </dsp:nvSpPr>
      <dsp:spPr>
        <a:xfrm>
          <a:off x="964351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Frame rate</a:t>
          </a:r>
        </a:p>
      </dsp:txBody>
      <dsp:txXfrm>
        <a:off x="977679" y="3118025"/>
        <a:ext cx="689971" cy="428402"/>
      </dsp:txXfrm>
    </dsp:sp>
    <dsp:sp modelId="{4B83ED75-408E-4300-BDE8-1F41083DB328}">
      <dsp:nvSpPr>
        <dsp:cNvPr id="0" name=""/>
        <dsp:cNvSpPr/>
      </dsp:nvSpPr>
      <dsp:spPr>
        <a:xfrm>
          <a:off x="1760604" y="3029053"/>
          <a:ext cx="716627" cy="4550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39A84-E23C-4727-A2B8-E6622FECE281}">
      <dsp:nvSpPr>
        <dsp:cNvPr id="0" name=""/>
        <dsp:cNvSpPr/>
      </dsp:nvSpPr>
      <dsp:spPr>
        <a:xfrm>
          <a:off x="1840229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Units</a:t>
          </a:r>
        </a:p>
      </dsp:txBody>
      <dsp:txXfrm>
        <a:off x="1853557" y="3118025"/>
        <a:ext cx="689971" cy="428402"/>
      </dsp:txXfrm>
    </dsp:sp>
    <dsp:sp modelId="{55082437-5ADA-4B98-8ACE-323474DBE783}">
      <dsp:nvSpPr>
        <dsp:cNvPr id="0" name=""/>
        <dsp:cNvSpPr/>
      </dsp:nvSpPr>
      <dsp:spPr>
        <a:xfrm>
          <a:off x="2636483" y="3029053"/>
          <a:ext cx="716627" cy="4550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66103-4547-400B-AAF3-3C790164B2D3}">
      <dsp:nvSpPr>
        <dsp:cNvPr id="0" name=""/>
        <dsp:cNvSpPr/>
      </dsp:nvSpPr>
      <dsp:spPr>
        <a:xfrm>
          <a:off x="2716108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…..</a:t>
          </a:r>
        </a:p>
      </dsp:txBody>
      <dsp:txXfrm>
        <a:off x="2729436" y="3118025"/>
        <a:ext cx="689971" cy="428402"/>
      </dsp:txXfrm>
    </dsp:sp>
    <dsp:sp modelId="{8C0D6D79-BDEC-4079-8560-61BCBD57C07D}">
      <dsp:nvSpPr>
        <dsp:cNvPr id="0" name=""/>
        <dsp:cNvSpPr/>
      </dsp:nvSpPr>
      <dsp:spPr>
        <a:xfrm>
          <a:off x="4388240" y="2365575"/>
          <a:ext cx="716627" cy="45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B34C5-F58B-43F9-B3DB-7E00D5B8EC46}">
      <dsp:nvSpPr>
        <dsp:cNvPr id="0" name=""/>
        <dsp:cNvSpPr/>
      </dsp:nvSpPr>
      <dsp:spPr>
        <a:xfrm>
          <a:off x="4467865" y="2441219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Markers</a:t>
          </a:r>
        </a:p>
      </dsp:txBody>
      <dsp:txXfrm>
        <a:off x="4481193" y="2454547"/>
        <a:ext cx="689971" cy="428402"/>
      </dsp:txXfrm>
    </dsp:sp>
    <dsp:sp modelId="{C139D160-4F9B-4A38-9BAA-0C4627AAA279}">
      <dsp:nvSpPr>
        <dsp:cNvPr id="0" name=""/>
        <dsp:cNvSpPr/>
      </dsp:nvSpPr>
      <dsp:spPr>
        <a:xfrm>
          <a:off x="3512361" y="3029053"/>
          <a:ext cx="716627" cy="4550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4F5CB-4F63-4483-B9EA-4E7E0626FA4B}">
      <dsp:nvSpPr>
        <dsp:cNvPr id="0" name=""/>
        <dsp:cNvSpPr/>
      </dsp:nvSpPr>
      <dsp:spPr>
        <a:xfrm>
          <a:off x="3591986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Names</a:t>
          </a:r>
        </a:p>
      </dsp:txBody>
      <dsp:txXfrm>
        <a:off x="3605314" y="3118025"/>
        <a:ext cx="689971" cy="428402"/>
      </dsp:txXfrm>
    </dsp:sp>
    <dsp:sp modelId="{07473C02-49C6-47B9-A5AE-DB13ED6D1073}">
      <dsp:nvSpPr>
        <dsp:cNvPr id="0" name=""/>
        <dsp:cNvSpPr/>
      </dsp:nvSpPr>
      <dsp:spPr>
        <a:xfrm>
          <a:off x="4388240" y="3029053"/>
          <a:ext cx="716627" cy="45505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0976C-9275-4B1C-9E18-2CDADC88C0C6}">
      <dsp:nvSpPr>
        <dsp:cNvPr id="0" name=""/>
        <dsp:cNvSpPr/>
      </dsp:nvSpPr>
      <dsp:spPr>
        <a:xfrm>
          <a:off x="4467865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Present</a:t>
          </a:r>
        </a:p>
      </dsp:txBody>
      <dsp:txXfrm>
        <a:off x="4481193" y="3118025"/>
        <a:ext cx="689971" cy="428402"/>
      </dsp:txXfrm>
    </dsp:sp>
    <dsp:sp modelId="{925DBA3F-2FB3-491A-9729-E56BE80FFF15}">
      <dsp:nvSpPr>
        <dsp:cNvPr id="0" name=""/>
        <dsp:cNvSpPr/>
      </dsp:nvSpPr>
      <dsp:spPr>
        <a:xfrm>
          <a:off x="5264118" y="3029053"/>
          <a:ext cx="716627" cy="45505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839C-7832-4010-8E54-0587548EBE37}">
      <dsp:nvSpPr>
        <dsp:cNvPr id="0" name=""/>
        <dsp:cNvSpPr/>
      </dsp:nvSpPr>
      <dsp:spPr>
        <a:xfrm>
          <a:off x="5343744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Table</a:t>
          </a:r>
        </a:p>
      </dsp:txBody>
      <dsp:txXfrm>
        <a:off x="5357072" y="3118025"/>
        <a:ext cx="689971" cy="428402"/>
      </dsp:txXfrm>
    </dsp:sp>
    <dsp:sp modelId="{84FBC3DC-B1DB-4757-A882-A16991CEA4E3}">
      <dsp:nvSpPr>
        <dsp:cNvPr id="0" name=""/>
        <dsp:cNvSpPr/>
      </dsp:nvSpPr>
      <dsp:spPr>
        <a:xfrm>
          <a:off x="7891754" y="2365575"/>
          <a:ext cx="716627" cy="45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67048-E0FB-45A9-940C-B57F79171150}">
      <dsp:nvSpPr>
        <dsp:cNvPr id="0" name=""/>
        <dsp:cNvSpPr/>
      </dsp:nvSpPr>
      <dsp:spPr>
        <a:xfrm>
          <a:off x="7971379" y="2441219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Tabular data</a:t>
          </a:r>
        </a:p>
      </dsp:txBody>
      <dsp:txXfrm>
        <a:off x="7984707" y="2454547"/>
        <a:ext cx="689971" cy="428402"/>
      </dsp:txXfrm>
    </dsp:sp>
    <dsp:sp modelId="{2DB7637E-4995-430C-A344-9043652CB76A}">
      <dsp:nvSpPr>
        <dsp:cNvPr id="0" name=""/>
        <dsp:cNvSpPr/>
      </dsp:nvSpPr>
      <dsp:spPr>
        <a:xfrm>
          <a:off x="6139997" y="3029053"/>
          <a:ext cx="716627" cy="45505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FA4B2-473F-4D8A-A82F-DC2F5703070A}">
      <dsp:nvSpPr>
        <dsp:cNvPr id="0" name=""/>
        <dsp:cNvSpPr/>
      </dsp:nvSpPr>
      <dsp:spPr>
        <a:xfrm>
          <a:off x="6219622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Frames</a:t>
          </a:r>
        </a:p>
      </dsp:txBody>
      <dsp:txXfrm>
        <a:off x="6232950" y="3118025"/>
        <a:ext cx="689971" cy="428402"/>
      </dsp:txXfrm>
    </dsp:sp>
    <dsp:sp modelId="{C646294B-F837-43BF-B7CB-E1B5B0B0A5AC}">
      <dsp:nvSpPr>
        <dsp:cNvPr id="0" name=""/>
        <dsp:cNvSpPr/>
      </dsp:nvSpPr>
      <dsp:spPr>
        <a:xfrm>
          <a:off x="7015876" y="3029053"/>
          <a:ext cx="716627" cy="45505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54ED-1696-474C-A3DB-1A2EF2ED95AB}">
      <dsp:nvSpPr>
        <dsp:cNvPr id="0" name=""/>
        <dsp:cNvSpPr/>
      </dsp:nvSpPr>
      <dsp:spPr>
        <a:xfrm>
          <a:off x="7095501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Time</a:t>
          </a:r>
        </a:p>
      </dsp:txBody>
      <dsp:txXfrm>
        <a:off x="7108829" y="3118025"/>
        <a:ext cx="689971" cy="428402"/>
      </dsp:txXfrm>
    </dsp:sp>
    <dsp:sp modelId="{30302A2D-22B6-422B-9DE7-ECB6C1806A02}">
      <dsp:nvSpPr>
        <dsp:cNvPr id="0" name=""/>
        <dsp:cNvSpPr/>
      </dsp:nvSpPr>
      <dsp:spPr>
        <a:xfrm>
          <a:off x="7891754" y="3029053"/>
          <a:ext cx="716627" cy="45505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7C202-3ECA-4454-AB4E-D3DB0684006D}">
      <dsp:nvSpPr>
        <dsp:cNvPr id="0" name=""/>
        <dsp:cNvSpPr/>
      </dsp:nvSpPr>
      <dsp:spPr>
        <a:xfrm>
          <a:off x="7971379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Marker_1_x</a:t>
          </a:r>
        </a:p>
      </dsp:txBody>
      <dsp:txXfrm>
        <a:off x="7984707" y="3118025"/>
        <a:ext cx="689971" cy="428402"/>
      </dsp:txXfrm>
    </dsp:sp>
    <dsp:sp modelId="{4CCBC646-6A5B-4F1F-A5AE-B8330C21B0D3}">
      <dsp:nvSpPr>
        <dsp:cNvPr id="0" name=""/>
        <dsp:cNvSpPr/>
      </dsp:nvSpPr>
      <dsp:spPr>
        <a:xfrm>
          <a:off x="8767633" y="3029053"/>
          <a:ext cx="716627" cy="455058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54619-A4F7-42C9-86A4-093F9CDEEE43}">
      <dsp:nvSpPr>
        <dsp:cNvPr id="0" name=""/>
        <dsp:cNvSpPr/>
      </dsp:nvSpPr>
      <dsp:spPr>
        <a:xfrm>
          <a:off x="8847258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…..</a:t>
          </a:r>
        </a:p>
      </dsp:txBody>
      <dsp:txXfrm>
        <a:off x="8860586" y="3118025"/>
        <a:ext cx="689971" cy="428402"/>
      </dsp:txXfrm>
    </dsp:sp>
    <dsp:sp modelId="{17E6CE24-2E81-4E61-AEE2-26D492FED74A}">
      <dsp:nvSpPr>
        <dsp:cNvPr id="0" name=""/>
        <dsp:cNvSpPr/>
      </dsp:nvSpPr>
      <dsp:spPr>
        <a:xfrm>
          <a:off x="9643511" y="3029053"/>
          <a:ext cx="716627" cy="45505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70BAA-0D82-4EDC-A3E5-7F72C771AAFC}">
      <dsp:nvSpPr>
        <dsp:cNvPr id="0" name=""/>
        <dsp:cNvSpPr/>
      </dsp:nvSpPr>
      <dsp:spPr>
        <a:xfrm>
          <a:off x="9723137" y="3104697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Table</a:t>
          </a:r>
        </a:p>
      </dsp:txBody>
      <dsp:txXfrm>
        <a:off x="9736465" y="3118025"/>
        <a:ext cx="689971" cy="428402"/>
      </dsp:txXfrm>
    </dsp:sp>
    <dsp:sp modelId="{34B684FE-B19C-48E3-9A35-D10B0D05412E}">
      <dsp:nvSpPr>
        <dsp:cNvPr id="0" name=""/>
        <dsp:cNvSpPr/>
      </dsp:nvSpPr>
      <dsp:spPr>
        <a:xfrm>
          <a:off x="9243232" y="1702097"/>
          <a:ext cx="1517187" cy="455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5E739-E1D6-44E5-8ADB-F5D2181BCC36}">
      <dsp:nvSpPr>
        <dsp:cNvPr id="0" name=""/>
        <dsp:cNvSpPr/>
      </dsp:nvSpPr>
      <dsp:spPr>
        <a:xfrm>
          <a:off x="9322857" y="1777741"/>
          <a:ext cx="151718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IMU (j=25, k=2)</a:t>
          </a:r>
        </a:p>
      </dsp:txBody>
      <dsp:txXfrm>
        <a:off x="9336185" y="1791069"/>
        <a:ext cx="1490531" cy="428402"/>
      </dsp:txXfrm>
    </dsp:sp>
    <dsp:sp modelId="{21E4715C-8A39-4D15-BE48-81E27EA279E0}">
      <dsp:nvSpPr>
        <dsp:cNvPr id="0" name=""/>
        <dsp:cNvSpPr/>
      </dsp:nvSpPr>
      <dsp:spPr>
        <a:xfrm>
          <a:off x="8767633" y="2365575"/>
          <a:ext cx="716627" cy="4550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0791A-F821-457B-8EE2-49237D146E62}">
      <dsp:nvSpPr>
        <dsp:cNvPr id="0" name=""/>
        <dsp:cNvSpPr/>
      </dsp:nvSpPr>
      <dsp:spPr>
        <a:xfrm>
          <a:off x="8847258" y="2441219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File path</a:t>
          </a:r>
        </a:p>
      </dsp:txBody>
      <dsp:txXfrm>
        <a:off x="8860586" y="2454547"/>
        <a:ext cx="689971" cy="428402"/>
      </dsp:txXfrm>
    </dsp:sp>
    <dsp:sp modelId="{B3AD4D75-4FDA-4CA0-9CED-F77FF5DDA4DB}">
      <dsp:nvSpPr>
        <dsp:cNvPr id="0" name=""/>
        <dsp:cNvSpPr/>
      </dsp:nvSpPr>
      <dsp:spPr>
        <a:xfrm>
          <a:off x="9643511" y="2365575"/>
          <a:ext cx="716627" cy="4550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AC135-B905-4CEF-AEB1-8915D8BC6BC6}">
      <dsp:nvSpPr>
        <dsp:cNvPr id="0" name=""/>
        <dsp:cNvSpPr/>
      </dsp:nvSpPr>
      <dsp:spPr>
        <a:xfrm>
          <a:off x="9723137" y="2441219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Extension</a:t>
          </a:r>
        </a:p>
      </dsp:txBody>
      <dsp:txXfrm>
        <a:off x="9736465" y="2454547"/>
        <a:ext cx="689971" cy="428402"/>
      </dsp:txXfrm>
    </dsp:sp>
    <dsp:sp modelId="{756BFD1E-45B7-4014-B155-E9ACB927FBBB}">
      <dsp:nvSpPr>
        <dsp:cNvPr id="0" name=""/>
        <dsp:cNvSpPr/>
      </dsp:nvSpPr>
      <dsp:spPr>
        <a:xfrm>
          <a:off x="10519390" y="2365575"/>
          <a:ext cx="716627" cy="45505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70F4F-2BF1-49E3-BE42-EBA2FFBE6995}">
      <dsp:nvSpPr>
        <dsp:cNvPr id="0" name=""/>
        <dsp:cNvSpPr/>
      </dsp:nvSpPr>
      <dsp:spPr>
        <a:xfrm>
          <a:off x="10599015" y="2441219"/>
          <a:ext cx="716627" cy="455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Frame Rate</a:t>
          </a:r>
        </a:p>
      </dsp:txBody>
      <dsp:txXfrm>
        <a:off x="10612343" y="2454547"/>
        <a:ext cx="689971" cy="428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6D37B-81D8-469A-9DA9-9D9FC43A5A4B}">
      <dsp:nvSpPr>
        <dsp:cNvPr id="0" name=""/>
        <dsp:cNvSpPr/>
      </dsp:nvSpPr>
      <dsp:spPr>
        <a:xfrm>
          <a:off x="0" y="612"/>
          <a:ext cx="10325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41833-CFE7-4D54-B521-C1D45F8DDEC2}">
      <dsp:nvSpPr>
        <dsp:cNvPr id="0" name=""/>
        <dsp:cNvSpPr/>
      </dsp:nvSpPr>
      <dsp:spPr>
        <a:xfrm>
          <a:off x="0" y="612"/>
          <a:ext cx="10325374" cy="100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Making sure that data structure entries which have corresponding trial data and those that do not have data are consistent in size. Examples discussed below. </a:t>
          </a:r>
          <a:r>
            <a:rPr lang="en-US" sz="2000" b="1" kern="1200"/>
            <a:t>Show examples</a:t>
          </a:r>
          <a:r>
            <a:rPr lang="en-US" sz="2000" kern="1200"/>
            <a:t>. </a:t>
          </a:r>
        </a:p>
      </dsp:txBody>
      <dsp:txXfrm>
        <a:off x="0" y="612"/>
        <a:ext cx="10325374" cy="1003170"/>
      </dsp:txXfrm>
    </dsp:sp>
    <dsp:sp modelId="{998EC3A1-D82D-44E9-AE02-6070B1FBEFC8}">
      <dsp:nvSpPr>
        <dsp:cNvPr id="0" name=""/>
        <dsp:cNvSpPr/>
      </dsp:nvSpPr>
      <dsp:spPr>
        <a:xfrm>
          <a:off x="0" y="1003782"/>
          <a:ext cx="10325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1A3BF-D79E-4687-B3FC-6DEA80699416}">
      <dsp:nvSpPr>
        <dsp:cNvPr id="0" name=""/>
        <dsp:cNvSpPr/>
      </dsp:nvSpPr>
      <dsp:spPr>
        <a:xfrm>
          <a:off x="0" y="1003782"/>
          <a:ext cx="10325374" cy="100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practice has been followed just as a good practice to safeguard against indexing errors as well as to have as much consistency in our data structure as possible</a:t>
          </a:r>
        </a:p>
      </dsp:txBody>
      <dsp:txXfrm>
        <a:off x="0" y="1003782"/>
        <a:ext cx="10325374" cy="1003170"/>
      </dsp:txXfrm>
    </dsp:sp>
    <dsp:sp modelId="{3EBED26D-5FDA-4C56-BFE3-42206F1B732A}">
      <dsp:nvSpPr>
        <dsp:cNvPr id="0" name=""/>
        <dsp:cNvSpPr/>
      </dsp:nvSpPr>
      <dsp:spPr>
        <a:xfrm>
          <a:off x="0" y="2006952"/>
          <a:ext cx="10325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EF555-C4B0-4235-8C68-97A3A8B338B9}">
      <dsp:nvSpPr>
        <dsp:cNvPr id="0" name=""/>
        <dsp:cNvSpPr/>
      </dsp:nvSpPr>
      <dsp:spPr>
        <a:xfrm>
          <a:off x="0" y="2006952"/>
          <a:ext cx="10325374" cy="100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 1: meta_data (compare file vs no_file)</a:t>
          </a:r>
        </a:p>
      </dsp:txBody>
      <dsp:txXfrm>
        <a:off x="0" y="2006952"/>
        <a:ext cx="10325374" cy="1003170"/>
      </dsp:txXfrm>
    </dsp:sp>
    <dsp:sp modelId="{4E15A4AC-163D-48C7-B83A-805482EE8B14}">
      <dsp:nvSpPr>
        <dsp:cNvPr id="0" name=""/>
        <dsp:cNvSpPr/>
      </dsp:nvSpPr>
      <dsp:spPr>
        <a:xfrm>
          <a:off x="0" y="3010123"/>
          <a:ext cx="10325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8C80B-4820-45E8-BBE0-0EB85149D8D2}">
      <dsp:nvSpPr>
        <dsp:cNvPr id="0" name=""/>
        <dsp:cNvSpPr/>
      </dsp:nvSpPr>
      <dsp:spPr>
        <a:xfrm>
          <a:off x="0" y="3010123"/>
          <a:ext cx="10325374" cy="100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 2: marker_name vs marker_present (show table visualization)</a:t>
          </a:r>
        </a:p>
      </dsp:txBody>
      <dsp:txXfrm>
        <a:off x="0" y="3010123"/>
        <a:ext cx="10325374" cy="1003170"/>
      </dsp:txXfrm>
    </dsp:sp>
    <dsp:sp modelId="{97FB2EE4-EDF1-418D-A7D7-849C26A42001}">
      <dsp:nvSpPr>
        <dsp:cNvPr id="0" name=""/>
        <dsp:cNvSpPr/>
      </dsp:nvSpPr>
      <dsp:spPr>
        <a:xfrm>
          <a:off x="0" y="4013293"/>
          <a:ext cx="103253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FF402-2EEE-4E9E-B0B9-BDBACB7F24B5}">
      <dsp:nvSpPr>
        <dsp:cNvPr id="0" name=""/>
        <dsp:cNvSpPr/>
      </dsp:nvSpPr>
      <dsp:spPr>
        <a:xfrm>
          <a:off x="0" y="4013293"/>
          <a:ext cx="10325374" cy="1003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 3: tabular_data with fields for all markers and NaNs</a:t>
          </a:r>
        </a:p>
      </dsp:txBody>
      <dsp:txXfrm>
        <a:off x="0" y="4013293"/>
        <a:ext cx="10325374" cy="1003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5417-6279-40C7-B359-FD32F115137D}">
      <dsp:nvSpPr>
        <dsp:cNvPr id="0" name=""/>
        <dsp:cNvSpPr/>
      </dsp:nvSpPr>
      <dsp:spPr>
        <a:xfrm>
          <a:off x="662544" y="473027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75735-6D91-4DA0-ABF7-59DB75B961C4}">
      <dsp:nvSpPr>
        <dsp:cNvPr id="0" name=""/>
        <dsp:cNvSpPr/>
      </dsp:nvSpPr>
      <dsp:spPr>
        <a:xfrm>
          <a:off x="1086669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799FC-79FB-4C34-96B0-01D0A8CA21C1}">
      <dsp:nvSpPr>
        <dsp:cNvPr id="0" name=""/>
        <dsp:cNvSpPr/>
      </dsp:nvSpPr>
      <dsp:spPr>
        <a:xfrm>
          <a:off x="26357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Getting MATLAB to </a:t>
          </a:r>
          <a:r>
            <a:rPr lang="en-US" sz="1500" b="1" kern="1200" dirty="0"/>
            <a:t>navigate</a:t>
          </a:r>
          <a:r>
            <a:rPr lang="en-US" sz="1500" kern="1200" dirty="0"/>
            <a:t> to Anaconda </a:t>
          </a:r>
          <a:r>
            <a:rPr lang="en-US" sz="1500" b="1" kern="1200" dirty="0"/>
            <a:t>path</a:t>
          </a:r>
        </a:p>
      </dsp:txBody>
      <dsp:txXfrm>
        <a:off x="26357" y="3083027"/>
        <a:ext cx="3262500" cy="720000"/>
      </dsp:txXfrm>
    </dsp:sp>
    <dsp:sp modelId="{6CFEEF77-060B-4F35-A4D8-511C14978C59}">
      <dsp:nvSpPr>
        <dsp:cNvPr id="0" name=""/>
        <dsp:cNvSpPr/>
      </dsp:nvSpPr>
      <dsp:spPr>
        <a:xfrm>
          <a:off x="4495982" y="47302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04C27-597B-429C-A1D2-B69460733FD4}">
      <dsp:nvSpPr>
        <dsp:cNvPr id="0" name=""/>
        <dsp:cNvSpPr/>
      </dsp:nvSpPr>
      <dsp:spPr>
        <a:xfrm>
          <a:off x="4920107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60785-A8EE-49A9-BB3F-465280446EBD}">
      <dsp:nvSpPr>
        <dsp:cNvPr id="0" name=""/>
        <dsp:cNvSpPr/>
      </dsp:nvSpPr>
      <dsp:spPr>
        <a:xfrm>
          <a:off x="3859795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Converting from MATLAB’s version of Python data types to </a:t>
          </a:r>
          <a:r>
            <a:rPr lang="en-US" sz="1500" b="1" kern="1200" dirty="0"/>
            <a:t>nice</a:t>
          </a:r>
          <a:r>
            <a:rPr lang="en-US" sz="1500" kern="1200" dirty="0"/>
            <a:t> MATLAB </a:t>
          </a:r>
          <a:r>
            <a:rPr lang="en-US" sz="1500" b="1" kern="1200" dirty="0"/>
            <a:t>data types</a:t>
          </a:r>
        </a:p>
      </dsp:txBody>
      <dsp:txXfrm>
        <a:off x="3859795" y="3083027"/>
        <a:ext cx="3262500" cy="720000"/>
      </dsp:txXfrm>
    </dsp:sp>
    <dsp:sp modelId="{23FC4EBB-5314-474C-9A62-6F57E58900B9}">
      <dsp:nvSpPr>
        <dsp:cNvPr id="0" name=""/>
        <dsp:cNvSpPr/>
      </dsp:nvSpPr>
      <dsp:spPr>
        <a:xfrm>
          <a:off x="8329420" y="47302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C220C-950C-4DB1-BC79-9C5AA7663DEA}">
      <dsp:nvSpPr>
        <dsp:cNvPr id="0" name=""/>
        <dsp:cNvSpPr/>
      </dsp:nvSpPr>
      <dsp:spPr>
        <a:xfrm>
          <a:off x="8753545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CA535-3C01-4B09-B435-E64CBA7A90F5}">
      <dsp:nvSpPr>
        <dsp:cNvPr id="0" name=""/>
        <dsp:cNvSpPr/>
      </dsp:nvSpPr>
      <dsp:spPr>
        <a:xfrm>
          <a:off x="7693232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Saving the struct (MATLAB </a:t>
          </a:r>
          <a:r>
            <a:rPr lang="en-US" sz="1500" b="1" kern="1200" dirty="0"/>
            <a:t>doesn’t save python</a:t>
          </a:r>
          <a:r>
            <a:rPr lang="en-US" sz="1500" kern="1200" dirty="0"/>
            <a:t> data types)</a:t>
          </a:r>
        </a:p>
      </dsp:txBody>
      <dsp:txXfrm>
        <a:off x="7693232" y="3083027"/>
        <a:ext cx="32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6F481-861C-4A44-B03B-8BF95BF19E29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6B69A-22DA-4E06-BA77-DFCF1ACED4A1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F3510-A2E9-4EAB-AA1E-647B2D983227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Start reading the h5 IMU data files</a:t>
          </a:r>
        </a:p>
      </dsp:txBody>
      <dsp:txXfrm>
        <a:off x="1172126" y="1727046"/>
        <a:ext cx="2114937" cy="897246"/>
      </dsp:txXfrm>
    </dsp:sp>
    <dsp:sp modelId="{145DB729-6EEE-4A8D-ADE3-A88EEB832C6D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91FA3-92DF-4948-95FD-420205B6B5ED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7D07C-D44E-4CB7-BE78-0597C6C4B12A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Get reference manager</a:t>
          </a:r>
        </a:p>
      </dsp:txBody>
      <dsp:txXfrm>
        <a:off x="4745088" y="1727046"/>
        <a:ext cx="2114937" cy="897246"/>
      </dsp:txXfrm>
    </dsp:sp>
    <dsp:sp modelId="{7EF2A55A-19C1-40F5-A8CC-E82636D43534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F6669-A8F5-4DE6-AC98-848FC358A2AC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C909E-22B4-46FD-850A-A4B6F85E8ABF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Discuss plan of action for learning ML / Deep Learning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0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6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0" r:id="rId6"/>
    <p:sldLayoutId id="2147483786" r:id="rId7"/>
    <p:sldLayoutId id="2147483787" r:id="rId8"/>
    <p:sldLayoutId id="2147483788" r:id="rId9"/>
    <p:sldLayoutId id="2147483789" r:id="rId10"/>
    <p:sldLayoutId id="21474837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1" name="Rectangle 7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1" name="Rectangle 76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pen book with pen on desk">
            <a:extLst>
              <a:ext uri="{FF2B5EF4-FFF2-40B4-BE49-F238E27FC236}">
                <a16:creationId xmlns:a16="http://schemas.microsoft.com/office/drawing/2014/main" id="{A10B1AB9-2C0C-4E2B-8307-F7229A2BB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856" r="-1" b="655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79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0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0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92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5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B83C1F0-4019-422B-9A73-877F1016CBA8}"/>
              </a:ext>
            </a:extLst>
          </p:cNvPr>
          <p:cNvSpPr txBox="1"/>
          <p:nvPr/>
        </p:nvSpPr>
        <p:spPr>
          <a:xfrm>
            <a:off x="994404" y="731041"/>
            <a:ext cx="10191942" cy="31730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PhD Project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Presentation 1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Vivek K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2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5" name="Picture 2" descr="University of Iowa Logo Vector (.EPS) Free Download">
            <a:extLst>
              <a:ext uri="{FF2B5EF4-FFF2-40B4-BE49-F238E27FC236}">
                <a16:creationId xmlns:a16="http://schemas.microsoft.com/office/drawing/2014/main" id="{E5FE11E4-77D8-4797-949E-4743E1B6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05" y="169214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7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4D2A864-41B5-4630-AE7E-5C75B51DC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79" r="-1" b="974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3C1933-6031-4EB3-931D-5B17AC2C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 Accomplished</a:t>
            </a:r>
          </a:p>
        </p:txBody>
      </p: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32D9-14BE-442C-8793-C2C293EC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 Data from trc files read using Python function in MATLAB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 Data type standardization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 Data size standardization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 Data structs in MATLAB populated with VICON data</a:t>
            </a:r>
          </a:p>
        </p:txBody>
      </p:sp>
      <p:pic>
        <p:nvPicPr>
          <p:cNvPr id="34" name="Picture 2" descr="University of Iowa Logo Vector (.EPS) Free Download">
            <a:extLst>
              <a:ext uri="{FF2B5EF4-FFF2-40B4-BE49-F238E27FC236}">
                <a16:creationId xmlns:a16="http://schemas.microsoft.com/office/drawing/2014/main" id="{8DF09978-A2CC-4913-85BB-D6D7331A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05" y="169214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7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3A07AE-28E8-40B5-A04C-1E2D5184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dirty="0"/>
              <a:t>Data from trc files read using Python function in MATLAB</a:t>
            </a:r>
            <a:br>
              <a:rPr lang="en-US" sz="3400" dirty="0"/>
            </a:br>
            <a:r>
              <a:rPr lang="en-US" sz="3400" dirty="0"/>
              <a:t>Challenges 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F8109-A032-440F-87D2-22300C594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944385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C2630-E247-4FC5-AE28-7FCE4E600385}"/>
              </a:ext>
            </a:extLst>
          </p:cNvPr>
          <p:cNvSpPr txBox="1"/>
          <p:nvPr/>
        </p:nvSpPr>
        <p:spPr>
          <a:xfrm>
            <a:off x="687420" y="5934808"/>
            <a:ext cx="631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Show examples at the END</a:t>
            </a:r>
          </a:p>
        </p:txBody>
      </p:sp>
      <p:pic>
        <p:nvPicPr>
          <p:cNvPr id="33" name="Picture 2" descr="University of Iowa Logo Vector (.EPS) Free Download">
            <a:extLst>
              <a:ext uri="{FF2B5EF4-FFF2-40B4-BE49-F238E27FC236}">
                <a16:creationId xmlns:a16="http://schemas.microsoft.com/office/drawing/2014/main" id="{E0D40828-D168-4990-AA12-4E679CF05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819" y="804360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3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F504-27CB-4979-8620-DE941C62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Data type standardization and Populated struct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9E242D-FF08-4AA6-A28F-16D45C301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480099"/>
              </p:ext>
            </p:extLst>
          </p:nvPr>
        </p:nvGraphicFramePr>
        <p:xfrm>
          <a:off x="562708" y="703386"/>
          <a:ext cx="11324491" cy="459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2B65C3-9F75-48B7-B4BE-C70CCEF26340}"/>
              </a:ext>
            </a:extLst>
          </p:cNvPr>
          <p:cNvSpPr txBox="1"/>
          <p:nvPr/>
        </p:nvSpPr>
        <p:spPr>
          <a:xfrm>
            <a:off x="206620" y="4800600"/>
            <a:ext cx="2035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Red = Struct</a:t>
            </a:r>
          </a:p>
          <a:p>
            <a:r>
              <a:rPr lang="en-US" i="1" dirty="0"/>
              <a:t>Black = String</a:t>
            </a:r>
          </a:p>
          <a:p>
            <a:r>
              <a:rPr lang="en-US" i="1" dirty="0"/>
              <a:t>Green = Logical</a:t>
            </a:r>
          </a:p>
          <a:p>
            <a:r>
              <a:rPr lang="en-US" i="1" dirty="0"/>
              <a:t>Blue = Table</a:t>
            </a:r>
          </a:p>
          <a:p>
            <a:r>
              <a:rPr lang="en-US" i="1" dirty="0"/>
              <a:t>Yellow = Double</a:t>
            </a:r>
          </a:p>
        </p:txBody>
      </p:sp>
      <p:pic>
        <p:nvPicPr>
          <p:cNvPr id="5" name="Picture 2" descr="University of Iowa Logo Vector (.EPS) Free Download">
            <a:extLst>
              <a:ext uri="{FF2B5EF4-FFF2-40B4-BE49-F238E27FC236}">
                <a16:creationId xmlns:a16="http://schemas.microsoft.com/office/drawing/2014/main" id="{87FDA894-71EA-4F7A-BB2C-32CE1432C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05" y="169214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B4FE0C-BC06-462B-8789-ED9179EC7F16}"/>
              </a:ext>
            </a:extLst>
          </p:cNvPr>
          <p:cNvSpPr txBox="1"/>
          <p:nvPr/>
        </p:nvSpPr>
        <p:spPr>
          <a:xfrm>
            <a:off x="2747598" y="4800600"/>
            <a:ext cx="8335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Reasons for this practice: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good practice in order to safeguard against possible data type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have as much consistency as possible in our data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6F67F-CDE1-4260-BEC5-7D4566FC73E1}"/>
              </a:ext>
            </a:extLst>
          </p:cNvPr>
          <p:cNvSpPr txBox="1"/>
          <p:nvPr/>
        </p:nvSpPr>
        <p:spPr>
          <a:xfrm>
            <a:off x="372862" y="1740023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Show struct</a:t>
            </a:r>
          </a:p>
        </p:txBody>
      </p:sp>
    </p:spTree>
    <p:extLst>
      <p:ext uri="{BB962C8B-B14F-4D97-AF65-F5344CB8AC3E}">
        <p14:creationId xmlns:p14="http://schemas.microsoft.com/office/powerpoint/2010/main" val="318826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F504-27CB-4979-8620-DE941C62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Data size standardization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University of Iowa Logo Vector (.EPS) Free Download">
            <a:extLst>
              <a:ext uri="{FF2B5EF4-FFF2-40B4-BE49-F238E27FC236}">
                <a16:creationId xmlns:a16="http://schemas.microsoft.com/office/drawing/2014/main" id="{0D18D998-F540-44ED-A322-ABA5DFF5C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805" y="169214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73" name="Content Placeholder 2">
            <a:extLst>
              <a:ext uri="{FF2B5EF4-FFF2-40B4-BE49-F238E27FC236}">
                <a16:creationId xmlns:a16="http://schemas.microsoft.com/office/drawing/2014/main" id="{1ED46974-9BB4-43D0-9D89-7EDCE1A30D1E}"/>
              </a:ext>
            </a:extLst>
          </p:cNvPr>
          <p:cNvGraphicFramePr/>
          <p:nvPr/>
        </p:nvGraphicFramePr>
        <p:xfrm>
          <a:off x="726557" y="1610165"/>
          <a:ext cx="10325374" cy="5017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897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3A07AE-28E8-40B5-A04C-1E2D5184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dirty="0"/>
              <a:t>Data from trc files read using Python function in MATLAB</a:t>
            </a:r>
            <a:br>
              <a:rPr lang="en-US" sz="3400" dirty="0"/>
            </a:br>
            <a:r>
              <a:rPr lang="en-US" sz="3400" dirty="0"/>
              <a:t>Challenges 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F8109-A032-440F-87D2-22300C594B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C2630-E247-4FC5-AE28-7FCE4E600385}"/>
              </a:ext>
            </a:extLst>
          </p:cNvPr>
          <p:cNvSpPr txBox="1"/>
          <p:nvPr/>
        </p:nvSpPr>
        <p:spPr>
          <a:xfrm>
            <a:off x="687420" y="5934808"/>
            <a:ext cx="889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Show examples: </a:t>
            </a:r>
            <a:r>
              <a:rPr lang="en-US" dirty="0"/>
              <a:t>Run from Anaconda terminal, Uncomment </a:t>
            </a:r>
            <a:r>
              <a:rPr lang="en-US" dirty="0" err="1"/>
              <a:t>py</a:t>
            </a:r>
            <a:r>
              <a:rPr lang="en-US" dirty="0"/>
              <a:t>-path block</a:t>
            </a:r>
          </a:p>
        </p:txBody>
      </p:sp>
      <p:pic>
        <p:nvPicPr>
          <p:cNvPr id="33" name="Picture 2" descr="University of Iowa Logo Vector (.EPS) Free Download">
            <a:extLst>
              <a:ext uri="{FF2B5EF4-FFF2-40B4-BE49-F238E27FC236}">
                <a16:creationId xmlns:a16="http://schemas.microsoft.com/office/drawing/2014/main" id="{E0D40828-D168-4990-AA12-4E679CF05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819" y="804360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90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3A07AE-28E8-40B5-A04C-1E2D5184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dirty="0"/>
              <a:t>Next Steps</a:t>
            </a:r>
            <a:endParaRPr lang="en-US" sz="3400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33" name="Picture 2" descr="University of Iowa Logo Vector (.EPS) Free Download">
            <a:extLst>
              <a:ext uri="{FF2B5EF4-FFF2-40B4-BE49-F238E27FC236}">
                <a16:creationId xmlns:a16="http://schemas.microsoft.com/office/drawing/2014/main" id="{E0D40828-D168-4990-AA12-4E679CF05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819" y="804360"/>
            <a:ext cx="945009" cy="86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Content Placeholder 5">
            <a:extLst>
              <a:ext uri="{FF2B5EF4-FFF2-40B4-BE49-F238E27FC236}">
                <a16:creationId xmlns:a16="http://schemas.microsoft.com/office/drawing/2014/main" id="{D9AA1639-4E62-4B8B-85DE-735DCEB5B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099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37903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PowerPoint Presentation</vt:lpstr>
      <vt:lpstr>Goals Accomplished</vt:lpstr>
      <vt:lpstr>Data from trc files read using Python function in MATLAB Challenges </vt:lpstr>
      <vt:lpstr>Data type standardization and Populated struct</vt:lpstr>
      <vt:lpstr>Data size standardization</vt:lpstr>
      <vt:lpstr>Data from trc files read using Python function in MATLAB Challenges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Karmarkar, Vivek N</dc:creator>
  <cp:lastModifiedBy>Karmarkar, Vivek N</cp:lastModifiedBy>
  <cp:revision>1</cp:revision>
  <dcterms:created xsi:type="dcterms:W3CDTF">2021-03-10T04:09:36Z</dcterms:created>
  <dcterms:modified xsi:type="dcterms:W3CDTF">2021-03-10T04:13:37Z</dcterms:modified>
</cp:coreProperties>
</file>