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1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6AE7DF-412A-4A17-BA38-A606B9B52038}" v="390" dt="2021-04-12T05:38:04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markar, Vivek N" userId="343914bc-d3b2-4c7d-8282-e0771748f5d8" providerId="ADAL" clId="{506AE7DF-412A-4A17-BA38-A606B9B52038}"/>
    <pc:docChg chg="undo custSel mod addSld delSld modSld sldOrd delMainMaster">
      <pc:chgData name="Karmarkar, Vivek N" userId="343914bc-d3b2-4c7d-8282-e0771748f5d8" providerId="ADAL" clId="{506AE7DF-412A-4A17-BA38-A606B9B52038}" dt="2021-04-12T05:38:04.902" v="1866" actId="208"/>
      <pc:docMkLst>
        <pc:docMk/>
      </pc:docMkLst>
      <pc:sldChg chg="addSp modSp new mod setBg setClrOvrMap">
        <pc:chgData name="Karmarkar, Vivek N" userId="343914bc-d3b2-4c7d-8282-e0771748f5d8" providerId="ADAL" clId="{506AE7DF-412A-4A17-BA38-A606B9B52038}" dt="2021-04-12T05:31:26.771" v="1805" actId="26606"/>
        <pc:sldMkLst>
          <pc:docMk/>
          <pc:sldMk cId="3826058032" sldId="256"/>
        </pc:sldMkLst>
        <pc:spChg chg="mod">
          <ac:chgData name="Karmarkar, Vivek N" userId="343914bc-d3b2-4c7d-8282-e0771748f5d8" providerId="ADAL" clId="{506AE7DF-412A-4A17-BA38-A606B9B52038}" dt="2021-04-12T05:31:26.771" v="1805" actId="26606"/>
          <ac:spMkLst>
            <pc:docMk/>
            <pc:sldMk cId="3826058032" sldId="256"/>
            <ac:spMk id="2" creationId="{E22E7E57-822B-4FF3-B6C8-0A823A61BE56}"/>
          </ac:spMkLst>
        </pc:spChg>
        <pc:spChg chg="mod">
          <ac:chgData name="Karmarkar, Vivek N" userId="343914bc-d3b2-4c7d-8282-e0771748f5d8" providerId="ADAL" clId="{506AE7DF-412A-4A17-BA38-A606B9B52038}" dt="2021-04-12T05:31:26.771" v="1805" actId="26606"/>
          <ac:spMkLst>
            <pc:docMk/>
            <pc:sldMk cId="3826058032" sldId="256"/>
            <ac:spMk id="3" creationId="{BA6CA126-2AD3-41E1-8738-E6AFC13D853E}"/>
          </ac:spMkLst>
        </pc:spChg>
        <pc:spChg chg="add">
          <ac:chgData name="Karmarkar, Vivek N" userId="343914bc-d3b2-4c7d-8282-e0771748f5d8" providerId="ADAL" clId="{506AE7DF-412A-4A17-BA38-A606B9B52038}" dt="2021-04-12T05:31:26.771" v="1805" actId="26606"/>
          <ac:spMkLst>
            <pc:docMk/>
            <pc:sldMk cId="3826058032" sldId="256"/>
            <ac:spMk id="9" creationId="{DA3C47C2-33A2-44B2-BEAB-FEB679075C24}"/>
          </ac:spMkLst>
        </pc:spChg>
        <pc:spChg chg="add">
          <ac:chgData name="Karmarkar, Vivek N" userId="343914bc-d3b2-4c7d-8282-e0771748f5d8" providerId="ADAL" clId="{506AE7DF-412A-4A17-BA38-A606B9B52038}" dt="2021-04-12T05:31:26.771" v="1805" actId="26606"/>
          <ac:spMkLst>
            <pc:docMk/>
            <pc:sldMk cId="3826058032" sldId="256"/>
            <ac:spMk id="11" creationId="{AD182BA8-54AD-4D9F-8264-B0FA8BB47D7C}"/>
          </ac:spMkLst>
        </pc:spChg>
        <pc:spChg chg="add">
          <ac:chgData name="Karmarkar, Vivek N" userId="343914bc-d3b2-4c7d-8282-e0771748f5d8" providerId="ADAL" clId="{506AE7DF-412A-4A17-BA38-A606B9B52038}" dt="2021-04-12T05:31:26.771" v="1805" actId="26606"/>
          <ac:spMkLst>
            <pc:docMk/>
            <pc:sldMk cId="3826058032" sldId="256"/>
            <ac:spMk id="13" creationId="{4ED83379-0499-45E1-AB78-6AA230F96442}"/>
          </ac:spMkLst>
        </pc:spChg>
        <pc:picChg chg="add mod">
          <ac:chgData name="Karmarkar, Vivek N" userId="343914bc-d3b2-4c7d-8282-e0771748f5d8" providerId="ADAL" clId="{506AE7DF-412A-4A17-BA38-A606B9B52038}" dt="2021-04-12T05:30:46.995" v="1801"/>
          <ac:picMkLst>
            <pc:docMk/>
            <pc:sldMk cId="3826058032" sldId="256"/>
            <ac:picMk id="4" creationId="{E858B6F4-7BBC-4EF2-ACC9-368E31D6E2D5}"/>
          </ac:picMkLst>
        </pc:picChg>
      </pc:sldChg>
      <pc:sldChg chg="addSp delSp modSp new mod setBg">
        <pc:chgData name="Karmarkar, Vivek N" userId="343914bc-d3b2-4c7d-8282-e0771748f5d8" providerId="ADAL" clId="{506AE7DF-412A-4A17-BA38-A606B9B52038}" dt="2021-04-12T05:33:03.822" v="1820" actId="20577"/>
        <pc:sldMkLst>
          <pc:docMk/>
          <pc:sldMk cId="2278625710" sldId="257"/>
        </pc:sldMkLst>
        <pc:spChg chg="mod">
          <ac:chgData name="Karmarkar, Vivek N" userId="343914bc-d3b2-4c7d-8282-e0771748f5d8" providerId="ADAL" clId="{506AE7DF-412A-4A17-BA38-A606B9B52038}" dt="2021-04-12T05:30:40.890" v="1799" actId="26606"/>
          <ac:spMkLst>
            <pc:docMk/>
            <pc:sldMk cId="2278625710" sldId="257"/>
            <ac:spMk id="2" creationId="{5DC134DD-40E0-4878-91E2-0811BA9F3B68}"/>
          </ac:spMkLst>
        </pc:spChg>
        <pc:spChg chg="add del mod">
          <ac:chgData name="Karmarkar, Vivek N" userId="343914bc-d3b2-4c7d-8282-e0771748f5d8" providerId="ADAL" clId="{506AE7DF-412A-4A17-BA38-A606B9B52038}" dt="2021-04-12T05:33:03.822" v="1820" actId="20577"/>
          <ac:spMkLst>
            <pc:docMk/>
            <pc:sldMk cId="2278625710" sldId="257"/>
            <ac:spMk id="3" creationId="{5C2667D0-C156-4B7A-AED0-3313D5C8C51E}"/>
          </ac:spMkLst>
        </pc:spChg>
        <pc:spChg chg="add del">
          <ac:chgData name="Karmarkar, Vivek N" userId="343914bc-d3b2-4c7d-8282-e0771748f5d8" providerId="ADAL" clId="{506AE7DF-412A-4A17-BA38-A606B9B52038}" dt="2021-04-12T05:30:40.890" v="1799" actId="26606"/>
          <ac:spMkLst>
            <pc:docMk/>
            <pc:sldMk cId="2278625710" sldId="257"/>
            <ac:spMk id="11" creationId="{86C7B4A1-154A-4DF0-AC46-F88D75A2E0FD}"/>
          </ac:spMkLst>
        </pc:spChg>
        <pc:graphicFrameChg chg="add del">
          <ac:chgData name="Karmarkar, Vivek N" userId="343914bc-d3b2-4c7d-8282-e0771748f5d8" providerId="ADAL" clId="{506AE7DF-412A-4A17-BA38-A606B9B52038}" dt="2021-04-12T05:30:40.890" v="1799" actId="26606"/>
          <ac:graphicFrameMkLst>
            <pc:docMk/>
            <pc:sldMk cId="2278625710" sldId="257"/>
            <ac:graphicFrameMk id="6" creationId="{A5BABE6B-8F45-4ED6-BC90-2C9958FA0174}"/>
          </ac:graphicFrameMkLst>
        </pc:graphicFrameChg>
        <pc:picChg chg="add mod">
          <ac:chgData name="Karmarkar, Vivek N" userId="343914bc-d3b2-4c7d-8282-e0771748f5d8" providerId="ADAL" clId="{506AE7DF-412A-4A17-BA38-A606B9B52038}" dt="2021-04-12T05:30:43.205" v="1800" actId="1076"/>
          <ac:picMkLst>
            <pc:docMk/>
            <pc:sldMk cId="2278625710" sldId="257"/>
            <ac:picMk id="4" creationId="{4E93CA45-1F77-407E-96A0-393E92747454}"/>
          </ac:picMkLst>
        </pc:picChg>
        <pc:picChg chg="add del">
          <ac:chgData name="Karmarkar, Vivek N" userId="343914bc-d3b2-4c7d-8282-e0771748f5d8" providerId="ADAL" clId="{506AE7DF-412A-4A17-BA38-A606B9B52038}" dt="2021-04-12T05:30:40.890" v="1799" actId="26606"/>
          <ac:picMkLst>
            <pc:docMk/>
            <pc:sldMk cId="2278625710" sldId="257"/>
            <ac:picMk id="7" creationId="{D01D468B-AA96-48F2-A222-C5BC3739C906}"/>
          </ac:picMkLst>
        </pc:picChg>
      </pc:sldChg>
      <pc:sldChg chg="addSp delSp modSp add mod setBg">
        <pc:chgData name="Karmarkar, Vivek N" userId="343914bc-d3b2-4c7d-8282-e0771748f5d8" providerId="ADAL" clId="{506AE7DF-412A-4A17-BA38-A606B9B52038}" dt="2021-04-12T05:31:48.066" v="1808" actId="26606"/>
        <pc:sldMkLst>
          <pc:docMk/>
          <pc:sldMk cId="3032214372" sldId="258"/>
        </pc:sldMkLst>
        <pc:spChg chg="mod">
          <ac:chgData name="Karmarkar, Vivek N" userId="343914bc-d3b2-4c7d-8282-e0771748f5d8" providerId="ADAL" clId="{506AE7DF-412A-4A17-BA38-A606B9B52038}" dt="2021-04-12T05:31:48.066" v="1808" actId="26606"/>
          <ac:spMkLst>
            <pc:docMk/>
            <pc:sldMk cId="3032214372" sldId="258"/>
            <ac:spMk id="2" creationId="{5DC134DD-40E0-4878-91E2-0811BA9F3B68}"/>
          </ac:spMkLst>
        </pc:spChg>
        <pc:spChg chg="mod">
          <ac:chgData name="Karmarkar, Vivek N" userId="343914bc-d3b2-4c7d-8282-e0771748f5d8" providerId="ADAL" clId="{506AE7DF-412A-4A17-BA38-A606B9B52038}" dt="2021-04-12T05:31:48.066" v="1808" actId="26606"/>
          <ac:spMkLst>
            <pc:docMk/>
            <pc:sldMk cId="3032214372" sldId="258"/>
            <ac:spMk id="3" creationId="{5C2667D0-C156-4B7A-AED0-3313D5C8C51E}"/>
          </ac:spMkLst>
        </pc:spChg>
        <pc:spChg chg="add del">
          <ac:chgData name="Karmarkar, Vivek N" userId="343914bc-d3b2-4c7d-8282-e0771748f5d8" providerId="ADAL" clId="{506AE7DF-412A-4A17-BA38-A606B9B52038}" dt="2021-04-12T05:31:48.057" v="1807" actId="26606"/>
          <ac:spMkLst>
            <pc:docMk/>
            <pc:sldMk cId="3032214372" sldId="258"/>
            <ac:spMk id="9" creationId="{76EFD3D9-44F0-4267-BCC1-1613E79D8274}"/>
          </ac:spMkLst>
        </pc:spChg>
        <pc:spChg chg="add del">
          <ac:chgData name="Karmarkar, Vivek N" userId="343914bc-d3b2-4c7d-8282-e0771748f5d8" providerId="ADAL" clId="{506AE7DF-412A-4A17-BA38-A606B9B52038}" dt="2021-04-12T05:31:48.057" v="1807" actId="26606"/>
          <ac:spMkLst>
            <pc:docMk/>
            <pc:sldMk cId="3032214372" sldId="258"/>
            <ac:spMk id="11" creationId="{A779A851-95D6-41AF-937A-B0E4B7F6FA8D}"/>
          </ac:spMkLst>
        </pc:spChg>
        <pc:spChg chg="add del">
          <ac:chgData name="Karmarkar, Vivek N" userId="343914bc-d3b2-4c7d-8282-e0771748f5d8" providerId="ADAL" clId="{506AE7DF-412A-4A17-BA38-A606B9B52038}" dt="2021-04-12T05:31:48.057" v="1807" actId="26606"/>
          <ac:spMkLst>
            <pc:docMk/>
            <pc:sldMk cId="3032214372" sldId="258"/>
            <ac:spMk id="13" creationId="{953FB2E7-B6CB-429C-81EB-D9516D6D5C8D}"/>
          </ac:spMkLst>
        </pc:spChg>
        <pc:spChg chg="add del">
          <ac:chgData name="Karmarkar, Vivek N" userId="343914bc-d3b2-4c7d-8282-e0771748f5d8" providerId="ADAL" clId="{506AE7DF-412A-4A17-BA38-A606B9B52038}" dt="2021-04-12T05:31:48.057" v="1807" actId="26606"/>
          <ac:spMkLst>
            <pc:docMk/>
            <pc:sldMk cId="3032214372" sldId="258"/>
            <ac:spMk id="15" creationId="{2EC40DB1-B719-4A13-9A4D-0966B4B27866}"/>
          </ac:spMkLst>
        </pc:spChg>
        <pc:spChg chg="add del">
          <ac:chgData name="Karmarkar, Vivek N" userId="343914bc-d3b2-4c7d-8282-e0771748f5d8" providerId="ADAL" clId="{506AE7DF-412A-4A17-BA38-A606B9B52038}" dt="2021-04-12T05:31:48.057" v="1807" actId="26606"/>
          <ac:spMkLst>
            <pc:docMk/>
            <pc:sldMk cId="3032214372" sldId="258"/>
            <ac:spMk id="17" creationId="{82211336-CFF3-412D-868A-6679C1004C45}"/>
          </ac:spMkLst>
        </pc:spChg>
        <pc:spChg chg="add">
          <ac:chgData name="Karmarkar, Vivek N" userId="343914bc-d3b2-4c7d-8282-e0771748f5d8" providerId="ADAL" clId="{506AE7DF-412A-4A17-BA38-A606B9B52038}" dt="2021-04-12T05:31:48.066" v="1808" actId="26606"/>
          <ac:spMkLst>
            <pc:docMk/>
            <pc:sldMk cId="3032214372" sldId="258"/>
            <ac:spMk id="19" creationId="{1B15ED52-F352-441B-82BF-E0EA34836D08}"/>
          </ac:spMkLst>
        </pc:spChg>
        <pc:spChg chg="add">
          <ac:chgData name="Karmarkar, Vivek N" userId="343914bc-d3b2-4c7d-8282-e0771748f5d8" providerId="ADAL" clId="{506AE7DF-412A-4A17-BA38-A606B9B52038}" dt="2021-04-12T05:31:48.066" v="1808" actId="26606"/>
          <ac:spMkLst>
            <pc:docMk/>
            <pc:sldMk cId="3032214372" sldId="258"/>
            <ac:spMk id="20" creationId="{3B2E3793-BFE6-45A2-9B7B-E18844431C99}"/>
          </ac:spMkLst>
        </pc:spChg>
        <pc:spChg chg="add">
          <ac:chgData name="Karmarkar, Vivek N" userId="343914bc-d3b2-4c7d-8282-e0771748f5d8" providerId="ADAL" clId="{506AE7DF-412A-4A17-BA38-A606B9B52038}" dt="2021-04-12T05:31:48.066" v="1808" actId="26606"/>
          <ac:spMkLst>
            <pc:docMk/>
            <pc:sldMk cId="3032214372" sldId="258"/>
            <ac:spMk id="21" creationId="{BC4C4868-CB8F-4AF9-9CDB-8108F2C19B67}"/>
          </ac:spMkLst>
        </pc:spChg>
        <pc:spChg chg="add">
          <ac:chgData name="Karmarkar, Vivek N" userId="343914bc-d3b2-4c7d-8282-e0771748f5d8" providerId="ADAL" clId="{506AE7DF-412A-4A17-BA38-A606B9B52038}" dt="2021-04-12T05:31:48.066" v="1808" actId="26606"/>
          <ac:spMkLst>
            <pc:docMk/>
            <pc:sldMk cId="3032214372" sldId="258"/>
            <ac:spMk id="22" creationId="{375E0459-6403-40CD-989D-56A4407CA12E}"/>
          </ac:spMkLst>
        </pc:spChg>
        <pc:spChg chg="add">
          <ac:chgData name="Karmarkar, Vivek N" userId="343914bc-d3b2-4c7d-8282-e0771748f5d8" providerId="ADAL" clId="{506AE7DF-412A-4A17-BA38-A606B9B52038}" dt="2021-04-12T05:31:48.066" v="1808" actId="26606"/>
          <ac:spMkLst>
            <pc:docMk/>
            <pc:sldMk cId="3032214372" sldId="258"/>
            <ac:spMk id="23" creationId="{53E5B1A8-3AC9-4BD1-9BBC-78CA94F2D1BA}"/>
          </ac:spMkLst>
        </pc:spChg>
        <pc:picChg chg="add mod">
          <ac:chgData name="Karmarkar, Vivek N" userId="343914bc-d3b2-4c7d-8282-e0771748f5d8" providerId="ADAL" clId="{506AE7DF-412A-4A17-BA38-A606B9B52038}" dt="2021-04-12T05:30:57.114" v="1803"/>
          <ac:picMkLst>
            <pc:docMk/>
            <pc:sldMk cId="3032214372" sldId="258"/>
            <ac:picMk id="4" creationId="{C8B00ECA-D811-4D31-AAC6-005AE4983A2F}"/>
          </ac:picMkLst>
        </pc:picChg>
      </pc:sldChg>
      <pc:sldChg chg="addSp modSp del ord delDesignElem">
        <pc:chgData name="Karmarkar, Vivek N" userId="343914bc-d3b2-4c7d-8282-e0771748f5d8" providerId="ADAL" clId="{506AE7DF-412A-4A17-BA38-A606B9B52038}" dt="2021-04-12T05:30:50.761" v="1802"/>
        <pc:sldMkLst>
          <pc:docMk/>
          <pc:sldMk cId="621598535" sldId="259"/>
        </pc:sldMkLst>
        <pc:spChg chg="add">
          <ac:chgData name="Karmarkar, Vivek N" userId="343914bc-d3b2-4c7d-8282-e0771748f5d8" providerId="ADAL" clId="{506AE7DF-412A-4A17-BA38-A606B9B52038}" dt="2021-04-12T05:16:02.746" v="1352"/>
          <ac:spMkLst>
            <pc:docMk/>
            <pc:sldMk cId="621598535" sldId="259"/>
            <ac:spMk id="22" creationId="{4038CB10-1F5C-4D54-9DF7-12586DE5B007}"/>
          </ac:spMkLst>
        </pc:spChg>
        <pc:spChg chg="add">
          <ac:chgData name="Karmarkar, Vivek N" userId="343914bc-d3b2-4c7d-8282-e0771748f5d8" providerId="ADAL" clId="{506AE7DF-412A-4A17-BA38-A606B9B52038}" dt="2021-04-12T05:16:02.746" v="1352"/>
          <ac:spMkLst>
            <pc:docMk/>
            <pc:sldMk cId="621598535" sldId="259"/>
            <ac:spMk id="24" creationId="{73ED6512-6858-4552-B699-9A97FE9A4EA2}"/>
          </ac:spMkLst>
        </pc:spChg>
        <pc:picChg chg="add mod">
          <ac:chgData name="Karmarkar, Vivek N" userId="343914bc-d3b2-4c7d-8282-e0771748f5d8" providerId="ADAL" clId="{506AE7DF-412A-4A17-BA38-A606B9B52038}" dt="2021-04-12T05:30:50.761" v="1802"/>
          <ac:picMkLst>
            <pc:docMk/>
            <pc:sldMk cId="621598535" sldId="259"/>
            <ac:picMk id="7" creationId="{0331A9EF-01FA-4776-8154-D8EB6BFF9BA2}"/>
          </ac:picMkLst>
        </pc:picChg>
      </pc:sldChg>
      <pc:sldChg chg="modSp add del">
        <pc:chgData name="Karmarkar, Vivek N" userId="343914bc-d3b2-4c7d-8282-e0771748f5d8" providerId="ADAL" clId="{506AE7DF-412A-4A17-BA38-A606B9B52038}" dt="2021-04-12T04:57:36.439" v="95" actId="47"/>
        <pc:sldMkLst>
          <pc:docMk/>
          <pc:sldMk cId="3188265350" sldId="259"/>
        </pc:sldMkLst>
        <pc:graphicFrameChg chg="mod">
          <ac:chgData name="Karmarkar, Vivek N" userId="343914bc-d3b2-4c7d-8282-e0771748f5d8" providerId="ADAL" clId="{506AE7DF-412A-4A17-BA38-A606B9B52038}" dt="2021-04-12T04:50:54.395" v="59" actId="20577"/>
          <ac:graphicFrameMkLst>
            <pc:docMk/>
            <pc:sldMk cId="3188265350" sldId="259"/>
            <ac:graphicFrameMk id="3" creationId="{4A9E242D-FF08-4AA6-A28F-16D45C301D6E}"/>
          </ac:graphicFrameMkLst>
        </pc:graphicFrameChg>
      </pc:sldChg>
      <pc:sldChg chg="addSp delSp modSp add del mod">
        <pc:chgData name="Karmarkar, Vivek N" userId="343914bc-d3b2-4c7d-8282-e0771748f5d8" providerId="ADAL" clId="{506AE7DF-412A-4A17-BA38-A606B9B52038}" dt="2021-04-12T05:31:01.938" v="1804" actId="47"/>
        <pc:sldMkLst>
          <pc:docMk/>
          <pc:sldMk cId="1759947783" sldId="260"/>
        </pc:sldMkLst>
        <pc:spChg chg="mod">
          <ac:chgData name="Karmarkar, Vivek N" userId="343914bc-d3b2-4c7d-8282-e0771748f5d8" providerId="ADAL" clId="{506AE7DF-412A-4A17-BA38-A606B9B52038}" dt="2021-04-12T05:16:51.998" v="1402" actId="20577"/>
          <ac:spMkLst>
            <pc:docMk/>
            <pc:sldMk cId="1759947783" sldId="260"/>
            <ac:spMk id="2" creationId="{5DC134DD-40E0-4878-91E2-0811BA9F3B68}"/>
          </ac:spMkLst>
        </pc:spChg>
        <pc:spChg chg="del">
          <ac:chgData name="Karmarkar, Vivek N" userId="343914bc-d3b2-4c7d-8282-e0771748f5d8" providerId="ADAL" clId="{506AE7DF-412A-4A17-BA38-A606B9B52038}" dt="2021-04-12T05:16:37.288" v="1356" actId="478"/>
          <ac:spMkLst>
            <pc:docMk/>
            <pc:sldMk cId="1759947783" sldId="260"/>
            <ac:spMk id="3" creationId="{5C2667D0-C156-4B7A-AED0-3313D5C8C51E}"/>
          </ac:spMkLst>
        </pc:spChg>
        <pc:graphicFrameChg chg="add modGraphic">
          <ac:chgData name="Karmarkar, Vivek N" userId="343914bc-d3b2-4c7d-8282-e0771748f5d8" providerId="ADAL" clId="{506AE7DF-412A-4A17-BA38-A606B9B52038}" dt="2021-04-12T05:17:16.450" v="1403" actId="1032"/>
          <ac:graphicFrameMkLst>
            <pc:docMk/>
            <pc:sldMk cId="1759947783" sldId="260"/>
            <ac:graphicFrameMk id="4" creationId="{1C03507E-620B-4E30-9406-E31252D88FF2}"/>
          </ac:graphicFrameMkLst>
        </pc:graphicFrameChg>
      </pc:sldChg>
      <pc:sldChg chg="modSp add mod">
        <pc:chgData name="Karmarkar, Vivek N" userId="343914bc-d3b2-4c7d-8282-e0771748f5d8" providerId="ADAL" clId="{506AE7DF-412A-4A17-BA38-A606B9B52038}" dt="2021-04-12T05:38:04.902" v="1866" actId="208"/>
        <pc:sldMkLst>
          <pc:docMk/>
          <pc:sldMk cId="3188265350" sldId="261"/>
        </pc:sldMkLst>
        <pc:spChg chg="mod">
          <ac:chgData name="Karmarkar, Vivek N" userId="343914bc-d3b2-4c7d-8282-e0771748f5d8" providerId="ADAL" clId="{506AE7DF-412A-4A17-BA38-A606B9B52038}" dt="2021-04-12T05:36:52.630" v="1863" actId="255"/>
          <ac:spMkLst>
            <pc:docMk/>
            <pc:sldMk cId="3188265350" sldId="261"/>
            <ac:spMk id="4" creationId="{642B65C3-9F75-48B7-B4BE-C70CCEF26340}"/>
          </ac:spMkLst>
        </pc:spChg>
        <pc:spChg chg="mod">
          <ac:chgData name="Karmarkar, Vivek N" userId="343914bc-d3b2-4c7d-8282-e0771748f5d8" providerId="ADAL" clId="{506AE7DF-412A-4A17-BA38-A606B9B52038}" dt="2021-04-12T05:30:09.824" v="1796" actId="1076"/>
          <ac:spMkLst>
            <pc:docMk/>
            <pc:sldMk cId="3188265350" sldId="261"/>
            <ac:spMk id="6" creationId="{EEB4FE0C-BC06-462B-8789-ED9179EC7F16}"/>
          </ac:spMkLst>
        </pc:spChg>
        <pc:spChg chg="mod">
          <ac:chgData name="Karmarkar, Vivek N" userId="343914bc-d3b2-4c7d-8282-e0771748f5d8" providerId="ADAL" clId="{506AE7DF-412A-4A17-BA38-A606B9B52038}" dt="2021-04-12T05:28:55.003" v="1717" actId="20577"/>
          <ac:spMkLst>
            <pc:docMk/>
            <pc:sldMk cId="3188265350" sldId="261"/>
            <ac:spMk id="7" creationId="{7C66F67F-CDE1-4260-BEC5-7D4566FC73E1}"/>
          </ac:spMkLst>
        </pc:spChg>
        <pc:graphicFrameChg chg="mod">
          <ac:chgData name="Karmarkar, Vivek N" userId="343914bc-d3b2-4c7d-8282-e0771748f5d8" providerId="ADAL" clId="{506AE7DF-412A-4A17-BA38-A606B9B52038}" dt="2021-04-12T05:38:04.902" v="1866" actId="208"/>
          <ac:graphicFrameMkLst>
            <pc:docMk/>
            <pc:sldMk cId="3188265350" sldId="261"/>
            <ac:graphicFrameMk id="3" creationId="{4A9E242D-FF08-4AA6-A28F-16D45C301D6E}"/>
          </ac:graphicFrameMkLst>
        </pc:graphicFrameChg>
        <pc:picChg chg="mod">
          <ac:chgData name="Karmarkar, Vivek N" userId="343914bc-d3b2-4c7d-8282-e0771748f5d8" providerId="ADAL" clId="{506AE7DF-412A-4A17-BA38-A606B9B52038}" dt="2021-04-12T05:29:08.767" v="1718" actId="1076"/>
          <ac:picMkLst>
            <pc:docMk/>
            <pc:sldMk cId="3188265350" sldId="261"/>
            <ac:picMk id="5" creationId="{87FDA894-71EA-4F7A-BB2C-32CE1432C484}"/>
          </ac:picMkLst>
        </pc:picChg>
      </pc:sldChg>
      <pc:sldMasterChg chg="del delSldLayout">
        <pc:chgData name="Karmarkar, Vivek N" userId="343914bc-d3b2-4c7d-8282-e0771748f5d8" providerId="ADAL" clId="{506AE7DF-412A-4A17-BA38-A606B9B52038}" dt="2021-04-12T04:57:36.439" v="95" actId="47"/>
        <pc:sldMasterMkLst>
          <pc:docMk/>
          <pc:sldMasterMk cId="4172985720" sldId="2147483660"/>
        </pc:sldMasterMkLst>
        <pc:sldLayoutChg chg="del">
          <pc:chgData name="Karmarkar, Vivek N" userId="343914bc-d3b2-4c7d-8282-e0771748f5d8" providerId="ADAL" clId="{506AE7DF-412A-4A17-BA38-A606B9B52038}" dt="2021-04-12T04:57:36.439" v="95" actId="47"/>
          <pc:sldLayoutMkLst>
            <pc:docMk/>
            <pc:sldMasterMk cId="4172985720" sldId="2147483660"/>
            <pc:sldLayoutMk cId="1635681183" sldId="2147483661"/>
          </pc:sldLayoutMkLst>
        </pc:sldLayoutChg>
        <pc:sldLayoutChg chg="del">
          <pc:chgData name="Karmarkar, Vivek N" userId="343914bc-d3b2-4c7d-8282-e0771748f5d8" providerId="ADAL" clId="{506AE7DF-412A-4A17-BA38-A606B9B52038}" dt="2021-04-12T04:57:36.439" v="95" actId="47"/>
          <pc:sldLayoutMkLst>
            <pc:docMk/>
            <pc:sldMasterMk cId="4172985720" sldId="2147483660"/>
            <pc:sldLayoutMk cId="2492487734" sldId="2147483662"/>
          </pc:sldLayoutMkLst>
        </pc:sldLayoutChg>
        <pc:sldLayoutChg chg="del">
          <pc:chgData name="Karmarkar, Vivek N" userId="343914bc-d3b2-4c7d-8282-e0771748f5d8" providerId="ADAL" clId="{506AE7DF-412A-4A17-BA38-A606B9B52038}" dt="2021-04-12T04:57:36.439" v="95" actId="47"/>
          <pc:sldLayoutMkLst>
            <pc:docMk/>
            <pc:sldMasterMk cId="4172985720" sldId="2147483660"/>
            <pc:sldLayoutMk cId="1791073594" sldId="2147483663"/>
          </pc:sldLayoutMkLst>
        </pc:sldLayoutChg>
        <pc:sldLayoutChg chg="del">
          <pc:chgData name="Karmarkar, Vivek N" userId="343914bc-d3b2-4c7d-8282-e0771748f5d8" providerId="ADAL" clId="{506AE7DF-412A-4A17-BA38-A606B9B52038}" dt="2021-04-12T04:57:36.439" v="95" actId="47"/>
          <pc:sldLayoutMkLst>
            <pc:docMk/>
            <pc:sldMasterMk cId="4172985720" sldId="2147483660"/>
            <pc:sldLayoutMk cId="1692146500" sldId="2147483664"/>
          </pc:sldLayoutMkLst>
        </pc:sldLayoutChg>
        <pc:sldLayoutChg chg="del">
          <pc:chgData name="Karmarkar, Vivek N" userId="343914bc-d3b2-4c7d-8282-e0771748f5d8" providerId="ADAL" clId="{506AE7DF-412A-4A17-BA38-A606B9B52038}" dt="2021-04-12T04:57:36.439" v="95" actId="47"/>
          <pc:sldLayoutMkLst>
            <pc:docMk/>
            <pc:sldMasterMk cId="4172985720" sldId="2147483660"/>
            <pc:sldLayoutMk cId="4194229798" sldId="2147483665"/>
          </pc:sldLayoutMkLst>
        </pc:sldLayoutChg>
        <pc:sldLayoutChg chg="del">
          <pc:chgData name="Karmarkar, Vivek N" userId="343914bc-d3b2-4c7d-8282-e0771748f5d8" providerId="ADAL" clId="{506AE7DF-412A-4A17-BA38-A606B9B52038}" dt="2021-04-12T04:57:36.439" v="95" actId="47"/>
          <pc:sldLayoutMkLst>
            <pc:docMk/>
            <pc:sldMasterMk cId="4172985720" sldId="2147483660"/>
            <pc:sldLayoutMk cId="3991001832" sldId="2147483666"/>
          </pc:sldLayoutMkLst>
        </pc:sldLayoutChg>
        <pc:sldLayoutChg chg="del">
          <pc:chgData name="Karmarkar, Vivek N" userId="343914bc-d3b2-4c7d-8282-e0771748f5d8" providerId="ADAL" clId="{506AE7DF-412A-4A17-BA38-A606B9B52038}" dt="2021-04-12T04:57:36.439" v="95" actId="47"/>
          <pc:sldLayoutMkLst>
            <pc:docMk/>
            <pc:sldMasterMk cId="4172985720" sldId="2147483660"/>
            <pc:sldLayoutMk cId="954938698" sldId="2147483667"/>
          </pc:sldLayoutMkLst>
        </pc:sldLayoutChg>
        <pc:sldLayoutChg chg="del">
          <pc:chgData name="Karmarkar, Vivek N" userId="343914bc-d3b2-4c7d-8282-e0771748f5d8" providerId="ADAL" clId="{506AE7DF-412A-4A17-BA38-A606B9B52038}" dt="2021-04-12T04:57:36.439" v="95" actId="47"/>
          <pc:sldLayoutMkLst>
            <pc:docMk/>
            <pc:sldMasterMk cId="4172985720" sldId="2147483660"/>
            <pc:sldLayoutMk cId="340248127" sldId="2147483668"/>
          </pc:sldLayoutMkLst>
        </pc:sldLayoutChg>
        <pc:sldLayoutChg chg="del">
          <pc:chgData name="Karmarkar, Vivek N" userId="343914bc-d3b2-4c7d-8282-e0771748f5d8" providerId="ADAL" clId="{506AE7DF-412A-4A17-BA38-A606B9B52038}" dt="2021-04-12T04:57:36.439" v="95" actId="47"/>
          <pc:sldLayoutMkLst>
            <pc:docMk/>
            <pc:sldMasterMk cId="4172985720" sldId="2147483660"/>
            <pc:sldLayoutMk cId="2057881963" sldId="2147483669"/>
          </pc:sldLayoutMkLst>
        </pc:sldLayoutChg>
        <pc:sldLayoutChg chg="del">
          <pc:chgData name="Karmarkar, Vivek N" userId="343914bc-d3b2-4c7d-8282-e0771748f5d8" providerId="ADAL" clId="{506AE7DF-412A-4A17-BA38-A606B9B52038}" dt="2021-04-12T04:57:36.439" v="95" actId="47"/>
          <pc:sldLayoutMkLst>
            <pc:docMk/>
            <pc:sldMasterMk cId="4172985720" sldId="2147483660"/>
            <pc:sldLayoutMk cId="3755541929" sldId="2147483670"/>
          </pc:sldLayoutMkLst>
        </pc:sldLayoutChg>
        <pc:sldLayoutChg chg="del">
          <pc:chgData name="Karmarkar, Vivek N" userId="343914bc-d3b2-4c7d-8282-e0771748f5d8" providerId="ADAL" clId="{506AE7DF-412A-4A17-BA38-A606B9B52038}" dt="2021-04-12T04:57:36.439" v="95" actId="47"/>
          <pc:sldLayoutMkLst>
            <pc:docMk/>
            <pc:sldMasterMk cId="4172985720" sldId="2147483660"/>
            <pc:sldLayoutMk cId="1561757223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E4307D-1ACB-4E8C-9282-83D02420245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7C18F8-2F64-4622-BED0-F8E79E6D6987}">
      <dgm:prSet phldrT="[Text]"/>
      <dgm:spPr/>
      <dgm:t>
        <a:bodyPr/>
        <a:lstStyle/>
        <a:p>
          <a:pPr algn="ctr"/>
          <a:r>
            <a:rPr lang="en-US" dirty="0"/>
            <a:t>Activity (n=31)</a:t>
          </a:r>
        </a:p>
      </dgm:t>
    </dgm:pt>
    <dgm:pt modelId="{A8C44562-B159-401F-8EFD-85685BE2EE4A}" type="parTrans" cxnId="{DE54BD66-2F88-4D47-9890-AEB2CB5009BB}">
      <dgm:prSet/>
      <dgm:spPr/>
      <dgm:t>
        <a:bodyPr/>
        <a:lstStyle/>
        <a:p>
          <a:pPr algn="ctr"/>
          <a:endParaRPr lang="en-US"/>
        </a:p>
      </dgm:t>
    </dgm:pt>
    <dgm:pt modelId="{65166198-C0C3-4CB6-9329-297F2418E1DE}" type="sibTrans" cxnId="{DE54BD66-2F88-4D47-9890-AEB2CB5009BB}">
      <dgm:prSet/>
      <dgm:spPr/>
      <dgm:t>
        <a:bodyPr/>
        <a:lstStyle/>
        <a:p>
          <a:pPr algn="ctr"/>
          <a:endParaRPr lang="en-US"/>
        </a:p>
      </dgm:t>
    </dgm:pt>
    <dgm:pt modelId="{BC00171D-8E11-4029-85B6-D62767525DCD}">
      <dgm:prSet phldrT="[Text]"/>
      <dgm:spPr/>
      <dgm:t>
        <a:bodyPr/>
        <a:lstStyle/>
        <a:p>
          <a:pPr algn="ctr"/>
          <a:r>
            <a:rPr lang="en-US" dirty="0"/>
            <a:t>VICON (j=25, k=2)</a:t>
          </a:r>
        </a:p>
      </dgm:t>
    </dgm:pt>
    <dgm:pt modelId="{18EAD400-FC24-46A7-BE68-E322FFB83B0E}" type="parTrans" cxnId="{097C3DC1-D6AD-45A8-B5AC-055B29019FFF}">
      <dgm:prSet/>
      <dgm:spPr/>
      <dgm:t>
        <a:bodyPr/>
        <a:lstStyle/>
        <a:p>
          <a:pPr algn="ctr"/>
          <a:endParaRPr lang="en-US"/>
        </a:p>
      </dgm:t>
    </dgm:pt>
    <dgm:pt modelId="{52C9CE04-BFE4-45C5-B4E0-2E941A8B6658}" type="sibTrans" cxnId="{097C3DC1-D6AD-45A8-B5AC-055B29019FFF}">
      <dgm:prSet/>
      <dgm:spPr/>
      <dgm:t>
        <a:bodyPr/>
        <a:lstStyle/>
        <a:p>
          <a:pPr algn="ctr"/>
          <a:endParaRPr lang="en-US"/>
        </a:p>
      </dgm:t>
    </dgm:pt>
    <dgm:pt modelId="{13080777-3B9B-4ADB-BFA4-1D85A8F74BEA}">
      <dgm:prSet phldrT="[Text]"/>
      <dgm:spPr/>
      <dgm:t>
        <a:bodyPr/>
        <a:lstStyle/>
        <a:p>
          <a:pPr algn="ctr"/>
          <a:r>
            <a:rPr lang="en-US" dirty="0"/>
            <a:t>IMU (j=25, k=2)</a:t>
          </a:r>
        </a:p>
      </dgm:t>
    </dgm:pt>
    <dgm:pt modelId="{6E6D8A8C-2C5C-4968-A43A-940FCA51D8AA}" type="parTrans" cxnId="{DB936B9C-D9CD-4D44-9FC4-2CEAA4DC5020}">
      <dgm:prSet/>
      <dgm:spPr/>
      <dgm:t>
        <a:bodyPr/>
        <a:lstStyle/>
        <a:p>
          <a:pPr algn="ctr"/>
          <a:endParaRPr lang="en-US"/>
        </a:p>
      </dgm:t>
    </dgm:pt>
    <dgm:pt modelId="{416194F6-FD55-43F1-BAF0-31D1EEA55670}" type="sibTrans" cxnId="{DB936B9C-D9CD-4D44-9FC4-2CEAA4DC5020}">
      <dgm:prSet/>
      <dgm:spPr/>
      <dgm:t>
        <a:bodyPr/>
        <a:lstStyle/>
        <a:p>
          <a:pPr algn="ctr"/>
          <a:endParaRPr lang="en-US"/>
        </a:p>
      </dgm:t>
    </dgm:pt>
    <dgm:pt modelId="{3F8C26CE-213E-4B84-880C-94CFB6C3DE1A}">
      <dgm:prSet phldrT="[Text]"/>
      <dgm:spPr/>
      <dgm:t>
        <a:bodyPr/>
        <a:lstStyle/>
        <a:p>
          <a:pPr algn="ctr"/>
          <a:r>
            <a:rPr lang="en-US" dirty="0"/>
            <a:t>File path</a:t>
          </a:r>
        </a:p>
      </dgm:t>
    </dgm:pt>
    <dgm:pt modelId="{50DFEDB8-8036-436E-836C-E0D896315411}" type="parTrans" cxnId="{DC8E98D2-AD0E-42C8-B7C5-9E1F4E0ED4A1}">
      <dgm:prSet/>
      <dgm:spPr/>
      <dgm:t>
        <a:bodyPr/>
        <a:lstStyle/>
        <a:p>
          <a:pPr algn="ctr"/>
          <a:endParaRPr lang="en-US"/>
        </a:p>
      </dgm:t>
    </dgm:pt>
    <dgm:pt modelId="{4F68B03A-F9D5-410A-95C6-708DD602EE6A}" type="sibTrans" cxnId="{DC8E98D2-AD0E-42C8-B7C5-9E1F4E0ED4A1}">
      <dgm:prSet/>
      <dgm:spPr/>
      <dgm:t>
        <a:bodyPr/>
        <a:lstStyle/>
        <a:p>
          <a:pPr algn="ctr"/>
          <a:endParaRPr lang="en-US"/>
        </a:p>
      </dgm:t>
    </dgm:pt>
    <dgm:pt modelId="{202ABE52-7F0E-4BDC-9FDA-AE17AE5BAB74}">
      <dgm:prSet phldrT="[Text]"/>
      <dgm:spPr/>
      <dgm:t>
        <a:bodyPr/>
        <a:lstStyle/>
        <a:p>
          <a:pPr algn="ctr"/>
          <a:r>
            <a:rPr lang="en-US" dirty="0"/>
            <a:t>Movement data</a:t>
          </a:r>
        </a:p>
      </dgm:t>
    </dgm:pt>
    <dgm:pt modelId="{E44831A8-7D97-4F90-976E-9EEA2B679F94}" type="parTrans" cxnId="{6AF81473-FABA-4908-9012-5EAE097F413F}">
      <dgm:prSet/>
      <dgm:spPr/>
      <dgm:t>
        <a:bodyPr/>
        <a:lstStyle/>
        <a:p>
          <a:pPr algn="ctr"/>
          <a:endParaRPr lang="en-US"/>
        </a:p>
      </dgm:t>
    </dgm:pt>
    <dgm:pt modelId="{263A3BF7-2004-4FDF-93C4-E9F4929DE934}" type="sibTrans" cxnId="{6AF81473-FABA-4908-9012-5EAE097F413F}">
      <dgm:prSet/>
      <dgm:spPr/>
      <dgm:t>
        <a:bodyPr/>
        <a:lstStyle/>
        <a:p>
          <a:pPr algn="ctr"/>
          <a:endParaRPr lang="en-US"/>
        </a:p>
      </dgm:t>
    </dgm:pt>
    <dgm:pt modelId="{A5909A8A-C40D-4D0B-868A-6367B3381606}">
      <dgm:prSet phldrT="[Text]"/>
      <dgm:spPr/>
      <dgm:t>
        <a:bodyPr/>
        <a:lstStyle/>
        <a:p>
          <a:pPr algn="ctr"/>
          <a:r>
            <a:rPr lang="en-US" dirty="0"/>
            <a:t>File path</a:t>
          </a:r>
        </a:p>
      </dgm:t>
    </dgm:pt>
    <dgm:pt modelId="{427E2F95-15D5-4D12-97BC-037BE7D1FC32}" type="parTrans" cxnId="{E1B3CBD6-8555-4B6A-86ED-A1A3C2263ED0}">
      <dgm:prSet/>
      <dgm:spPr/>
      <dgm:t>
        <a:bodyPr/>
        <a:lstStyle/>
        <a:p>
          <a:pPr algn="ctr"/>
          <a:endParaRPr lang="en-US"/>
        </a:p>
      </dgm:t>
    </dgm:pt>
    <dgm:pt modelId="{DE3DA6CA-A869-42D5-A437-5916F9551413}" type="sibTrans" cxnId="{E1B3CBD6-8555-4B6A-86ED-A1A3C2263ED0}">
      <dgm:prSet/>
      <dgm:spPr/>
      <dgm:t>
        <a:bodyPr/>
        <a:lstStyle/>
        <a:p>
          <a:pPr algn="ctr"/>
          <a:endParaRPr lang="en-US"/>
        </a:p>
      </dgm:t>
    </dgm:pt>
    <dgm:pt modelId="{F6225A5A-7516-4F92-9BF7-5AB0AF83C0EE}">
      <dgm:prSet phldrT="[Text]"/>
      <dgm:spPr/>
      <dgm:t>
        <a:bodyPr/>
        <a:lstStyle/>
        <a:p>
          <a:pPr algn="ctr"/>
          <a:r>
            <a:rPr lang="en-US" dirty="0"/>
            <a:t>Extension</a:t>
          </a:r>
        </a:p>
      </dgm:t>
    </dgm:pt>
    <dgm:pt modelId="{84636872-2DB3-4C0F-82D6-0CF358828952}" type="parTrans" cxnId="{F3015DC6-0861-4B43-B625-4EC05BDCBA01}">
      <dgm:prSet/>
      <dgm:spPr/>
      <dgm:t>
        <a:bodyPr/>
        <a:lstStyle/>
        <a:p>
          <a:pPr algn="ctr"/>
          <a:endParaRPr lang="en-US"/>
        </a:p>
      </dgm:t>
    </dgm:pt>
    <dgm:pt modelId="{07C2AA56-011C-4C37-B9C2-D7458BB25CB9}" type="sibTrans" cxnId="{F3015DC6-0861-4B43-B625-4EC05BDCBA01}">
      <dgm:prSet/>
      <dgm:spPr/>
      <dgm:t>
        <a:bodyPr/>
        <a:lstStyle/>
        <a:p>
          <a:pPr algn="ctr"/>
          <a:endParaRPr lang="en-US"/>
        </a:p>
      </dgm:t>
    </dgm:pt>
    <dgm:pt modelId="{1634E16A-4615-4837-A1FB-3399BE503F3B}">
      <dgm:prSet phldrT="[Text]"/>
      <dgm:spPr/>
      <dgm:t>
        <a:bodyPr/>
        <a:lstStyle/>
        <a:p>
          <a:pPr algn="ctr"/>
          <a:r>
            <a:rPr lang="en-US" dirty="0"/>
            <a:t>Meta data</a:t>
          </a:r>
        </a:p>
      </dgm:t>
    </dgm:pt>
    <dgm:pt modelId="{22BD4A08-F4AF-4F15-B012-ED9A003DA180}" type="parTrans" cxnId="{77B9CA50-7C6D-44FA-B5C7-F230E19C8EB9}">
      <dgm:prSet/>
      <dgm:spPr/>
      <dgm:t>
        <a:bodyPr/>
        <a:lstStyle/>
        <a:p>
          <a:pPr algn="ctr"/>
          <a:endParaRPr lang="en-US"/>
        </a:p>
      </dgm:t>
    </dgm:pt>
    <dgm:pt modelId="{FA65DDFF-B753-48B7-9BDA-ECA61300A5B9}" type="sibTrans" cxnId="{77B9CA50-7C6D-44FA-B5C7-F230E19C8EB9}">
      <dgm:prSet/>
      <dgm:spPr/>
      <dgm:t>
        <a:bodyPr/>
        <a:lstStyle/>
        <a:p>
          <a:pPr algn="ctr"/>
          <a:endParaRPr lang="en-US"/>
        </a:p>
      </dgm:t>
    </dgm:pt>
    <dgm:pt modelId="{04633E38-3DC5-4A16-B2ED-5CC424AE94BA}">
      <dgm:prSet phldrT="[Text]"/>
      <dgm:spPr/>
      <dgm:t>
        <a:bodyPr/>
        <a:lstStyle/>
        <a:p>
          <a:pPr algn="ctr"/>
          <a:r>
            <a:rPr lang="en-US" dirty="0"/>
            <a:t>Extension</a:t>
          </a:r>
        </a:p>
      </dgm:t>
    </dgm:pt>
    <dgm:pt modelId="{E37972A8-76A5-4686-9689-19CFBD923F49}" type="parTrans" cxnId="{8302C9C3-A019-4E2E-8AFF-F248C0C5DBD2}">
      <dgm:prSet/>
      <dgm:spPr/>
      <dgm:t>
        <a:bodyPr/>
        <a:lstStyle/>
        <a:p>
          <a:pPr algn="ctr"/>
          <a:endParaRPr lang="en-US"/>
        </a:p>
      </dgm:t>
    </dgm:pt>
    <dgm:pt modelId="{09A21EF9-F8FD-459F-A715-C172F03C26E3}" type="sibTrans" cxnId="{8302C9C3-A019-4E2E-8AFF-F248C0C5DBD2}">
      <dgm:prSet/>
      <dgm:spPr/>
      <dgm:t>
        <a:bodyPr/>
        <a:lstStyle/>
        <a:p>
          <a:pPr algn="ctr"/>
          <a:endParaRPr lang="en-US"/>
        </a:p>
      </dgm:t>
    </dgm:pt>
    <dgm:pt modelId="{CEB21D93-6F41-4D2C-A1D0-3F419D0353DF}">
      <dgm:prSet phldrT="[Text]"/>
      <dgm:spPr/>
      <dgm:t>
        <a:bodyPr/>
        <a:lstStyle/>
        <a:p>
          <a:pPr algn="ctr"/>
          <a:r>
            <a:rPr lang="en-US" dirty="0"/>
            <a:t>Markers</a:t>
          </a:r>
        </a:p>
      </dgm:t>
    </dgm:pt>
    <dgm:pt modelId="{410509A9-C7AD-4C39-B866-E1D371D908D3}" type="sibTrans" cxnId="{53203068-B7FB-4D28-A908-B6D12DC14FB5}">
      <dgm:prSet/>
      <dgm:spPr/>
      <dgm:t>
        <a:bodyPr/>
        <a:lstStyle/>
        <a:p>
          <a:pPr algn="ctr"/>
          <a:endParaRPr lang="en-US"/>
        </a:p>
      </dgm:t>
    </dgm:pt>
    <dgm:pt modelId="{E5D87FD9-6878-4F6E-8045-EE76930DC4D1}" type="parTrans" cxnId="{53203068-B7FB-4D28-A908-B6D12DC14FB5}">
      <dgm:prSet/>
      <dgm:spPr/>
      <dgm:t>
        <a:bodyPr/>
        <a:lstStyle/>
        <a:p>
          <a:pPr algn="ctr"/>
          <a:endParaRPr lang="en-US"/>
        </a:p>
      </dgm:t>
    </dgm:pt>
    <dgm:pt modelId="{1E7F0887-714E-46B8-B774-73E2277EB7CE}">
      <dgm:prSet phldrT="[Text]"/>
      <dgm:spPr/>
      <dgm:t>
        <a:bodyPr/>
        <a:lstStyle/>
        <a:p>
          <a:pPr algn="ctr"/>
          <a:r>
            <a:rPr lang="en-US" dirty="0"/>
            <a:t>Names</a:t>
          </a:r>
        </a:p>
      </dgm:t>
    </dgm:pt>
    <dgm:pt modelId="{4DAE565F-8C16-46B8-B8A4-3F7CFEC62EBD}" type="parTrans" cxnId="{F48F0493-A0B2-4857-A6DD-884F18DE2D21}">
      <dgm:prSet/>
      <dgm:spPr/>
      <dgm:t>
        <a:bodyPr/>
        <a:lstStyle/>
        <a:p>
          <a:pPr algn="ctr"/>
          <a:endParaRPr lang="en-US"/>
        </a:p>
      </dgm:t>
    </dgm:pt>
    <dgm:pt modelId="{49CEBBE1-EC1F-4C00-A939-57B906C6EF1B}" type="sibTrans" cxnId="{F48F0493-A0B2-4857-A6DD-884F18DE2D21}">
      <dgm:prSet/>
      <dgm:spPr/>
      <dgm:t>
        <a:bodyPr/>
        <a:lstStyle/>
        <a:p>
          <a:pPr algn="ctr"/>
          <a:endParaRPr lang="en-US"/>
        </a:p>
      </dgm:t>
    </dgm:pt>
    <dgm:pt modelId="{9847F6C3-C35C-43E3-96F7-0487D853003F}">
      <dgm:prSet phldrT="[Text]"/>
      <dgm:spPr/>
      <dgm:t>
        <a:bodyPr/>
        <a:lstStyle/>
        <a:p>
          <a:pPr algn="ctr"/>
          <a:r>
            <a:rPr lang="en-US" dirty="0"/>
            <a:t>Present</a:t>
          </a:r>
        </a:p>
      </dgm:t>
    </dgm:pt>
    <dgm:pt modelId="{4CB182EC-29F2-4AE1-B139-A35695952337}" type="parTrans" cxnId="{7946B401-E6ED-4FC3-AE35-E160ECF4A5B5}">
      <dgm:prSet/>
      <dgm:spPr/>
      <dgm:t>
        <a:bodyPr/>
        <a:lstStyle/>
        <a:p>
          <a:pPr algn="ctr"/>
          <a:endParaRPr lang="en-US"/>
        </a:p>
      </dgm:t>
    </dgm:pt>
    <dgm:pt modelId="{783CB15D-C9B9-471E-BEAA-513F2E88E03F}" type="sibTrans" cxnId="{7946B401-E6ED-4FC3-AE35-E160ECF4A5B5}">
      <dgm:prSet/>
      <dgm:spPr/>
      <dgm:t>
        <a:bodyPr/>
        <a:lstStyle/>
        <a:p>
          <a:pPr algn="ctr"/>
          <a:endParaRPr lang="en-US"/>
        </a:p>
      </dgm:t>
    </dgm:pt>
    <dgm:pt modelId="{670DBD09-73BB-425F-A736-78CBE212C287}">
      <dgm:prSet phldrT="[Text]"/>
      <dgm:spPr/>
      <dgm:t>
        <a:bodyPr/>
        <a:lstStyle/>
        <a:p>
          <a:pPr algn="ctr"/>
          <a:r>
            <a:rPr lang="en-US" dirty="0"/>
            <a:t>Table Vis</a:t>
          </a:r>
        </a:p>
      </dgm:t>
    </dgm:pt>
    <dgm:pt modelId="{F259C9A1-905C-429E-AA95-C9844C2B598F}" type="parTrans" cxnId="{54EC8273-B623-464D-9B38-B851B868CBED}">
      <dgm:prSet/>
      <dgm:spPr/>
      <dgm:t>
        <a:bodyPr/>
        <a:lstStyle/>
        <a:p>
          <a:pPr algn="ctr"/>
          <a:endParaRPr lang="en-US"/>
        </a:p>
      </dgm:t>
    </dgm:pt>
    <dgm:pt modelId="{1D8E5378-9E2D-4199-896D-055E4BB2440C}" type="sibTrans" cxnId="{54EC8273-B623-464D-9B38-B851B868CBED}">
      <dgm:prSet/>
      <dgm:spPr/>
      <dgm:t>
        <a:bodyPr/>
        <a:lstStyle/>
        <a:p>
          <a:pPr algn="ctr"/>
          <a:endParaRPr lang="en-US"/>
        </a:p>
      </dgm:t>
    </dgm:pt>
    <dgm:pt modelId="{BC5F553A-F3DB-4EA7-AF07-6A121090F013}">
      <dgm:prSet phldrT="[Text]"/>
      <dgm:spPr/>
      <dgm:t>
        <a:bodyPr/>
        <a:lstStyle/>
        <a:p>
          <a:pPr algn="ctr"/>
          <a:r>
            <a:rPr lang="en-US" dirty="0"/>
            <a:t>Frame rate</a:t>
          </a:r>
        </a:p>
      </dgm:t>
    </dgm:pt>
    <dgm:pt modelId="{727BF03F-C9A7-4C28-899D-9892AD3BDB44}" type="parTrans" cxnId="{B348B913-B2D3-4405-8E23-C572FCFF85A3}">
      <dgm:prSet/>
      <dgm:spPr/>
      <dgm:t>
        <a:bodyPr/>
        <a:lstStyle/>
        <a:p>
          <a:pPr algn="ctr"/>
          <a:endParaRPr lang="en-US"/>
        </a:p>
      </dgm:t>
    </dgm:pt>
    <dgm:pt modelId="{6DE17525-93A0-4FA6-8131-16DA6669C828}" type="sibTrans" cxnId="{B348B913-B2D3-4405-8E23-C572FCFF85A3}">
      <dgm:prSet/>
      <dgm:spPr/>
      <dgm:t>
        <a:bodyPr/>
        <a:lstStyle/>
        <a:p>
          <a:pPr algn="ctr"/>
          <a:endParaRPr lang="en-US"/>
        </a:p>
      </dgm:t>
    </dgm:pt>
    <dgm:pt modelId="{6EB166AE-368D-412E-9F11-7A7F94E884B6}">
      <dgm:prSet phldrT="[Text]"/>
      <dgm:spPr/>
      <dgm:t>
        <a:bodyPr/>
        <a:lstStyle/>
        <a:p>
          <a:pPr algn="ctr"/>
          <a:r>
            <a:rPr lang="en-US" dirty="0"/>
            <a:t>Units</a:t>
          </a:r>
        </a:p>
      </dgm:t>
    </dgm:pt>
    <dgm:pt modelId="{4FC8C11D-692C-40EF-A0A2-407327BA23C4}" type="parTrans" cxnId="{8F9B192A-9C86-4F41-B21B-C93F4FABB255}">
      <dgm:prSet/>
      <dgm:spPr/>
      <dgm:t>
        <a:bodyPr/>
        <a:lstStyle/>
        <a:p>
          <a:pPr algn="ctr"/>
          <a:endParaRPr lang="en-US"/>
        </a:p>
      </dgm:t>
    </dgm:pt>
    <dgm:pt modelId="{467B3B8B-8F50-453B-AD96-AEE88ED4DF9E}" type="sibTrans" cxnId="{8F9B192A-9C86-4F41-B21B-C93F4FABB255}">
      <dgm:prSet/>
      <dgm:spPr/>
      <dgm:t>
        <a:bodyPr/>
        <a:lstStyle/>
        <a:p>
          <a:pPr algn="ctr"/>
          <a:endParaRPr lang="en-US"/>
        </a:p>
      </dgm:t>
    </dgm:pt>
    <dgm:pt modelId="{3922B68A-8197-4002-A1CA-E8E696FCA567}">
      <dgm:prSet phldrT="[Text]"/>
      <dgm:spPr/>
      <dgm:t>
        <a:bodyPr/>
        <a:lstStyle/>
        <a:p>
          <a:pPr algn="ctr"/>
          <a:r>
            <a:rPr lang="en-US" dirty="0"/>
            <a:t>…..</a:t>
          </a:r>
        </a:p>
      </dgm:t>
    </dgm:pt>
    <dgm:pt modelId="{EA5226A9-F3D0-42CC-90CD-A1E0CE6E2C2A}" type="parTrans" cxnId="{8D502B5F-705D-47EC-BC63-6904870D6293}">
      <dgm:prSet/>
      <dgm:spPr/>
      <dgm:t>
        <a:bodyPr/>
        <a:lstStyle/>
        <a:p>
          <a:pPr algn="ctr"/>
          <a:endParaRPr lang="en-US"/>
        </a:p>
      </dgm:t>
    </dgm:pt>
    <dgm:pt modelId="{C69896D5-B3BF-4ECE-A0FE-58BD5AE8C864}" type="sibTrans" cxnId="{8D502B5F-705D-47EC-BC63-6904870D6293}">
      <dgm:prSet/>
      <dgm:spPr/>
      <dgm:t>
        <a:bodyPr/>
        <a:lstStyle/>
        <a:p>
          <a:pPr algn="ctr"/>
          <a:endParaRPr lang="en-US"/>
        </a:p>
      </dgm:t>
    </dgm:pt>
    <dgm:pt modelId="{EE191BDF-267B-4E13-8DDA-F41386E166FD}">
      <dgm:prSet phldrT="[Text]"/>
      <dgm:spPr/>
      <dgm:t>
        <a:bodyPr/>
        <a:lstStyle/>
        <a:p>
          <a:pPr algn="ctr"/>
          <a:r>
            <a:rPr lang="en-US" dirty="0"/>
            <a:t>Frames</a:t>
          </a:r>
        </a:p>
      </dgm:t>
    </dgm:pt>
    <dgm:pt modelId="{FCC7CB37-6DFE-4B5C-8AA7-2598BF36C343}" type="parTrans" cxnId="{E94EFAB0-EE8B-48B8-A885-A15A1EBFC72C}">
      <dgm:prSet/>
      <dgm:spPr/>
      <dgm:t>
        <a:bodyPr/>
        <a:lstStyle/>
        <a:p>
          <a:pPr algn="ctr"/>
          <a:endParaRPr lang="en-US"/>
        </a:p>
      </dgm:t>
    </dgm:pt>
    <dgm:pt modelId="{5EE875A6-0A14-4B09-9EF4-0E9DE2B45E87}" type="sibTrans" cxnId="{E94EFAB0-EE8B-48B8-A885-A15A1EBFC72C}">
      <dgm:prSet/>
      <dgm:spPr/>
      <dgm:t>
        <a:bodyPr/>
        <a:lstStyle/>
        <a:p>
          <a:pPr algn="ctr"/>
          <a:endParaRPr lang="en-US"/>
        </a:p>
      </dgm:t>
    </dgm:pt>
    <dgm:pt modelId="{005BA775-5332-47D0-8E86-06B633ADF8DF}">
      <dgm:prSet phldrT="[Text]"/>
      <dgm:spPr/>
      <dgm:t>
        <a:bodyPr/>
        <a:lstStyle/>
        <a:p>
          <a:pPr algn="ctr"/>
          <a:r>
            <a:rPr lang="en-US" dirty="0"/>
            <a:t>Time</a:t>
          </a:r>
        </a:p>
      </dgm:t>
    </dgm:pt>
    <dgm:pt modelId="{0FE33BAA-6D05-4794-8C65-B361127A11F2}" type="parTrans" cxnId="{A3772ED8-FBA2-47CC-BA91-F78A02750AEC}">
      <dgm:prSet/>
      <dgm:spPr/>
      <dgm:t>
        <a:bodyPr/>
        <a:lstStyle/>
        <a:p>
          <a:pPr algn="ctr"/>
          <a:endParaRPr lang="en-US"/>
        </a:p>
      </dgm:t>
    </dgm:pt>
    <dgm:pt modelId="{F45A29D4-624D-4E73-B92D-F9989F5EA7FA}" type="sibTrans" cxnId="{A3772ED8-FBA2-47CC-BA91-F78A02750AEC}">
      <dgm:prSet/>
      <dgm:spPr/>
      <dgm:t>
        <a:bodyPr/>
        <a:lstStyle/>
        <a:p>
          <a:pPr algn="ctr"/>
          <a:endParaRPr lang="en-US"/>
        </a:p>
      </dgm:t>
    </dgm:pt>
    <dgm:pt modelId="{D3F2C7C3-7926-4D17-8128-CCA41B794139}">
      <dgm:prSet phldrT="[Text]"/>
      <dgm:spPr/>
      <dgm:t>
        <a:bodyPr/>
        <a:lstStyle/>
        <a:p>
          <a:pPr algn="ctr"/>
          <a:r>
            <a:rPr lang="en-US" dirty="0"/>
            <a:t>Marker_1_x</a:t>
          </a:r>
        </a:p>
      </dgm:t>
    </dgm:pt>
    <dgm:pt modelId="{BE003885-10D8-41A7-91E9-7EEE3369297F}" type="parTrans" cxnId="{16E210F8-BBAE-443E-B762-963C532AAE5A}">
      <dgm:prSet/>
      <dgm:spPr/>
      <dgm:t>
        <a:bodyPr/>
        <a:lstStyle/>
        <a:p>
          <a:pPr algn="ctr"/>
          <a:endParaRPr lang="en-US"/>
        </a:p>
      </dgm:t>
    </dgm:pt>
    <dgm:pt modelId="{DBB84065-CDB4-4CFE-9CE0-71E2F7EAE6AB}" type="sibTrans" cxnId="{16E210F8-BBAE-443E-B762-963C532AAE5A}">
      <dgm:prSet/>
      <dgm:spPr/>
      <dgm:t>
        <a:bodyPr/>
        <a:lstStyle/>
        <a:p>
          <a:pPr algn="ctr"/>
          <a:endParaRPr lang="en-US"/>
        </a:p>
      </dgm:t>
    </dgm:pt>
    <dgm:pt modelId="{1AE973D9-CD6A-424E-986C-8A6C483AB054}">
      <dgm:prSet phldrT="[Text]"/>
      <dgm:spPr/>
      <dgm:t>
        <a:bodyPr/>
        <a:lstStyle/>
        <a:p>
          <a:pPr algn="ctr"/>
          <a:r>
            <a:rPr lang="en-US" dirty="0"/>
            <a:t>…..</a:t>
          </a:r>
        </a:p>
      </dgm:t>
    </dgm:pt>
    <dgm:pt modelId="{45AA485F-336A-4205-8CE9-E70A5BF292E9}" type="parTrans" cxnId="{889569D7-2BB5-400A-B287-6BB1987F176A}">
      <dgm:prSet/>
      <dgm:spPr/>
      <dgm:t>
        <a:bodyPr/>
        <a:lstStyle/>
        <a:p>
          <a:pPr algn="ctr"/>
          <a:endParaRPr lang="en-US"/>
        </a:p>
      </dgm:t>
    </dgm:pt>
    <dgm:pt modelId="{1F9291D2-817A-46F9-848E-488F0D4F61D6}" type="sibTrans" cxnId="{889569D7-2BB5-400A-B287-6BB1987F176A}">
      <dgm:prSet/>
      <dgm:spPr/>
      <dgm:t>
        <a:bodyPr/>
        <a:lstStyle/>
        <a:p>
          <a:pPr algn="ctr"/>
          <a:endParaRPr lang="en-US"/>
        </a:p>
      </dgm:t>
    </dgm:pt>
    <dgm:pt modelId="{E8126D9B-4251-487A-8E4B-77ABEFAAA5B8}">
      <dgm:prSet phldrT="[Text]"/>
      <dgm:spPr/>
      <dgm:t>
        <a:bodyPr/>
        <a:lstStyle/>
        <a:p>
          <a:pPr algn="ctr"/>
          <a:r>
            <a:rPr lang="en-US" dirty="0"/>
            <a:t>Table Vis</a:t>
          </a:r>
        </a:p>
      </dgm:t>
    </dgm:pt>
    <dgm:pt modelId="{DC4D19F9-305D-434A-97C0-AF97E0885244}" type="parTrans" cxnId="{D57E88B6-A2E6-4975-85D5-E325FE2B6356}">
      <dgm:prSet/>
      <dgm:spPr/>
      <dgm:t>
        <a:bodyPr/>
        <a:lstStyle/>
        <a:p>
          <a:pPr algn="ctr"/>
          <a:endParaRPr lang="en-US"/>
        </a:p>
      </dgm:t>
    </dgm:pt>
    <dgm:pt modelId="{787DC6A2-8E10-4487-B653-475E06CF1111}" type="sibTrans" cxnId="{D57E88B6-A2E6-4975-85D5-E325FE2B6356}">
      <dgm:prSet/>
      <dgm:spPr/>
      <dgm:t>
        <a:bodyPr/>
        <a:lstStyle/>
        <a:p>
          <a:pPr algn="ctr"/>
          <a:endParaRPr lang="en-US"/>
        </a:p>
      </dgm:t>
    </dgm:pt>
    <dgm:pt modelId="{3BB02C19-2DFB-494D-B04C-6ABCD8BD1977}">
      <dgm:prSet phldrT="[Text]"/>
      <dgm:spPr/>
      <dgm:t>
        <a:bodyPr/>
        <a:lstStyle/>
        <a:p>
          <a:pPr algn="ctr"/>
          <a:r>
            <a:rPr lang="en-US" dirty="0"/>
            <a:t>Name</a:t>
          </a:r>
        </a:p>
      </dgm:t>
    </dgm:pt>
    <dgm:pt modelId="{F338E6F6-AD5C-4B58-A865-B90BFD6FFE3E}" type="parTrans" cxnId="{0573AEE8-7CB6-45E4-9A7E-DC1A8E32D558}">
      <dgm:prSet/>
      <dgm:spPr/>
      <dgm:t>
        <a:bodyPr/>
        <a:lstStyle/>
        <a:p>
          <a:endParaRPr lang="en-US"/>
        </a:p>
      </dgm:t>
    </dgm:pt>
    <dgm:pt modelId="{488E9F8E-0075-4E3F-9F25-0DC255561106}" type="sibTrans" cxnId="{0573AEE8-7CB6-45E4-9A7E-DC1A8E32D558}">
      <dgm:prSet/>
      <dgm:spPr/>
      <dgm:t>
        <a:bodyPr/>
        <a:lstStyle/>
        <a:p>
          <a:endParaRPr lang="en-US"/>
        </a:p>
      </dgm:t>
    </dgm:pt>
    <dgm:pt modelId="{8E4152DA-F1C8-44EC-85B2-C6058B99A39B}">
      <dgm:prSet phldrT="[Text]"/>
      <dgm:spPr/>
      <dgm:t>
        <a:bodyPr/>
        <a:lstStyle/>
        <a:p>
          <a:pPr algn="ctr"/>
          <a:r>
            <a:rPr lang="en-US" dirty="0"/>
            <a:t>Movement Data</a:t>
          </a:r>
        </a:p>
      </dgm:t>
    </dgm:pt>
    <dgm:pt modelId="{2DABD37E-3875-49EB-A69B-C016490883BF}" type="parTrans" cxnId="{9594E40C-4C61-490C-BE61-1CE7FDA02834}">
      <dgm:prSet/>
      <dgm:spPr/>
      <dgm:t>
        <a:bodyPr/>
        <a:lstStyle/>
        <a:p>
          <a:endParaRPr lang="en-US"/>
        </a:p>
      </dgm:t>
    </dgm:pt>
    <dgm:pt modelId="{0A846624-67AE-4309-B251-C66046785A29}" type="sibTrans" cxnId="{9594E40C-4C61-490C-BE61-1CE7FDA02834}">
      <dgm:prSet/>
      <dgm:spPr/>
      <dgm:t>
        <a:bodyPr/>
        <a:lstStyle/>
        <a:p>
          <a:endParaRPr lang="en-US"/>
        </a:p>
      </dgm:t>
    </dgm:pt>
    <dgm:pt modelId="{CEFACB0D-31BB-4631-ACF4-60A7D6AC71CA}">
      <dgm:prSet phldrT="[Text]"/>
      <dgm:spPr/>
      <dgm:t>
        <a:bodyPr/>
        <a:lstStyle/>
        <a:p>
          <a:pPr algn="ctr"/>
          <a:r>
            <a:rPr lang="en-US" dirty="0"/>
            <a:t>Meta Data</a:t>
          </a:r>
        </a:p>
      </dgm:t>
    </dgm:pt>
    <dgm:pt modelId="{C97D0C5F-CE19-4A6C-B663-715189FDA21B}" type="parTrans" cxnId="{95EE2990-8AC9-4167-B466-55C6AB87158B}">
      <dgm:prSet/>
      <dgm:spPr/>
      <dgm:t>
        <a:bodyPr/>
        <a:lstStyle/>
        <a:p>
          <a:endParaRPr lang="en-US"/>
        </a:p>
      </dgm:t>
    </dgm:pt>
    <dgm:pt modelId="{940C550F-7F04-47FD-AF45-DDCB216B598D}" type="sibTrans" cxnId="{95EE2990-8AC9-4167-B466-55C6AB87158B}">
      <dgm:prSet/>
      <dgm:spPr/>
      <dgm:t>
        <a:bodyPr/>
        <a:lstStyle/>
        <a:p>
          <a:endParaRPr lang="en-US"/>
        </a:p>
      </dgm:t>
    </dgm:pt>
    <dgm:pt modelId="{5200FEF1-04BF-40E2-AEAC-D35FC33BF49A}">
      <dgm:prSet phldrT="[Text]"/>
      <dgm:spPr/>
      <dgm:t>
        <a:bodyPr/>
        <a:lstStyle/>
        <a:p>
          <a:pPr algn="ctr"/>
          <a:r>
            <a:rPr lang="en-US" dirty="0"/>
            <a:t>Markers</a:t>
          </a:r>
        </a:p>
      </dgm:t>
    </dgm:pt>
    <dgm:pt modelId="{3B78835D-932A-49CA-9345-FF8E0C5C7CF2}" type="parTrans" cxnId="{91C1D881-FF49-45AE-BBA5-162DC0AC780C}">
      <dgm:prSet/>
      <dgm:spPr/>
      <dgm:t>
        <a:bodyPr/>
        <a:lstStyle/>
        <a:p>
          <a:endParaRPr lang="en-US"/>
        </a:p>
      </dgm:t>
    </dgm:pt>
    <dgm:pt modelId="{BACD0CD6-D97C-4C75-AFD6-426DD2330C6A}" type="sibTrans" cxnId="{91C1D881-FF49-45AE-BBA5-162DC0AC780C}">
      <dgm:prSet/>
      <dgm:spPr/>
      <dgm:t>
        <a:bodyPr/>
        <a:lstStyle/>
        <a:p>
          <a:endParaRPr lang="en-US"/>
        </a:p>
      </dgm:t>
    </dgm:pt>
    <dgm:pt modelId="{8825B3DE-039F-4B11-AD87-62375CBFC710}">
      <dgm:prSet phldrT="[Text]"/>
      <dgm:spPr/>
      <dgm:t>
        <a:bodyPr/>
        <a:lstStyle/>
        <a:p>
          <a:pPr algn="ctr"/>
          <a:r>
            <a:rPr lang="en-US" dirty="0"/>
            <a:t>Button</a:t>
          </a:r>
        </a:p>
      </dgm:t>
    </dgm:pt>
    <dgm:pt modelId="{42B9BE06-FF5D-4488-9559-F0FAE58A862F}" type="parTrans" cxnId="{52C08D02-78A0-4BB8-9792-2B0157153F7C}">
      <dgm:prSet/>
      <dgm:spPr/>
      <dgm:t>
        <a:bodyPr/>
        <a:lstStyle/>
        <a:p>
          <a:endParaRPr lang="en-US"/>
        </a:p>
      </dgm:t>
    </dgm:pt>
    <dgm:pt modelId="{271DDA5D-2E52-49D9-8766-B4D460E27BB5}" type="sibTrans" cxnId="{52C08D02-78A0-4BB8-9792-2B0157153F7C}">
      <dgm:prSet/>
      <dgm:spPr/>
      <dgm:t>
        <a:bodyPr/>
        <a:lstStyle/>
        <a:p>
          <a:endParaRPr lang="en-US"/>
        </a:p>
      </dgm:t>
    </dgm:pt>
    <dgm:pt modelId="{B6B35DE6-63C5-4B0E-8394-E79B11470375}">
      <dgm:prSet phldrT="[Text]"/>
      <dgm:spPr/>
      <dgm:t>
        <a:bodyPr/>
        <a:lstStyle/>
        <a:p>
          <a:pPr algn="ctr"/>
          <a:r>
            <a:rPr lang="en-US" dirty="0"/>
            <a:t>Time</a:t>
          </a:r>
        </a:p>
      </dgm:t>
    </dgm:pt>
    <dgm:pt modelId="{D1C47B69-4BD6-465F-B5B9-64189E605E8F}" type="parTrans" cxnId="{1E0F5E4B-DC5C-4C89-871A-4D981E514B8A}">
      <dgm:prSet/>
      <dgm:spPr/>
      <dgm:t>
        <a:bodyPr/>
        <a:lstStyle/>
        <a:p>
          <a:endParaRPr lang="en-US"/>
        </a:p>
      </dgm:t>
    </dgm:pt>
    <dgm:pt modelId="{13873D89-8364-41B8-8E44-D5825AD1B1FC}" type="sibTrans" cxnId="{1E0F5E4B-DC5C-4C89-871A-4D981E514B8A}">
      <dgm:prSet/>
      <dgm:spPr/>
      <dgm:t>
        <a:bodyPr/>
        <a:lstStyle/>
        <a:p>
          <a:endParaRPr lang="en-US"/>
        </a:p>
      </dgm:t>
    </dgm:pt>
    <dgm:pt modelId="{782FA85D-C738-425F-91C1-8ED1CFC58171}">
      <dgm:prSet phldrT="[Text]"/>
      <dgm:spPr/>
      <dgm:t>
        <a:bodyPr/>
        <a:lstStyle/>
        <a:p>
          <a:pPr algn="ctr"/>
          <a:r>
            <a:rPr lang="en-US" dirty="0"/>
            <a:t>Frames</a:t>
          </a:r>
        </a:p>
      </dgm:t>
    </dgm:pt>
    <dgm:pt modelId="{30141025-25E4-4EB3-BD7E-6A715A5AD207}" type="parTrans" cxnId="{2163B0FD-B21B-4513-AFFC-95B5DBB64768}">
      <dgm:prSet/>
      <dgm:spPr/>
      <dgm:t>
        <a:bodyPr/>
        <a:lstStyle/>
        <a:p>
          <a:endParaRPr lang="en-US"/>
        </a:p>
      </dgm:t>
    </dgm:pt>
    <dgm:pt modelId="{D82E7DBD-31D6-4186-B4F9-F70A4DD36F45}" type="sibTrans" cxnId="{2163B0FD-B21B-4513-AFFC-95B5DBB64768}">
      <dgm:prSet/>
      <dgm:spPr/>
      <dgm:t>
        <a:bodyPr/>
        <a:lstStyle/>
        <a:p>
          <a:endParaRPr lang="en-US"/>
        </a:p>
      </dgm:t>
    </dgm:pt>
    <dgm:pt modelId="{ABDFA48B-5018-4D6C-BF8E-2261AF023B88}">
      <dgm:prSet phldrT="[Text]"/>
      <dgm:spPr/>
      <dgm:t>
        <a:bodyPr/>
        <a:lstStyle/>
        <a:p>
          <a:pPr algn="ctr"/>
          <a:r>
            <a:rPr lang="en-US" dirty="0"/>
            <a:t>Marker_1</a:t>
          </a:r>
        </a:p>
      </dgm:t>
    </dgm:pt>
    <dgm:pt modelId="{5C7FC7DC-3192-4F48-9860-4AE19C56009C}" type="parTrans" cxnId="{F8505C4E-32C8-4495-A86A-0995E0D8A2FB}">
      <dgm:prSet/>
      <dgm:spPr/>
      <dgm:t>
        <a:bodyPr/>
        <a:lstStyle/>
        <a:p>
          <a:endParaRPr lang="en-US"/>
        </a:p>
      </dgm:t>
    </dgm:pt>
    <dgm:pt modelId="{49A6DD23-12D5-4E53-A149-02E664EA8F03}" type="sibTrans" cxnId="{F8505C4E-32C8-4495-A86A-0995E0D8A2FB}">
      <dgm:prSet/>
      <dgm:spPr/>
      <dgm:t>
        <a:bodyPr/>
        <a:lstStyle/>
        <a:p>
          <a:endParaRPr lang="en-US"/>
        </a:p>
      </dgm:t>
    </dgm:pt>
    <dgm:pt modelId="{E58440F4-DD6A-4C18-A219-99EB47EB9243}">
      <dgm:prSet phldrT="[Text]"/>
      <dgm:spPr/>
      <dgm:t>
        <a:bodyPr/>
        <a:lstStyle/>
        <a:p>
          <a:pPr algn="ctr"/>
          <a:r>
            <a:rPr lang="en-US" dirty="0"/>
            <a:t>…</a:t>
          </a:r>
        </a:p>
      </dgm:t>
    </dgm:pt>
    <dgm:pt modelId="{D482BA65-D238-432A-875F-53A0C90D314F}" type="parTrans" cxnId="{7CB6547A-CCE8-4D7E-B8DD-A95686232CBC}">
      <dgm:prSet/>
      <dgm:spPr/>
      <dgm:t>
        <a:bodyPr/>
        <a:lstStyle/>
        <a:p>
          <a:endParaRPr lang="en-US"/>
        </a:p>
      </dgm:t>
    </dgm:pt>
    <dgm:pt modelId="{F499DD1C-4956-443F-9B16-2EC1E15FCDF4}" type="sibTrans" cxnId="{7CB6547A-CCE8-4D7E-B8DD-A95686232CBC}">
      <dgm:prSet/>
      <dgm:spPr/>
      <dgm:t>
        <a:bodyPr/>
        <a:lstStyle/>
        <a:p>
          <a:endParaRPr lang="en-US"/>
        </a:p>
      </dgm:t>
    </dgm:pt>
    <dgm:pt modelId="{190A024D-424A-4869-8D3E-8EF4A4F8C0EC}">
      <dgm:prSet phldrT="[Text]"/>
      <dgm:spPr/>
      <dgm:t>
        <a:bodyPr/>
        <a:lstStyle/>
        <a:p>
          <a:pPr algn="ctr"/>
          <a:r>
            <a:rPr lang="en-US" dirty="0"/>
            <a:t>Acc_x</a:t>
          </a:r>
        </a:p>
      </dgm:t>
    </dgm:pt>
    <dgm:pt modelId="{7F82BB6D-6A23-46F7-BAD3-BD0D5A7B8182}" type="parTrans" cxnId="{CE566C93-36EF-4F41-9992-4C0B40148448}">
      <dgm:prSet/>
      <dgm:spPr/>
      <dgm:t>
        <a:bodyPr/>
        <a:lstStyle/>
        <a:p>
          <a:endParaRPr lang="en-US"/>
        </a:p>
      </dgm:t>
    </dgm:pt>
    <dgm:pt modelId="{794E2643-20F5-4623-9758-F2B207EF4413}" type="sibTrans" cxnId="{CE566C93-36EF-4F41-9992-4C0B40148448}">
      <dgm:prSet/>
      <dgm:spPr/>
      <dgm:t>
        <a:bodyPr/>
        <a:lstStyle/>
        <a:p>
          <a:endParaRPr lang="en-US"/>
        </a:p>
      </dgm:t>
    </dgm:pt>
    <dgm:pt modelId="{1F1627EF-A604-4DF5-B3E1-732A5BBB98A9}">
      <dgm:prSet phldrT="[Text]"/>
      <dgm:spPr/>
      <dgm:t>
        <a:bodyPr/>
        <a:lstStyle/>
        <a:p>
          <a:pPr algn="ctr"/>
          <a:r>
            <a:rPr lang="en-US" dirty="0"/>
            <a:t>Acc_y</a:t>
          </a:r>
        </a:p>
      </dgm:t>
    </dgm:pt>
    <dgm:pt modelId="{238B742B-0CE3-448D-9C2F-7508774EB427}" type="parTrans" cxnId="{0CAAAD2B-F2EB-40E9-89B7-B69CF2E2163F}">
      <dgm:prSet/>
      <dgm:spPr/>
      <dgm:t>
        <a:bodyPr/>
        <a:lstStyle/>
        <a:p>
          <a:endParaRPr lang="en-US"/>
        </a:p>
      </dgm:t>
    </dgm:pt>
    <dgm:pt modelId="{34118301-AF86-488F-BEE4-71AA73A4B2C2}" type="sibTrans" cxnId="{0CAAAD2B-F2EB-40E9-89B7-B69CF2E2163F}">
      <dgm:prSet/>
      <dgm:spPr/>
      <dgm:t>
        <a:bodyPr/>
        <a:lstStyle/>
        <a:p>
          <a:endParaRPr lang="en-US"/>
        </a:p>
      </dgm:t>
    </dgm:pt>
    <dgm:pt modelId="{91B46947-8CF4-4213-9B77-C9A0A9E829C9}">
      <dgm:prSet phldrT="[Text]"/>
      <dgm:spPr/>
      <dgm:t>
        <a:bodyPr/>
        <a:lstStyle/>
        <a:p>
          <a:pPr algn="ctr"/>
          <a:r>
            <a:rPr lang="en-US" dirty="0"/>
            <a:t>Acc_z</a:t>
          </a:r>
        </a:p>
      </dgm:t>
    </dgm:pt>
    <dgm:pt modelId="{5AC6989A-44D8-42ED-8711-2F4640FC527D}" type="parTrans" cxnId="{7FD9270D-9FB0-4D6A-A4E3-14F7191E02CD}">
      <dgm:prSet/>
      <dgm:spPr/>
      <dgm:t>
        <a:bodyPr/>
        <a:lstStyle/>
        <a:p>
          <a:endParaRPr lang="en-US"/>
        </a:p>
      </dgm:t>
    </dgm:pt>
    <dgm:pt modelId="{409EFEAE-DEAC-431D-A70B-01844A235943}" type="sibTrans" cxnId="{7FD9270D-9FB0-4D6A-A4E3-14F7191E02CD}">
      <dgm:prSet/>
      <dgm:spPr/>
      <dgm:t>
        <a:bodyPr/>
        <a:lstStyle/>
        <a:p>
          <a:endParaRPr lang="en-US"/>
        </a:p>
      </dgm:t>
    </dgm:pt>
    <dgm:pt modelId="{28B6F121-9C7B-4B26-A43E-8AF72403D37D}">
      <dgm:prSet phldrT="[Text]"/>
      <dgm:spPr/>
      <dgm:t>
        <a:bodyPr/>
        <a:lstStyle/>
        <a:p>
          <a:pPr algn="ctr"/>
          <a:r>
            <a:rPr lang="en-US" dirty="0"/>
            <a:t>Push_Time</a:t>
          </a:r>
        </a:p>
      </dgm:t>
    </dgm:pt>
    <dgm:pt modelId="{D4CB4C70-57B2-41D7-BEC6-FDCA23E245DE}" type="parTrans" cxnId="{3A7E707F-0B1C-436F-A6AC-C81AD3D695B1}">
      <dgm:prSet/>
      <dgm:spPr/>
      <dgm:t>
        <a:bodyPr/>
        <a:lstStyle/>
        <a:p>
          <a:endParaRPr lang="en-US"/>
        </a:p>
      </dgm:t>
    </dgm:pt>
    <dgm:pt modelId="{3A3D67E6-954D-4906-A603-274DE95BAC68}" type="sibTrans" cxnId="{3A7E707F-0B1C-436F-A6AC-C81AD3D695B1}">
      <dgm:prSet/>
      <dgm:spPr/>
      <dgm:t>
        <a:bodyPr/>
        <a:lstStyle/>
        <a:p>
          <a:endParaRPr lang="en-US"/>
        </a:p>
      </dgm:t>
    </dgm:pt>
    <dgm:pt modelId="{B99BDB21-7805-4A49-93DA-CF8C93A3A33F}">
      <dgm:prSet phldrT="[Text]"/>
      <dgm:spPr/>
      <dgm:t>
        <a:bodyPr/>
        <a:lstStyle/>
        <a:p>
          <a:pPr algn="ctr"/>
          <a:r>
            <a:rPr lang="en-US" dirty="0"/>
            <a:t>Sensor</a:t>
          </a:r>
        </a:p>
      </dgm:t>
    </dgm:pt>
    <dgm:pt modelId="{1E02836B-6913-4ADB-8C03-F5E748DB45B4}" type="parTrans" cxnId="{70E90F13-3D37-444B-A7FF-BD1EDC57B0F6}">
      <dgm:prSet/>
      <dgm:spPr/>
      <dgm:t>
        <a:bodyPr/>
        <a:lstStyle/>
        <a:p>
          <a:endParaRPr lang="en-US"/>
        </a:p>
      </dgm:t>
    </dgm:pt>
    <dgm:pt modelId="{C015DE17-B0D9-4488-9A30-050CA3E1B9BF}" type="sibTrans" cxnId="{70E90F13-3D37-444B-A7FF-BD1EDC57B0F6}">
      <dgm:prSet/>
      <dgm:spPr/>
      <dgm:t>
        <a:bodyPr/>
        <a:lstStyle/>
        <a:p>
          <a:endParaRPr lang="en-US"/>
        </a:p>
      </dgm:t>
    </dgm:pt>
    <dgm:pt modelId="{78EB61D0-681F-410B-B0C5-8645CCFCF749}">
      <dgm:prSet phldrT="[Text]"/>
      <dgm:spPr/>
      <dgm:t>
        <a:bodyPr/>
        <a:lstStyle/>
        <a:p>
          <a:pPr algn="ctr"/>
          <a:r>
            <a:rPr lang="en-US" dirty="0"/>
            <a:t>Label</a:t>
          </a:r>
        </a:p>
      </dgm:t>
    </dgm:pt>
    <dgm:pt modelId="{07569B99-CCAA-426A-AE30-778D8D214058}" type="parTrans" cxnId="{293A7AA0-2376-4E58-841D-1BD36841FEBE}">
      <dgm:prSet/>
      <dgm:spPr/>
      <dgm:t>
        <a:bodyPr/>
        <a:lstStyle/>
        <a:p>
          <a:endParaRPr lang="en-US"/>
        </a:p>
      </dgm:t>
    </dgm:pt>
    <dgm:pt modelId="{1C16DD83-D1EF-4B1F-882F-BEE153DEA459}" type="sibTrans" cxnId="{293A7AA0-2376-4E58-841D-1BD36841FEBE}">
      <dgm:prSet/>
      <dgm:spPr/>
      <dgm:t>
        <a:bodyPr/>
        <a:lstStyle/>
        <a:p>
          <a:endParaRPr lang="en-US"/>
        </a:p>
      </dgm:t>
    </dgm:pt>
    <dgm:pt modelId="{56D42D5A-529A-4B03-8BD5-D585185540D8}">
      <dgm:prSet phldrT="[Text]"/>
      <dgm:spPr/>
      <dgm:t>
        <a:bodyPr/>
        <a:lstStyle/>
        <a:p>
          <a:pPr algn="ctr"/>
          <a:r>
            <a:rPr lang="en-US" dirty="0"/>
            <a:t>Push Index</a:t>
          </a:r>
        </a:p>
      </dgm:t>
    </dgm:pt>
    <dgm:pt modelId="{A204D623-3874-4453-8246-17B80DF0C7D5}" type="parTrans" cxnId="{2CC40875-B069-4D7D-8021-6E396B05F926}">
      <dgm:prSet/>
      <dgm:spPr/>
      <dgm:t>
        <a:bodyPr/>
        <a:lstStyle/>
        <a:p>
          <a:endParaRPr lang="en-US"/>
        </a:p>
      </dgm:t>
    </dgm:pt>
    <dgm:pt modelId="{50192996-0BCE-4EF2-8C2A-EEC15AD83C59}" type="sibTrans" cxnId="{2CC40875-B069-4D7D-8021-6E396B05F926}">
      <dgm:prSet/>
      <dgm:spPr/>
      <dgm:t>
        <a:bodyPr/>
        <a:lstStyle/>
        <a:p>
          <a:endParaRPr lang="en-US"/>
        </a:p>
      </dgm:t>
    </dgm:pt>
    <dgm:pt modelId="{39EAA313-2A0A-440F-AD82-BBFE925B446F}">
      <dgm:prSet phldrT="[Text]"/>
      <dgm:spPr/>
      <dgm:t>
        <a:bodyPr/>
        <a:lstStyle/>
        <a:p>
          <a:pPr algn="ctr"/>
          <a:r>
            <a:rPr lang="en-US" dirty="0"/>
            <a:t>Gyr_x</a:t>
          </a:r>
        </a:p>
      </dgm:t>
    </dgm:pt>
    <dgm:pt modelId="{D2F0DDCD-9245-42B2-A85E-5D99B2CF1394}" type="parTrans" cxnId="{62957720-7B6E-4B46-9904-381C6595DCA8}">
      <dgm:prSet/>
      <dgm:spPr/>
      <dgm:t>
        <a:bodyPr/>
        <a:lstStyle/>
        <a:p>
          <a:endParaRPr lang="en-US"/>
        </a:p>
      </dgm:t>
    </dgm:pt>
    <dgm:pt modelId="{EACE1DD3-3F9D-4186-A455-9A82281DBB5A}" type="sibTrans" cxnId="{62957720-7B6E-4B46-9904-381C6595DCA8}">
      <dgm:prSet/>
      <dgm:spPr/>
      <dgm:t>
        <a:bodyPr/>
        <a:lstStyle/>
        <a:p>
          <a:endParaRPr lang="en-US"/>
        </a:p>
      </dgm:t>
    </dgm:pt>
    <dgm:pt modelId="{3ED055FA-6669-49F3-9986-6F51EC3A4D0F}">
      <dgm:prSet phldrT="[Text]"/>
      <dgm:spPr/>
      <dgm:t>
        <a:bodyPr/>
        <a:lstStyle/>
        <a:p>
          <a:pPr algn="ctr"/>
          <a:r>
            <a:rPr lang="en-US" dirty="0"/>
            <a:t>…</a:t>
          </a:r>
        </a:p>
      </dgm:t>
    </dgm:pt>
    <dgm:pt modelId="{FE63DDA8-43B4-4A4D-9A73-6094B9C3AB63}" type="parTrans" cxnId="{02FEA79F-5A27-4071-AC62-4FBF6DD18279}">
      <dgm:prSet/>
      <dgm:spPr/>
      <dgm:t>
        <a:bodyPr/>
        <a:lstStyle/>
        <a:p>
          <a:endParaRPr lang="en-US"/>
        </a:p>
      </dgm:t>
    </dgm:pt>
    <dgm:pt modelId="{741CF945-78E1-451E-81D5-0C19A1EFEFD6}" type="sibTrans" cxnId="{02FEA79F-5A27-4071-AC62-4FBF6DD18279}">
      <dgm:prSet/>
      <dgm:spPr/>
      <dgm:t>
        <a:bodyPr/>
        <a:lstStyle/>
        <a:p>
          <a:endParaRPr lang="en-US"/>
        </a:p>
      </dgm:t>
    </dgm:pt>
    <dgm:pt modelId="{319114D1-7489-4287-9F58-D92370797E6A}" type="pres">
      <dgm:prSet presAssocID="{54E4307D-1ACB-4E8C-9282-83D02420245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9C06C0C-7471-464E-8A7D-CC785E3DEA0E}" type="pres">
      <dgm:prSet presAssocID="{C17C18F8-2F64-4622-BED0-F8E79E6D6987}" presName="hierRoot1" presStyleCnt="0"/>
      <dgm:spPr/>
    </dgm:pt>
    <dgm:pt modelId="{03990CC6-1BB9-41B5-B799-829E66E13CBC}" type="pres">
      <dgm:prSet presAssocID="{C17C18F8-2F64-4622-BED0-F8E79E6D6987}" presName="composite" presStyleCnt="0"/>
      <dgm:spPr/>
    </dgm:pt>
    <dgm:pt modelId="{85D4D9CC-A478-410C-BAFA-143D41222AA6}" type="pres">
      <dgm:prSet presAssocID="{C17C18F8-2F64-4622-BED0-F8E79E6D6987}" presName="background" presStyleLbl="node0" presStyleIdx="0" presStyleCnt="1"/>
      <dgm:spPr/>
    </dgm:pt>
    <dgm:pt modelId="{8E2464A2-52E8-4330-A2A9-2B3C54FB8586}" type="pres">
      <dgm:prSet presAssocID="{C17C18F8-2F64-4622-BED0-F8E79E6D6987}" presName="text" presStyleLbl="fgAcc0" presStyleIdx="0" presStyleCnt="1">
        <dgm:presLayoutVars>
          <dgm:chPref val="3"/>
        </dgm:presLayoutVars>
      </dgm:prSet>
      <dgm:spPr/>
    </dgm:pt>
    <dgm:pt modelId="{C518FD04-3310-414E-B245-DBFC996D869B}" type="pres">
      <dgm:prSet presAssocID="{C17C18F8-2F64-4622-BED0-F8E79E6D6987}" presName="hierChild2" presStyleCnt="0"/>
      <dgm:spPr/>
    </dgm:pt>
    <dgm:pt modelId="{21CECCF1-08A5-408F-8A0C-884A4F10492B}" type="pres">
      <dgm:prSet presAssocID="{F338E6F6-AD5C-4B58-A865-B90BFD6FFE3E}" presName="Name10" presStyleLbl="parChTrans1D2" presStyleIdx="0" presStyleCnt="3"/>
      <dgm:spPr/>
    </dgm:pt>
    <dgm:pt modelId="{BF10D6AF-391F-4BCB-BF0D-71113CE63DF6}" type="pres">
      <dgm:prSet presAssocID="{3BB02C19-2DFB-494D-B04C-6ABCD8BD1977}" presName="hierRoot2" presStyleCnt="0"/>
      <dgm:spPr/>
    </dgm:pt>
    <dgm:pt modelId="{007364E1-FC54-4DCE-A656-4CB93EFDCA00}" type="pres">
      <dgm:prSet presAssocID="{3BB02C19-2DFB-494D-B04C-6ABCD8BD1977}" presName="composite2" presStyleCnt="0"/>
      <dgm:spPr/>
    </dgm:pt>
    <dgm:pt modelId="{9AD5C6FA-8503-4B65-A2CD-BD56D7DC8F07}" type="pres">
      <dgm:prSet presAssocID="{3BB02C19-2DFB-494D-B04C-6ABCD8BD1977}" presName="background2" presStyleLbl="node2" presStyleIdx="0" presStyleCnt="3"/>
      <dgm:spPr>
        <a:solidFill>
          <a:schemeClr val="tx1"/>
        </a:solidFill>
      </dgm:spPr>
    </dgm:pt>
    <dgm:pt modelId="{08D96007-1574-44DE-93F3-A436388B486E}" type="pres">
      <dgm:prSet presAssocID="{3BB02C19-2DFB-494D-B04C-6ABCD8BD1977}" presName="text2" presStyleLbl="fgAcc2" presStyleIdx="0" presStyleCnt="3">
        <dgm:presLayoutVars>
          <dgm:chPref val="3"/>
        </dgm:presLayoutVars>
      </dgm:prSet>
      <dgm:spPr/>
    </dgm:pt>
    <dgm:pt modelId="{7E942D8B-2B5F-40DF-A559-CB790422C459}" type="pres">
      <dgm:prSet presAssocID="{3BB02C19-2DFB-494D-B04C-6ABCD8BD1977}" presName="hierChild3" presStyleCnt="0"/>
      <dgm:spPr/>
    </dgm:pt>
    <dgm:pt modelId="{65D5BF89-D201-454A-98C2-85E7C0DB3052}" type="pres">
      <dgm:prSet presAssocID="{18EAD400-FC24-46A7-BE68-E322FFB83B0E}" presName="Name10" presStyleLbl="parChTrans1D2" presStyleIdx="1" presStyleCnt="3"/>
      <dgm:spPr/>
    </dgm:pt>
    <dgm:pt modelId="{790D8426-EC3D-4CDB-AC11-ACE966CC85AB}" type="pres">
      <dgm:prSet presAssocID="{BC00171D-8E11-4029-85B6-D62767525DCD}" presName="hierRoot2" presStyleCnt="0"/>
      <dgm:spPr/>
    </dgm:pt>
    <dgm:pt modelId="{F5FB5341-AA08-43B4-8AF0-5E02A1711718}" type="pres">
      <dgm:prSet presAssocID="{BC00171D-8E11-4029-85B6-D62767525DCD}" presName="composite2" presStyleCnt="0"/>
      <dgm:spPr/>
    </dgm:pt>
    <dgm:pt modelId="{04268F87-4352-4DD3-AAF3-34BA2810540A}" type="pres">
      <dgm:prSet presAssocID="{BC00171D-8E11-4029-85B6-D62767525DCD}" presName="background2" presStyleLbl="node2" presStyleIdx="1" presStyleCnt="3"/>
      <dgm:spPr/>
    </dgm:pt>
    <dgm:pt modelId="{03D77BF8-EB48-4D9C-85E1-576AC332216C}" type="pres">
      <dgm:prSet presAssocID="{BC00171D-8E11-4029-85B6-D62767525DCD}" presName="text2" presStyleLbl="fgAcc2" presStyleIdx="1" presStyleCnt="3" custScaleX="207524">
        <dgm:presLayoutVars>
          <dgm:chPref val="3"/>
        </dgm:presLayoutVars>
      </dgm:prSet>
      <dgm:spPr/>
    </dgm:pt>
    <dgm:pt modelId="{294412D1-AE6E-4F44-A874-701FB5050043}" type="pres">
      <dgm:prSet presAssocID="{BC00171D-8E11-4029-85B6-D62767525DCD}" presName="hierChild3" presStyleCnt="0"/>
      <dgm:spPr/>
    </dgm:pt>
    <dgm:pt modelId="{F0F76E34-55E6-4079-8C96-9B5DC80A63DC}" type="pres">
      <dgm:prSet presAssocID="{427E2F95-15D5-4D12-97BC-037BE7D1FC32}" presName="Name17" presStyleLbl="parChTrans1D3" presStyleIdx="0" presStyleCnt="10"/>
      <dgm:spPr/>
    </dgm:pt>
    <dgm:pt modelId="{41EF9A2B-6008-4B4B-A770-27CFA74DE56A}" type="pres">
      <dgm:prSet presAssocID="{A5909A8A-C40D-4D0B-868A-6367B3381606}" presName="hierRoot3" presStyleCnt="0"/>
      <dgm:spPr/>
    </dgm:pt>
    <dgm:pt modelId="{43A17FF2-28E9-49ED-B79F-6CB1469C0F89}" type="pres">
      <dgm:prSet presAssocID="{A5909A8A-C40D-4D0B-868A-6367B3381606}" presName="composite3" presStyleCnt="0"/>
      <dgm:spPr/>
    </dgm:pt>
    <dgm:pt modelId="{324F228B-3858-4552-98D9-06FAF6A2EA9E}" type="pres">
      <dgm:prSet presAssocID="{A5909A8A-C40D-4D0B-868A-6367B3381606}" presName="background3" presStyleLbl="node3" presStyleIdx="0" presStyleCnt="10"/>
      <dgm:spPr>
        <a:solidFill>
          <a:schemeClr val="tx1"/>
        </a:solidFill>
      </dgm:spPr>
    </dgm:pt>
    <dgm:pt modelId="{60878114-94B7-4EC8-BDDA-5DF54C0FC362}" type="pres">
      <dgm:prSet presAssocID="{A5909A8A-C40D-4D0B-868A-6367B3381606}" presName="text3" presStyleLbl="fgAcc3" presStyleIdx="0" presStyleCnt="10">
        <dgm:presLayoutVars>
          <dgm:chPref val="3"/>
        </dgm:presLayoutVars>
      </dgm:prSet>
      <dgm:spPr/>
    </dgm:pt>
    <dgm:pt modelId="{1E001348-B178-43E3-A72B-4C7EFBC30710}" type="pres">
      <dgm:prSet presAssocID="{A5909A8A-C40D-4D0B-868A-6367B3381606}" presName="hierChild4" presStyleCnt="0"/>
      <dgm:spPr/>
    </dgm:pt>
    <dgm:pt modelId="{F57F4D6B-AEFB-495D-8A98-669B570B0BC9}" type="pres">
      <dgm:prSet presAssocID="{84636872-2DB3-4C0F-82D6-0CF358828952}" presName="Name17" presStyleLbl="parChTrans1D3" presStyleIdx="1" presStyleCnt="10"/>
      <dgm:spPr/>
    </dgm:pt>
    <dgm:pt modelId="{1AC5D622-0F20-4BCA-8BA3-E7C2415BA9CA}" type="pres">
      <dgm:prSet presAssocID="{F6225A5A-7516-4F92-9BF7-5AB0AF83C0EE}" presName="hierRoot3" presStyleCnt="0"/>
      <dgm:spPr/>
    </dgm:pt>
    <dgm:pt modelId="{12EDDABF-1FC4-485B-AE9D-F39CBA429427}" type="pres">
      <dgm:prSet presAssocID="{F6225A5A-7516-4F92-9BF7-5AB0AF83C0EE}" presName="composite3" presStyleCnt="0"/>
      <dgm:spPr/>
    </dgm:pt>
    <dgm:pt modelId="{060C2FD1-645B-4F56-9F94-D2AD18CC2BE9}" type="pres">
      <dgm:prSet presAssocID="{F6225A5A-7516-4F92-9BF7-5AB0AF83C0EE}" presName="background3" presStyleLbl="node3" presStyleIdx="1" presStyleCnt="10"/>
      <dgm:spPr>
        <a:solidFill>
          <a:schemeClr val="tx1"/>
        </a:solidFill>
      </dgm:spPr>
    </dgm:pt>
    <dgm:pt modelId="{C9DDEF78-90B1-48BC-9EE9-3CF4AB058E4D}" type="pres">
      <dgm:prSet presAssocID="{F6225A5A-7516-4F92-9BF7-5AB0AF83C0EE}" presName="text3" presStyleLbl="fgAcc3" presStyleIdx="1" presStyleCnt="10">
        <dgm:presLayoutVars>
          <dgm:chPref val="3"/>
        </dgm:presLayoutVars>
      </dgm:prSet>
      <dgm:spPr/>
    </dgm:pt>
    <dgm:pt modelId="{2D591115-A33D-4FBE-8B82-59B6A04983C8}" type="pres">
      <dgm:prSet presAssocID="{F6225A5A-7516-4F92-9BF7-5AB0AF83C0EE}" presName="hierChild4" presStyleCnt="0"/>
      <dgm:spPr/>
    </dgm:pt>
    <dgm:pt modelId="{7FC2F8FE-1AF3-437C-9FA6-88241BF91B41}" type="pres">
      <dgm:prSet presAssocID="{22BD4A08-F4AF-4F15-B012-ED9A003DA180}" presName="Name17" presStyleLbl="parChTrans1D3" presStyleIdx="2" presStyleCnt="10"/>
      <dgm:spPr/>
    </dgm:pt>
    <dgm:pt modelId="{7F0B456B-CEAC-423A-A9E7-9454D2F7B66C}" type="pres">
      <dgm:prSet presAssocID="{1634E16A-4615-4837-A1FB-3399BE503F3B}" presName="hierRoot3" presStyleCnt="0"/>
      <dgm:spPr/>
    </dgm:pt>
    <dgm:pt modelId="{13CE84C7-3100-4160-9697-86A0EFEC7728}" type="pres">
      <dgm:prSet presAssocID="{1634E16A-4615-4837-A1FB-3399BE503F3B}" presName="composite3" presStyleCnt="0"/>
      <dgm:spPr/>
    </dgm:pt>
    <dgm:pt modelId="{30B686F0-6E26-4188-9E20-ED4A4F53AA51}" type="pres">
      <dgm:prSet presAssocID="{1634E16A-4615-4837-A1FB-3399BE503F3B}" presName="background3" presStyleLbl="node3" presStyleIdx="2" presStyleCnt="10"/>
      <dgm:spPr/>
    </dgm:pt>
    <dgm:pt modelId="{47851B17-3EE0-4ED7-A95E-2AED7AC64ABA}" type="pres">
      <dgm:prSet presAssocID="{1634E16A-4615-4837-A1FB-3399BE503F3B}" presName="text3" presStyleLbl="fgAcc3" presStyleIdx="2" presStyleCnt="10">
        <dgm:presLayoutVars>
          <dgm:chPref val="3"/>
        </dgm:presLayoutVars>
      </dgm:prSet>
      <dgm:spPr/>
    </dgm:pt>
    <dgm:pt modelId="{85FA7389-14F8-435B-9F59-7D4FA8726381}" type="pres">
      <dgm:prSet presAssocID="{1634E16A-4615-4837-A1FB-3399BE503F3B}" presName="hierChild4" presStyleCnt="0"/>
      <dgm:spPr/>
    </dgm:pt>
    <dgm:pt modelId="{BD4D2340-9FAC-4456-9A39-18954B10EE14}" type="pres">
      <dgm:prSet presAssocID="{727BF03F-C9A7-4C28-899D-9892AD3BDB44}" presName="Name23" presStyleLbl="parChTrans1D4" presStyleIdx="0" presStyleCnt="25"/>
      <dgm:spPr/>
    </dgm:pt>
    <dgm:pt modelId="{F0B4A0BA-71EC-429C-BF3E-6E2D03C025E6}" type="pres">
      <dgm:prSet presAssocID="{BC5F553A-F3DB-4EA7-AF07-6A121090F013}" presName="hierRoot4" presStyleCnt="0"/>
      <dgm:spPr/>
    </dgm:pt>
    <dgm:pt modelId="{79A549E1-9F88-4441-91BF-11AB03C4CBBF}" type="pres">
      <dgm:prSet presAssocID="{BC5F553A-F3DB-4EA7-AF07-6A121090F013}" presName="composite4" presStyleCnt="0"/>
      <dgm:spPr/>
    </dgm:pt>
    <dgm:pt modelId="{D5325E96-1C91-4EFB-8EB6-CC485F9492FB}" type="pres">
      <dgm:prSet presAssocID="{BC5F553A-F3DB-4EA7-AF07-6A121090F013}" presName="background4" presStyleLbl="node4" presStyleIdx="0" presStyleCnt="25"/>
      <dgm:spPr>
        <a:solidFill>
          <a:schemeClr val="tx1"/>
        </a:solidFill>
      </dgm:spPr>
    </dgm:pt>
    <dgm:pt modelId="{067AB31D-F2DB-466C-9BCA-2FE6A752BDC6}" type="pres">
      <dgm:prSet presAssocID="{BC5F553A-F3DB-4EA7-AF07-6A121090F013}" presName="text4" presStyleLbl="fgAcc4" presStyleIdx="0" presStyleCnt="25">
        <dgm:presLayoutVars>
          <dgm:chPref val="3"/>
        </dgm:presLayoutVars>
      </dgm:prSet>
      <dgm:spPr/>
    </dgm:pt>
    <dgm:pt modelId="{232A0EC7-34C6-4F2A-B5FF-8B5289D00936}" type="pres">
      <dgm:prSet presAssocID="{BC5F553A-F3DB-4EA7-AF07-6A121090F013}" presName="hierChild5" presStyleCnt="0"/>
      <dgm:spPr/>
    </dgm:pt>
    <dgm:pt modelId="{B7D3B2C6-3D51-4F10-948C-CD24DC474A9F}" type="pres">
      <dgm:prSet presAssocID="{4FC8C11D-692C-40EF-A0A2-407327BA23C4}" presName="Name23" presStyleLbl="parChTrans1D4" presStyleIdx="1" presStyleCnt="25"/>
      <dgm:spPr/>
    </dgm:pt>
    <dgm:pt modelId="{EED031BB-52C7-4BB6-8FAA-3571013E4E88}" type="pres">
      <dgm:prSet presAssocID="{6EB166AE-368D-412E-9F11-7A7F94E884B6}" presName="hierRoot4" presStyleCnt="0"/>
      <dgm:spPr/>
    </dgm:pt>
    <dgm:pt modelId="{ACFB8C9B-BCF0-48CB-890A-9AB3BE88BAB1}" type="pres">
      <dgm:prSet presAssocID="{6EB166AE-368D-412E-9F11-7A7F94E884B6}" presName="composite4" presStyleCnt="0"/>
      <dgm:spPr/>
    </dgm:pt>
    <dgm:pt modelId="{4B83ED75-408E-4300-BDE8-1F41083DB328}" type="pres">
      <dgm:prSet presAssocID="{6EB166AE-368D-412E-9F11-7A7F94E884B6}" presName="background4" presStyleLbl="node4" presStyleIdx="1" presStyleCnt="25"/>
      <dgm:spPr>
        <a:solidFill>
          <a:schemeClr val="tx1"/>
        </a:solidFill>
      </dgm:spPr>
    </dgm:pt>
    <dgm:pt modelId="{83739A84-E23C-4727-A2B8-E6622FECE281}" type="pres">
      <dgm:prSet presAssocID="{6EB166AE-368D-412E-9F11-7A7F94E884B6}" presName="text4" presStyleLbl="fgAcc4" presStyleIdx="1" presStyleCnt="25">
        <dgm:presLayoutVars>
          <dgm:chPref val="3"/>
        </dgm:presLayoutVars>
      </dgm:prSet>
      <dgm:spPr/>
    </dgm:pt>
    <dgm:pt modelId="{329C7681-FB66-48CF-8D3C-04B843CF73BB}" type="pres">
      <dgm:prSet presAssocID="{6EB166AE-368D-412E-9F11-7A7F94E884B6}" presName="hierChild5" presStyleCnt="0"/>
      <dgm:spPr/>
    </dgm:pt>
    <dgm:pt modelId="{4B4F9CFA-FD45-44B1-9506-896AF484483A}" type="pres">
      <dgm:prSet presAssocID="{EA5226A9-F3D0-42CC-90CD-A1E0CE6E2C2A}" presName="Name23" presStyleLbl="parChTrans1D4" presStyleIdx="2" presStyleCnt="25"/>
      <dgm:spPr/>
    </dgm:pt>
    <dgm:pt modelId="{11F23D27-2D37-4FC3-823C-19D8B811B8D7}" type="pres">
      <dgm:prSet presAssocID="{3922B68A-8197-4002-A1CA-E8E696FCA567}" presName="hierRoot4" presStyleCnt="0"/>
      <dgm:spPr/>
    </dgm:pt>
    <dgm:pt modelId="{DD760314-939E-4154-B309-6107C9B1BA9C}" type="pres">
      <dgm:prSet presAssocID="{3922B68A-8197-4002-A1CA-E8E696FCA567}" presName="composite4" presStyleCnt="0"/>
      <dgm:spPr/>
    </dgm:pt>
    <dgm:pt modelId="{55082437-5ADA-4B98-8ACE-323474DBE783}" type="pres">
      <dgm:prSet presAssocID="{3922B68A-8197-4002-A1CA-E8E696FCA567}" presName="background4" presStyleLbl="node4" presStyleIdx="2" presStyleCnt="25"/>
      <dgm:spPr>
        <a:solidFill>
          <a:schemeClr val="tx1"/>
        </a:solidFill>
      </dgm:spPr>
    </dgm:pt>
    <dgm:pt modelId="{40F66103-4547-400B-AAF3-3C790164B2D3}" type="pres">
      <dgm:prSet presAssocID="{3922B68A-8197-4002-A1CA-E8E696FCA567}" presName="text4" presStyleLbl="fgAcc4" presStyleIdx="2" presStyleCnt="25">
        <dgm:presLayoutVars>
          <dgm:chPref val="3"/>
        </dgm:presLayoutVars>
      </dgm:prSet>
      <dgm:spPr/>
    </dgm:pt>
    <dgm:pt modelId="{4B7C0BAC-2933-4C01-A846-008675FD3429}" type="pres">
      <dgm:prSet presAssocID="{3922B68A-8197-4002-A1CA-E8E696FCA567}" presName="hierChild5" presStyleCnt="0"/>
      <dgm:spPr/>
    </dgm:pt>
    <dgm:pt modelId="{A7D7BDC6-121F-4B7F-959C-A60980B6DCAA}" type="pres">
      <dgm:prSet presAssocID="{E5D87FD9-6878-4F6E-8045-EE76930DC4D1}" presName="Name17" presStyleLbl="parChTrans1D3" presStyleIdx="3" presStyleCnt="10"/>
      <dgm:spPr/>
    </dgm:pt>
    <dgm:pt modelId="{D9C88011-E4CE-4097-9F8C-526318E9190C}" type="pres">
      <dgm:prSet presAssocID="{CEB21D93-6F41-4D2C-A1D0-3F419D0353DF}" presName="hierRoot3" presStyleCnt="0"/>
      <dgm:spPr/>
    </dgm:pt>
    <dgm:pt modelId="{864F92EE-DD1D-4097-91FE-D1D63593315E}" type="pres">
      <dgm:prSet presAssocID="{CEB21D93-6F41-4D2C-A1D0-3F419D0353DF}" presName="composite3" presStyleCnt="0"/>
      <dgm:spPr/>
    </dgm:pt>
    <dgm:pt modelId="{8C0D6D79-BDEC-4079-8560-61BCBD57C07D}" type="pres">
      <dgm:prSet presAssocID="{CEB21D93-6F41-4D2C-A1D0-3F419D0353DF}" presName="background3" presStyleLbl="node3" presStyleIdx="3" presStyleCnt="10"/>
      <dgm:spPr/>
    </dgm:pt>
    <dgm:pt modelId="{D47B34C5-F58B-43F9-B3DB-7E00D5B8EC46}" type="pres">
      <dgm:prSet presAssocID="{CEB21D93-6F41-4D2C-A1D0-3F419D0353DF}" presName="text3" presStyleLbl="fgAcc3" presStyleIdx="3" presStyleCnt="10">
        <dgm:presLayoutVars>
          <dgm:chPref val="3"/>
        </dgm:presLayoutVars>
      </dgm:prSet>
      <dgm:spPr/>
    </dgm:pt>
    <dgm:pt modelId="{F4B288CD-6023-4C4E-99F9-EA274D4ABF28}" type="pres">
      <dgm:prSet presAssocID="{CEB21D93-6F41-4D2C-A1D0-3F419D0353DF}" presName="hierChild4" presStyleCnt="0"/>
      <dgm:spPr/>
    </dgm:pt>
    <dgm:pt modelId="{C852E207-D11A-47FD-A088-3DD60A1C5F14}" type="pres">
      <dgm:prSet presAssocID="{4DAE565F-8C16-46B8-B8A4-3F7CFEC62EBD}" presName="Name23" presStyleLbl="parChTrans1D4" presStyleIdx="3" presStyleCnt="25"/>
      <dgm:spPr/>
    </dgm:pt>
    <dgm:pt modelId="{C1C89585-EF4A-4024-94D3-2FDEB388883C}" type="pres">
      <dgm:prSet presAssocID="{1E7F0887-714E-46B8-B774-73E2277EB7CE}" presName="hierRoot4" presStyleCnt="0"/>
      <dgm:spPr/>
    </dgm:pt>
    <dgm:pt modelId="{60F8D50A-9C86-465A-B149-EE423E3C7443}" type="pres">
      <dgm:prSet presAssocID="{1E7F0887-714E-46B8-B774-73E2277EB7CE}" presName="composite4" presStyleCnt="0"/>
      <dgm:spPr/>
    </dgm:pt>
    <dgm:pt modelId="{C139D160-4F9B-4A38-9BAA-0C4627AAA279}" type="pres">
      <dgm:prSet presAssocID="{1E7F0887-714E-46B8-B774-73E2277EB7CE}" presName="background4" presStyleLbl="node4" presStyleIdx="3" presStyleCnt="25"/>
      <dgm:spPr>
        <a:solidFill>
          <a:schemeClr val="tx1"/>
        </a:solidFill>
      </dgm:spPr>
    </dgm:pt>
    <dgm:pt modelId="{CA04F5CB-4F63-4483-B9EA-4E7E0626FA4B}" type="pres">
      <dgm:prSet presAssocID="{1E7F0887-714E-46B8-B774-73E2277EB7CE}" presName="text4" presStyleLbl="fgAcc4" presStyleIdx="3" presStyleCnt="25">
        <dgm:presLayoutVars>
          <dgm:chPref val="3"/>
        </dgm:presLayoutVars>
      </dgm:prSet>
      <dgm:spPr/>
    </dgm:pt>
    <dgm:pt modelId="{9B0560CA-26EB-4D24-A7B7-F9EF93BE216C}" type="pres">
      <dgm:prSet presAssocID="{1E7F0887-714E-46B8-B774-73E2277EB7CE}" presName="hierChild5" presStyleCnt="0"/>
      <dgm:spPr/>
    </dgm:pt>
    <dgm:pt modelId="{F085640D-5EAD-453A-BBC0-9F8301058E52}" type="pres">
      <dgm:prSet presAssocID="{4CB182EC-29F2-4AE1-B139-A35695952337}" presName="Name23" presStyleLbl="parChTrans1D4" presStyleIdx="4" presStyleCnt="25"/>
      <dgm:spPr/>
    </dgm:pt>
    <dgm:pt modelId="{A363354C-39EB-4293-9164-E263A750C280}" type="pres">
      <dgm:prSet presAssocID="{9847F6C3-C35C-43E3-96F7-0487D853003F}" presName="hierRoot4" presStyleCnt="0"/>
      <dgm:spPr/>
    </dgm:pt>
    <dgm:pt modelId="{48E5AFA0-723C-4C97-A230-5ED8C60E03FE}" type="pres">
      <dgm:prSet presAssocID="{9847F6C3-C35C-43E3-96F7-0487D853003F}" presName="composite4" presStyleCnt="0"/>
      <dgm:spPr/>
    </dgm:pt>
    <dgm:pt modelId="{07473C02-49C6-47B9-A5AE-DB13ED6D1073}" type="pres">
      <dgm:prSet presAssocID="{9847F6C3-C35C-43E3-96F7-0487D853003F}" presName="background4" presStyleLbl="node4" presStyleIdx="4" presStyleCnt="25"/>
      <dgm:spPr>
        <a:solidFill>
          <a:schemeClr val="accent6"/>
        </a:solidFill>
      </dgm:spPr>
    </dgm:pt>
    <dgm:pt modelId="{51D0976C-9275-4B1C-9E18-2CDADC88C0C6}" type="pres">
      <dgm:prSet presAssocID="{9847F6C3-C35C-43E3-96F7-0487D853003F}" presName="text4" presStyleLbl="fgAcc4" presStyleIdx="4" presStyleCnt="25">
        <dgm:presLayoutVars>
          <dgm:chPref val="3"/>
        </dgm:presLayoutVars>
      </dgm:prSet>
      <dgm:spPr/>
    </dgm:pt>
    <dgm:pt modelId="{87793988-51F5-4304-9F18-0BDFDE0A64F4}" type="pres">
      <dgm:prSet presAssocID="{9847F6C3-C35C-43E3-96F7-0487D853003F}" presName="hierChild5" presStyleCnt="0"/>
      <dgm:spPr/>
    </dgm:pt>
    <dgm:pt modelId="{5F85F289-6030-4F6A-BDB1-FA79B99D3889}" type="pres">
      <dgm:prSet presAssocID="{F259C9A1-905C-429E-AA95-C9844C2B598F}" presName="Name23" presStyleLbl="parChTrans1D4" presStyleIdx="5" presStyleCnt="25"/>
      <dgm:spPr/>
    </dgm:pt>
    <dgm:pt modelId="{91414313-B65B-48E0-AB39-CADE4EA8B9A6}" type="pres">
      <dgm:prSet presAssocID="{670DBD09-73BB-425F-A736-78CBE212C287}" presName="hierRoot4" presStyleCnt="0"/>
      <dgm:spPr/>
    </dgm:pt>
    <dgm:pt modelId="{64A405CC-B528-4292-B576-B1693C15C7A3}" type="pres">
      <dgm:prSet presAssocID="{670DBD09-73BB-425F-A736-78CBE212C287}" presName="composite4" presStyleCnt="0"/>
      <dgm:spPr/>
    </dgm:pt>
    <dgm:pt modelId="{925DBA3F-2FB3-491A-9729-E56BE80FFF15}" type="pres">
      <dgm:prSet presAssocID="{670DBD09-73BB-425F-A736-78CBE212C287}" presName="background4" presStyleLbl="node4" presStyleIdx="5" presStyleCnt="25"/>
      <dgm:spPr>
        <a:solidFill>
          <a:schemeClr val="accent2"/>
        </a:solidFill>
      </dgm:spPr>
    </dgm:pt>
    <dgm:pt modelId="{DF09839C-7832-4010-8E54-0587548EBE37}" type="pres">
      <dgm:prSet presAssocID="{670DBD09-73BB-425F-A736-78CBE212C287}" presName="text4" presStyleLbl="fgAcc4" presStyleIdx="5" presStyleCnt="25">
        <dgm:presLayoutVars>
          <dgm:chPref val="3"/>
        </dgm:presLayoutVars>
      </dgm:prSet>
      <dgm:spPr/>
    </dgm:pt>
    <dgm:pt modelId="{3425E514-282A-478C-82F5-2CAADE230A2A}" type="pres">
      <dgm:prSet presAssocID="{670DBD09-73BB-425F-A736-78CBE212C287}" presName="hierChild5" presStyleCnt="0"/>
      <dgm:spPr/>
    </dgm:pt>
    <dgm:pt modelId="{0FD422B5-D210-4D32-8B00-F067AD4BB7B3}" type="pres">
      <dgm:prSet presAssocID="{E44831A8-7D97-4F90-976E-9EEA2B679F94}" presName="Name17" presStyleLbl="parChTrans1D3" presStyleIdx="4" presStyleCnt="10"/>
      <dgm:spPr/>
    </dgm:pt>
    <dgm:pt modelId="{E4F56C91-5BAD-464D-ABFA-C1FBD4018F42}" type="pres">
      <dgm:prSet presAssocID="{202ABE52-7F0E-4BDC-9FDA-AE17AE5BAB74}" presName="hierRoot3" presStyleCnt="0"/>
      <dgm:spPr/>
    </dgm:pt>
    <dgm:pt modelId="{14FD70A1-754C-4977-B86C-584CD3D09000}" type="pres">
      <dgm:prSet presAssocID="{202ABE52-7F0E-4BDC-9FDA-AE17AE5BAB74}" presName="composite3" presStyleCnt="0"/>
      <dgm:spPr/>
    </dgm:pt>
    <dgm:pt modelId="{84FBC3DC-B1DB-4757-A882-A16991CEA4E3}" type="pres">
      <dgm:prSet presAssocID="{202ABE52-7F0E-4BDC-9FDA-AE17AE5BAB74}" presName="background3" presStyleLbl="node3" presStyleIdx="4" presStyleCnt="10"/>
      <dgm:spPr/>
    </dgm:pt>
    <dgm:pt modelId="{9EE67048-E0FB-45A9-940C-B57F79171150}" type="pres">
      <dgm:prSet presAssocID="{202ABE52-7F0E-4BDC-9FDA-AE17AE5BAB74}" presName="text3" presStyleLbl="fgAcc3" presStyleIdx="4" presStyleCnt="10">
        <dgm:presLayoutVars>
          <dgm:chPref val="3"/>
        </dgm:presLayoutVars>
      </dgm:prSet>
      <dgm:spPr/>
    </dgm:pt>
    <dgm:pt modelId="{77F2301C-11B4-4096-B69F-E478AEC29FD9}" type="pres">
      <dgm:prSet presAssocID="{202ABE52-7F0E-4BDC-9FDA-AE17AE5BAB74}" presName="hierChild4" presStyleCnt="0"/>
      <dgm:spPr/>
    </dgm:pt>
    <dgm:pt modelId="{C6240617-7B2D-4BB0-8D13-D4AA4D5F85F7}" type="pres">
      <dgm:prSet presAssocID="{FCC7CB37-6DFE-4B5C-8AA7-2598BF36C343}" presName="Name23" presStyleLbl="parChTrans1D4" presStyleIdx="6" presStyleCnt="25"/>
      <dgm:spPr/>
    </dgm:pt>
    <dgm:pt modelId="{3D62D1D3-65BA-422C-8385-EB0EF5C6FD91}" type="pres">
      <dgm:prSet presAssocID="{EE191BDF-267B-4E13-8DDA-F41386E166FD}" presName="hierRoot4" presStyleCnt="0"/>
      <dgm:spPr/>
    </dgm:pt>
    <dgm:pt modelId="{72AF928B-F4CA-42D6-8195-AB2B753FDB17}" type="pres">
      <dgm:prSet presAssocID="{EE191BDF-267B-4E13-8DDA-F41386E166FD}" presName="composite4" presStyleCnt="0"/>
      <dgm:spPr/>
    </dgm:pt>
    <dgm:pt modelId="{2DB7637E-4995-430C-A344-9043652CB76A}" type="pres">
      <dgm:prSet presAssocID="{EE191BDF-267B-4E13-8DDA-F41386E166FD}" presName="background4" presStyleLbl="node4" presStyleIdx="6" presStyleCnt="25"/>
      <dgm:spPr>
        <a:solidFill>
          <a:srgbClr val="FFFF00"/>
        </a:solidFill>
      </dgm:spPr>
    </dgm:pt>
    <dgm:pt modelId="{47CFA4B2-473F-4D8A-A82F-DC2F5703070A}" type="pres">
      <dgm:prSet presAssocID="{EE191BDF-267B-4E13-8DDA-F41386E166FD}" presName="text4" presStyleLbl="fgAcc4" presStyleIdx="6" presStyleCnt="25">
        <dgm:presLayoutVars>
          <dgm:chPref val="3"/>
        </dgm:presLayoutVars>
      </dgm:prSet>
      <dgm:spPr/>
    </dgm:pt>
    <dgm:pt modelId="{39BEE2CB-8A41-40D8-8E08-0150E23C0416}" type="pres">
      <dgm:prSet presAssocID="{EE191BDF-267B-4E13-8DDA-F41386E166FD}" presName="hierChild5" presStyleCnt="0"/>
      <dgm:spPr/>
    </dgm:pt>
    <dgm:pt modelId="{B65C2FD6-2C87-4B72-A90D-D3D5D63001EE}" type="pres">
      <dgm:prSet presAssocID="{0FE33BAA-6D05-4794-8C65-B361127A11F2}" presName="Name23" presStyleLbl="parChTrans1D4" presStyleIdx="7" presStyleCnt="25"/>
      <dgm:spPr/>
    </dgm:pt>
    <dgm:pt modelId="{AFD40930-9A78-4B0B-8203-E89C60F78E20}" type="pres">
      <dgm:prSet presAssocID="{005BA775-5332-47D0-8E86-06B633ADF8DF}" presName="hierRoot4" presStyleCnt="0"/>
      <dgm:spPr/>
    </dgm:pt>
    <dgm:pt modelId="{D5F62216-7549-40CC-98C3-B3D49A34A6EC}" type="pres">
      <dgm:prSet presAssocID="{005BA775-5332-47D0-8E86-06B633ADF8DF}" presName="composite4" presStyleCnt="0"/>
      <dgm:spPr/>
    </dgm:pt>
    <dgm:pt modelId="{C646294B-F837-43BF-B7CB-E1B5B0B0A5AC}" type="pres">
      <dgm:prSet presAssocID="{005BA775-5332-47D0-8E86-06B633ADF8DF}" presName="background4" presStyleLbl="node4" presStyleIdx="7" presStyleCnt="25"/>
      <dgm:spPr>
        <a:solidFill>
          <a:srgbClr val="FFFF00"/>
        </a:solidFill>
      </dgm:spPr>
    </dgm:pt>
    <dgm:pt modelId="{961F54ED-1696-474C-A3DB-1A2EF2ED95AB}" type="pres">
      <dgm:prSet presAssocID="{005BA775-5332-47D0-8E86-06B633ADF8DF}" presName="text4" presStyleLbl="fgAcc4" presStyleIdx="7" presStyleCnt="25">
        <dgm:presLayoutVars>
          <dgm:chPref val="3"/>
        </dgm:presLayoutVars>
      </dgm:prSet>
      <dgm:spPr/>
    </dgm:pt>
    <dgm:pt modelId="{85F9EE64-49CF-49F0-BCAF-6AB5A6B4487A}" type="pres">
      <dgm:prSet presAssocID="{005BA775-5332-47D0-8E86-06B633ADF8DF}" presName="hierChild5" presStyleCnt="0"/>
      <dgm:spPr/>
    </dgm:pt>
    <dgm:pt modelId="{72E69B3C-5F4A-4347-85A7-B81A1F8F4133}" type="pres">
      <dgm:prSet presAssocID="{BE003885-10D8-41A7-91E9-7EEE3369297F}" presName="Name23" presStyleLbl="parChTrans1D4" presStyleIdx="8" presStyleCnt="25"/>
      <dgm:spPr/>
    </dgm:pt>
    <dgm:pt modelId="{B7BEE660-ED6F-4512-904B-07C6FABD5D4B}" type="pres">
      <dgm:prSet presAssocID="{D3F2C7C3-7926-4D17-8128-CCA41B794139}" presName="hierRoot4" presStyleCnt="0"/>
      <dgm:spPr/>
    </dgm:pt>
    <dgm:pt modelId="{0A521ACD-4CDB-4A8A-9C0F-24E42734A405}" type="pres">
      <dgm:prSet presAssocID="{D3F2C7C3-7926-4D17-8128-CCA41B794139}" presName="composite4" presStyleCnt="0"/>
      <dgm:spPr/>
    </dgm:pt>
    <dgm:pt modelId="{30302A2D-22B6-422B-9DE7-ECB6C1806A02}" type="pres">
      <dgm:prSet presAssocID="{D3F2C7C3-7926-4D17-8128-CCA41B794139}" presName="background4" presStyleLbl="node4" presStyleIdx="8" presStyleCnt="25"/>
      <dgm:spPr>
        <a:solidFill>
          <a:srgbClr val="FFFF00"/>
        </a:solidFill>
      </dgm:spPr>
    </dgm:pt>
    <dgm:pt modelId="{9497C202-3ECA-4454-AB4E-D3DB0684006D}" type="pres">
      <dgm:prSet presAssocID="{D3F2C7C3-7926-4D17-8128-CCA41B794139}" presName="text4" presStyleLbl="fgAcc4" presStyleIdx="8" presStyleCnt="25">
        <dgm:presLayoutVars>
          <dgm:chPref val="3"/>
        </dgm:presLayoutVars>
      </dgm:prSet>
      <dgm:spPr/>
    </dgm:pt>
    <dgm:pt modelId="{C677A2F8-485C-429E-A93A-2BF89F85DF82}" type="pres">
      <dgm:prSet presAssocID="{D3F2C7C3-7926-4D17-8128-CCA41B794139}" presName="hierChild5" presStyleCnt="0"/>
      <dgm:spPr/>
    </dgm:pt>
    <dgm:pt modelId="{C91CD20C-D2E5-4F1F-BA01-0A7A0666F94D}" type="pres">
      <dgm:prSet presAssocID="{45AA485F-336A-4205-8CE9-E70A5BF292E9}" presName="Name23" presStyleLbl="parChTrans1D4" presStyleIdx="9" presStyleCnt="25"/>
      <dgm:spPr/>
    </dgm:pt>
    <dgm:pt modelId="{5834553A-22E7-4ADD-A46A-17C48AC6D2DE}" type="pres">
      <dgm:prSet presAssocID="{1AE973D9-CD6A-424E-986C-8A6C483AB054}" presName="hierRoot4" presStyleCnt="0"/>
      <dgm:spPr/>
    </dgm:pt>
    <dgm:pt modelId="{2F48F360-BD86-4B30-853B-2694F5058021}" type="pres">
      <dgm:prSet presAssocID="{1AE973D9-CD6A-424E-986C-8A6C483AB054}" presName="composite4" presStyleCnt="0"/>
      <dgm:spPr/>
    </dgm:pt>
    <dgm:pt modelId="{4CCBC646-6A5B-4F1F-A5AE-B8330C21B0D3}" type="pres">
      <dgm:prSet presAssocID="{1AE973D9-CD6A-424E-986C-8A6C483AB054}" presName="background4" presStyleLbl="node4" presStyleIdx="9" presStyleCnt="25"/>
      <dgm:spPr>
        <a:solidFill>
          <a:srgbClr val="FFFF00"/>
        </a:solidFill>
      </dgm:spPr>
    </dgm:pt>
    <dgm:pt modelId="{3E354619-A4F7-42C9-86A4-093F9CDEEE43}" type="pres">
      <dgm:prSet presAssocID="{1AE973D9-CD6A-424E-986C-8A6C483AB054}" presName="text4" presStyleLbl="fgAcc4" presStyleIdx="9" presStyleCnt="25">
        <dgm:presLayoutVars>
          <dgm:chPref val="3"/>
        </dgm:presLayoutVars>
      </dgm:prSet>
      <dgm:spPr/>
    </dgm:pt>
    <dgm:pt modelId="{B757FAAE-62B9-458D-BF21-132CBF317B0E}" type="pres">
      <dgm:prSet presAssocID="{1AE973D9-CD6A-424E-986C-8A6C483AB054}" presName="hierChild5" presStyleCnt="0"/>
      <dgm:spPr/>
    </dgm:pt>
    <dgm:pt modelId="{19594434-D1AE-48F9-B8D2-FCAE1428F2FD}" type="pres">
      <dgm:prSet presAssocID="{DC4D19F9-305D-434A-97C0-AF97E0885244}" presName="Name23" presStyleLbl="parChTrans1D4" presStyleIdx="10" presStyleCnt="25"/>
      <dgm:spPr/>
    </dgm:pt>
    <dgm:pt modelId="{93A41995-D6B7-4B8A-8CC2-13CC953D737D}" type="pres">
      <dgm:prSet presAssocID="{E8126D9B-4251-487A-8E4B-77ABEFAAA5B8}" presName="hierRoot4" presStyleCnt="0"/>
      <dgm:spPr/>
    </dgm:pt>
    <dgm:pt modelId="{450378FE-82D4-4490-A23C-24487E4C112D}" type="pres">
      <dgm:prSet presAssocID="{E8126D9B-4251-487A-8E4B-77ABEFAAA5B8}" presName="composite4" presStyleCnt="0"/>
      <dgm:spPr/>
    </dgm:pt>
    <dgm:pt modelId="{17E6CE24-2E81-4E61-AEE2-26D492FED74A}" type="pres">
      <dgm:prSet presAssocID="{E8126D9B-4251-487A-8E4B-77ABEFAAA5B8}" presName="background4" presStyleLbl="node4" presStyleIdx="10" presStyleCnt="25"/>
      <dgm:spPr>
        <a:solidFill>
          <a:schemeClr val="accent2"/>
        </a:solidFill>
      </dgm:spPr>
    </dgm:pt>
    <dgm:pt modelId="{27E70BAA-0D82-4EDC-A3E5-7F72C771AAFC}" type="pres">
      <dgm:prSet presAssocID="{E8126D9B-4251-487A-8E4B-77ABEFAAA5B8}" presName="text4" presStyleLbl="fgAcc4" presStyleIdx="10" presStyleCnt="25">
        <dgm:presLayoutVars>
          <dgm:chPref val="3"/>
        </dgm:presLayoutVars>
      </dgm:prSet>
      <dgm:spPr/>
    </dgm:pt>
    <dgm:pt modelId="{1462AA2B-4E01-4C54-AC94-24BCCD9EEED7}" type="pres">
      <dgm:prSet presAssocID="{E8126D9B-4251-487A-8E4B-77ABEFAAA5B8}" presName="hierChild5" presStyleCnt="0"/>
      <dgm:spPr/>
    </dgm:pt>
    <dgm:pt modelId="{DF4ADBDC-0782-4231-B586-492D8062F766}" type="pres">
      <dgm:prSet presAssocID="{6E6D8A8C-2C5C-4968-A43A-940FCA51D8AA}" presName="Name10" presStyleLbl="parChTrans1D2" presStyleIdx="2" presStyleCnt="3"/>
      <dgm:spPr/>
    </dgm:pt>
    <dgm:pt modelId="{CE51D63C-0005-4EBD-9B2F-E5D915245DD7}" type="pres">
      <dgm:prSet presAssocID="{13080777-3B9B-4ADB-BFA4-1D85A8F74BEA}" presName="hierRoot2" presStyleCnt="0"/>
      <dgm:spPr/>
    </dgm:pt>
    <dgm:pt modelId="{F41D03DD-FF76-4FEF-B8AD-420E89E882F1}" type="pres">
      <dgm:prSet presAssocID="{13080777-3B9B-4ADB-BFA4-1D85A8F74BEA}" presName="composite2" presStyleCnt="0"/>
      <dgm:spPr/>
    </dgm:pt>
    <dgm:pt modelId="{34B684FE-B19C-48E3-9A35-D10B0D05412E}" type="pres">
      <dgm:prSet presAssocID="{13080777-3B9B-4ADB-BFA4-1D85A8F74BEA}" presName="background2" presStyleLbl="node2" presStyleIdx="2" presStyleCnt="3"/>
      <dgm:spPr/>
    </dgm:pt>
    <dgm:pt modelId="{FE65E739-E1D6-44E5-8ADB-F5D2181BCC36}" type="pres">
      <dgm:prSet presAssocID="{13080777-3B9B-4ADB-BFA4-1D85A8F74BEA}" presName="text2" presStyleLbl="fgAcc2" presStyleIdx="2" presStyleCnt="3" custScaleX="211712">
        <dgm:presLayoutVars>
          <dgm:chPref val="3"/>
        </dgm:presLayoutVars>
      </dgm:prSet>
      <dgm:spPr/>
    </dgm:pt>
    <dgm:pt modelId="{23715AE2-0D01-4B22-8374-FA84B7E93464}" type="pres">
      <dgm:prSet presAssocID="{13080777-3B9B-4ADB-BFA4-1D85A8F74BEA}" presName="hierChild3" presStyleCnt="0"/>
      <dgm:spPr/>
    </dgm:pt>
    <dgm:pt modelId="{777C0A12-7678-4F24-821E-FCB453021C3D}" type="pres">
      <dgm:prSet presAssocID="{50DFEDB8-8036-436E-836C-E0D896315411}" presName="Name17" presStyleLbl="parChTrans1D3" presStyleIdx="5" presStyleCnt="10"/>
      <dgm:spPr/>
    </dgm:pt>
    <dgm:pt modelId="{4DBC3E27-0750-42B9-B40E-0A0232BBB321}" type="pres">
      <dgm:prSet presAssocID="{3F8C26CE-213E-4B84-880C-94CFB6C3DE1A}" presName="hierRoot3" presStyleCnt="0"/>
      <dgm:spPr/>
    </dgm:pt>
    <dgm:pt modelId="{82412D32-4E05-4D3C-84D2-DCAEA59E64C7}" type="pres">
      <dgm:prSet presAssocID="{3F8C26CE-213E-4B84-880C-94CFB6C3DE1A}" presName="composite3" presStyleCnt="0"/>
      <dgm:spPr/>
    </dgm:pt>
    <dgm:pt modelId="{21E4715C-8A39-4D15-BE48-81E27EA279E0}" type="pres">
      <dgm:prSet presAssocID="{3F8C26CE-213E-4B84-880C-94CFB6C3DE1A}" presName="background3" presStyleLbl="node3" presStyleIdx="5" presStyleCnt="10"/>
      <dgm:spPr>
        <a:solidFill>
          <a:schemeClr val="tx1"/>
        </a:solidFill>
      </dgm:spPr>
    </dgm:pt>
    <dgm:pt modelId="{1D60791A-F821-457B-8EE2-49237D146E62}" type="pres">
      <dgm:prSet presAssocID="{3F8C26CE-213E-4B84-880C-94CFB6C3DE1A}" presName="text3" presStyleLbl="fgAcc3" presStyleIdx="5" presStyleCnt="10">
        <dgm:presLayoutVars>
          <dgm:chPref val="3"/>
        </dgm:presLayoutVars>
      </dgm:prSet>
      <dgm:spPr/>
    </dgm:pt>
    <dgm:pt modelId="{A86E1876-BFD1-42ED-91E7-C597D7FD1FA9}" type="pres">
      <dgm:prSet presAssocID="{3F8C26CE-213E-4B84-880C-94CFB6C3DE1A}" presName="hierChild4" presStyleCnt="0"/>
      <dgm:spPr/>
    </dgm:pt>
    <dgm:pt modelId="{1A258EB6-F6D2-4CB7-BB68-63A30702A3AB}" type="pres">
      <dgm:prSet presAssocID="{E37972A8-76A5-4686-9689-19CFBD923F49}" presName="Name17" presStyleLbl="parChTrans1D3" presStyleIdx="6" presStyleCnt="10"/>
      <dgm:spPr/>
    </dgm:pt>
    <dgm:pt modelId="{F3302961-A4D7-40A4-BB3A-19F67EE7B417}" type="pres">
      <dgm:prSet presAssocID="{04633E38-3DC5-4A16-B2ED-5CC424AE94BA}" presName="hierRoot3" presStyleCnt="0"/>
      <dgm:spPr/>
    </dgm:pt>
    <dgm:pt modelId="{942327E9-D52F-428D-9088-7F4A397F6B8E}" type="pres">
      <dgm:prSet presAssocID="{04633E38-3DC5-4A16-B2ED-5CC424AE94BA}" presName="composite3" presStyleCnt="0"/>
      <dgm:spPr/>
    </dgm:pt>
    <dgm:pt modelId="{B3AD4D75-4FDA-4CA0-9CED-F77FF5DDA4DB}" type="pres">
      <dgm:prSet presAssocID="{04633E38-3DC5-4A16-B2ED-5CC424AE94BA}" presName="background3" presStyleLbl="node3" presStyleIdx="6" presStyleCnt="10"/>
      <dgm:spPr>
        <a:solidFill>
          <a:schemeClr val="tx1"/>
        </a:solidFill>
      </dgm:spPr>
    </dgm:pt>
    <dgm:pt modelId="{186AC135-B905-4CEF-AEB1-8915D8BC6BC6}" type="pres">
      <dgm:prSet presAssocID="{04633E38-3DC5-4A16-B2ED-5CC424AE94BA}" presName="text3" presStyleLbl="fgAcc3" presStyleIdx="6" presStyleCnt="10">
        <dgm:presLayoutVars>
          <dgm:chPref val="3"/>
        </dgm:presLayoutVars>
      </dgm:prSet>
      <dgm:spPr/>
    </dgm:pt>
    <dgm:pt modelId="{08863048-F364-4321-9D18-D7590D9312F1}" type="pres">
      <dgm:prSet presAssocID="{04633E38-3DC5-4A16-B2ED-5CC424AE94BA}" presName="hierChild4" presStyleCnt="0"/>
      <dgm:spPr/>
    </dgm:pt>
    <dgm:pt modelId="{01827FE2-C5D3-475A-8762-DBF55AC0163D}" type="pres">
      <dgm:prSet presAssocID="{C97D0C5F-CE19-4A6C-B663-715189FDA21B}" presName="Name17" presStyleLbl="parChTrans1D3" presStyleIdx="7" presStyleCnt="10"/>
      <dgm:spPr/>
    </dgm:pt>
    <dgm:pt modelId="{7675B6B1-9C59-4985-850D-0B80810ADF4B}" type="pres">
      <dgm:prSet presAssocID="{CEFACB0D-31BB-4631-ACF4-60A7D6AC71CA}" presName="hierRoot3" presStyleCnt="0"/>
      <dgm:spPr/>
    </dgm:pt>
    <dgm:pt modelId="{9636B243-DA6B-4DF2-AF16-E3DAB0D0FAB6}" type="pres">
      <dgm:prSet presAssocID="{CEFACB0D-31BB-4631-ACF4-60A7D6AC71CA}" presName="composite3" presStyleCnt="0"/>
      <dgm:spPr/>
    </dgm:pt>
    <dgm:pt modelId="{6BB5D226-5E2F-459C-A456-40F592B81EBC}" type="pres">
      <dgm:prSet presAssocID="{CEFACB0D-31BB-4631-ACF4-60A7D6AC71CA}" presName="background3" presStyleLbl="node3" presStyleIdx="7" presStyleCnt="10"/>
      <dgm:spPr/>
    </dgm:pt>
    <dgm:pt modelId="{BF3B6295-9701-4D29-8282-3B62D20BBB84}" type="pres">
      <dgm:prSet presAssocID="{CEFACB0D-31BB-4631-ACF4-60A7D6AC71CA}" presName="text3" presStyleLbl="fgAcc3" presStyleIdx="7" presStyleCnt="10">
        <dgm:presLayoutVars>
          <dgm:chPref val="3"/>
        </dgm:presLayoutVars>
      </dgm:prSet>
      <dgm:spPr/>
    </dgm:pt>
    <dgm:pt modelId="{1ECA7934-F320-40E8-91F8-9B579F17CC61}" type="pres">
      <dgm:prSet presAssocID="{CEFACB0D-31BB-4631-ACF4-60A7D6AC71CA}" presName="hierChild4" presStyleCnt="0"/>
      <dgm:spPr/>
    </dgm:pt>
    <dgm:pt modelId="{B1FFC8F2-9F27-4AC5-BA27-1541FDDF61C1}" type="pres">
      <dgm:prSet presAssocID="{3B78835D-932A-49CA-9345-FF8E0C5C7CF2}" presName="Name17" presStyleLbl="parChTrans1D3" presStyleIdx="8" presStyleCnt="10"/>
      <dgm:spPr/>
    </dgm:pt>
    <dgm:pt modelId="{2383F98E-5906-40DE-BADA-67427406088F}" type="pres">
      <dgm:prSet presAssocID="{5200FEF1-04BF-40E2-AEAC-D35FC33BF49A}" presName="hierRoot3" presStyleCnt="0"/>
      <dgm:spPr/>
    </dgm:pt>
    <dgm:pt modelId="{550CE01A-AF73-4BF9-83AE-2C5081913A5D}" type="pres">
      <dgm:prSet presAssocID="{5200FEF1-04BF-40E2-AEAC-D35FC33BF49A}" presName="composite3" presStyleCnt="0"/>
      <dgm:spPr/>
    </dgm:pt>
    <dgm:pt modelId="{318FE8A3-2231-4628-B32C-7B1A3FD342A9}" type="pres">
      <dgm:prSet presAssocID="{5200FEF1-04BF-40E2-AEAC-D35FC33BF49A}" presName="background3" presStyleLbl="node3" presStyleIdx="8" presStyleCnt="10"/>
      <dgm:spPr/>
    </dgm:pt>
    <dgm:pt modelId="{EB14C410-034E-4C2E-8286-3FD1FD3DCB97}" type="pres">
      <dgm:prSet presAssocID="{5200FEF1-04BF-40E2-AEAC-D35FC33BF49A}" presName="text3" presStyleLbl="fgAcc3" presStyleIdx="8" presStyleCnt="10">
        <dgm:presLayoutVars>
          <dgm:chPref val="3"/>
        </dgm:presLayoutVars>
      </dgm:prSet>
      <dgm:spPr/>
    </dgm:pt>
    <dgm:pt modelId="{7BEE7D9A-68F3-43F8-8198-D0109B76D7F4}" type="pres">
      <dgm:prSet presAssocID="{5200FEF1-04BF-40E2-AEAC-D35FC33BF49A}" presName="hierChild4" presStyleCnt="0"/>
      <dgm:spPr/>
    </dgm:pt>
    <dgm:pt modelId="{3CD19D9E-B977-4CD7-9F3A-985EF65C6AC1}" type="pres">
      <dgm:prSet presAssocID="{2DABD37E-3875-49EB-A69B-C016490883BF}" presName="Name17" presStyleLbl="parChTrans1D3" presStyleIdx="9" presStyleCnt="10"/>
      <dgm:spPr/>
    </dgm:pt>
    <dgm:pt modelId="{A7EF28F1-A0AD-4933-BD58-90F39A2DC3C8}" type="pres">
      <dgm:prSet presAssocID="{8E4152DA-F1C8-44EC-85B2-C6058B99A39B}" presName="hierRoot3" presStyleCnt="0"/>
      <dgm:spPr/>
    </dgm:pt>
    <dgm:pt modelId="{3B28288F-466E-4CCD-9FB1-D934F3F5A8EC}" type="pres">
      <dgm:prSet presAssocID="{8E4152DA-F1C8-44EC-85B2-C6058B99A39B}" presName="composite3" presStyleCnt="0"/>
      <dgm:spPr/>
    </dgm:pt>
    <dgm:pt modelId="{756BFD1E-45B7-4014-B155-E9ACB927FBBB}" type="pres">
      <dgm:prSet presAssocID="{8E4152DA-F1C8-44EC-85B2-C6058B99A39B}" presName="background3" presStyleLbl="node3" presStyleIdx="9" presStyleCnt="10"/>
      <dgm:spPr>
        <a:solidFill>
          <a:schemeClr val="accent1"/>
        </a:solidFill>
        <a:ln>
          <a:solidFill>
            <a:schemeClr val="accent1"/>
          </a:solidFill>
        </a:ln>
      </dgm:spPr>
    </dgm:pt>
    <dgm:pt modelId="{36770F4F-2BF1-49E3-BE42-EBA2FFBE6995}" type="pres">
      <dgm:prSet presAssocID="{8E4152DA-F1C8-44EC-85B2-C6058B99A39B}" presName="text3" presStyleLbl="fgAcc3" presStyleIdx="9" presStyleCnt="10" custLinFactNeighborX="8086">
        <dgm:presLayoutVars>
          <dgm:chPref val="3"/>
        </dgm:presLayoutVars>
      </dgm:prSet>
      <dgm:spPr/>
    </dgm:pt>
    <dgm:pt modelId="{015E8385-58AB-484D-92C1-409E411E9E60}" type="pres">
      <dgm:prSet presAssocID="{8E4152DA-F1C8-44EC-85B2-C6058B99A39B}" presName="hierChild4" presStyleCnt="0"/>
      <dgm:spPr/>
    </dgm:pt>
    <dgm:pt modelId="{46454106-A21D-45CC-924A-8F78FE4F1974}" type="pres">
      <dgm:prSet presAssocID="{42B9BE06-FF5D-4488-9559-F0FAE58A862F}" presName="Name23" presStyleLbl="parChTrans1D4" presStyleIdx="11" presStyleCnt="25"/>
      <dgm:spPr/>
    </dgm:pt>
    <dgm:pt modelId="{5390580A-B289-4EC1-B8C6-B12201B238E8}" type="pres">
      <dgm:prSet presAssocID="{8825B3DE-039F-4B11-AD87-62375CBFC710}" presName="hierRoot4" presStyleCnt="0"/>
      <dgm:spPr/>
    </dgm:pt>
    <dgm:pt modelId="{145962DF-AB8B-4E05-A45C-B5223F32F413}" type="pres">
      <dgm:prSet presAssocID="{8825B3DE-039F-4B11-AD87-62375CBFC710}" presName="composite4" presStyleCnt="0"/>
      <dgm:spPr/>
    </dgm:pt>
    <dgm:pt modelId="{5F1F6C5B-FFE5-4F6B-8B83-7FF6D8B5694D}" type="pres">
      <dgm:prSet presAssocID="{8825B3DE-039F-4B11-AD87-62375CBFC710}" presName="background4" presStyleLbl="node4" presStyleIdx="11" presStyleCnt="25"/>
      <dgm:spPr/>
    </dgm:pt>
    <dgm:pt modelId="{7B9A6590-5A4A-4D11-91D8-1B17DE6B0954}" type="pres">
      <dgm:prSet presAssocID="{8825B3DE-039F-4B11-AD87-62375CBFC710}" presName="text4" presStyleLbl="fgAcc4" presStyleIdx="11" presStyleCnt="25">
        <dgm:presLayoutVars>
          <dgm:chPref val="3"/>
        </dgm:presLayoutVars>
      </dgm:prSet>
      <dgm:spPr/>
    </dgm:pt>
    <dgm:pt modelId="{6974E22D-EF51-4869-A9B7-2706D6988420}" type="pres">
      <dgm:prSet presAssocID="{8825B3DE-039F-4B11-AD87-62375CBFC710}" presName="hierChild5" presStyleCnt="0"/>
      <dgm:spPr/>
    </dgm:pt>
    <dgm:pt modelId="{D352293E-9248-4B8F-BA08-B0454BC0A766}" type="pres">
      <dgm:prSet presAssocID="{D4CB4C70-57B2-41D7-BEC6-FDCA23E245DE}" presName="Name23" presStyleLbl="parChTrans1D4" presStyleIdx="12" presStyleCnt="25"/>
      <dgm:spPr/>
    </dgm:pt>
    <dgm:pt modelId="{93DCDCF0-CA5E-467D-9C1B-F810E80C93B5}" type="pres">
      <dgm:prSet presAssocID="{28B6F121-9C7B-4B26-A43E-8AF72403D37D}" presName="hierRoot4" presStyleCnt="0"/>
      <dgm:spPr/>
    </dgm:pt>
    <dgm:pt modelId="{440061DF-17A3-4708-875A-4B0344FA9570}" type="pres">
      <dgm:prSet presAssocID="{28B6F121-9C7B-4B26-A43E-8AF72403D37D}" presName="composite4" presStyleCnt="0"/>
      <dgm:spPr/>
    </dgm:pt>
    <dgm:pt modelId="{0819CE08-54D9-43DE-81BB-54FBB4AEBFC0}" type="pres">
      <dgm:prSet presAssocID="{28B6F121-9C7B-4B26-A43E-8AF72403D37D}" presName="background4" presStyleLbl="node4" presStyleIdx="12" presStyleCnt="25"/>
      <dgm:spPr>
        <a:solidFill>
          <a:srgbClr val="FFFF00"/>
        </a:solidFill>
      </dgm:spPr>
    </dgm:pt>
    <dgm:pt modelId="{0A45F2EB-5AC1-4C20-8518-E6AA69827F31}" type="pres">
      <dgm:prSet presAssocID="{28B6F121-9C7B-4B26-A43E-8AF72403D37D}" presName="text4" presStyleLbl="fgAcc4" presStyleIdx="12" presStyleCnt="25">
        <dgm:presLayoutVars>
          <dgm:chPref val="3"/>
        </dgm:presLayoutVars>
      </dgm:prSet>
      <dgm:spPr/>
    </dgm:pt>
    <dgm:pt modelId="{CD42EAB8-5266-4EFD-BC65-D34B1441AE2D}" type="pres">
      <dgm:prSet presAssocID="{28B6F121-9C7B-4B26-A43E-8AF72403D37D}" presName="hierChild5" presStyleCnt="0"/>
      <dgm:spPr/>
    </dgm:pt>
    <dgm:pt modelId="{E57B91E3-0CF5-4E3C-A4F4-3A965600E8AF}" type="pres">
      <dgm:prSet presAssocID="{1E02836B-6913-4ADB-8C03-F5E748DB45B4}" presName="Name23" presStyleLbl="parChTrans1D4" presStyleIdx="13" presStyleCnt="25"/>
      <dgm:spPr/>
    </dgm:pt>
    <dgm:pt modelId="{0022DEF8-FA09-45EB-9441-9C178FB956AC}" type="pres">
      <dgm:prSet presAssocID="{B99BDB21-7805-4A49-93DA-CF8C93A3A33F}" presName="hierRoot4" presStyleCnt="0"/>
      <dgm:spPr/>
    </dgm:pt>
    <dgm:pt modelId="{8EC428F9-A366-41F2-BDC2-F04B7EC4AE30}" type="pres">
      <dgm:prSet presAssocID="{B99BDB21-7805-4A49-93DA-CF8C93A3A33F}" presName="composite4" presStyleCnt="0"/>
      <dgm:spPr/>
    </dgm:pt>
    <dgm:pt modelId="{48A08E4B-E9FD-4ED4-9405-C06A733E6E15}" type="pres">
      <dgm:prSet presAssocID="{B99BDB21-7805-4A49-93DA-CF8C93A3A33F}" presName="background4" presStyleLbl="node4" presStyleIdx="13" presStyleCnt="25"/>
      <dgm:spPr>
        <a:solidFill>
          <a:schemeClr val="accent5">
            <a:lumMod val="40000"/>
            <a:lumOff val="60000"/>
          </a:schemeClr>
        </a:solidFill>
      </dgm:spPr>
    </dgm:pt>
    <dgm:pt modelId="{5A5FCCD0-1D31-40FF-A22A-3273780450B2}" type="pres">
      <dgm:prSet presAssocID="{B99BDB21-7805-4A49-93DA-CF8C93A3A33F}" presName="text4" presStyleLbl="fgAcc4" presStyleIdx="13" presStyleCnt="25">
        <dgm:presLayoutVars>
          <dgm:chPref val="3"/>
        </dgm:presLayoutVars>
      </dgm:prSet>
      <dgm:spPr/>
    </dgm:pt>
    <dgm:pt modelId="{553A7E77-D46B-4A4B-9B06-00D0BE3FB8FB}" type="pres">
      <dgm:prSet presAssocID="{B99BDB21-7805-4A49-93DA-CF8C93A3A33F}" presName="hierChild5" presStyleCnt="0"/>
      <dgm:spPr/>
    </dgm:pt>
    <dgm:pt modelId="{34A7E065-3623-4602-B93D-31D9777A6C66}" type="pres">
      <dgm:prSet presAssocID="{07569B99-CCAA-426A-AE30-778D8D214058}" presName="Name23" presStyleLbl="parChTrans1D4" presStyleIdx="14" presStyleCnt="25"/>
      <dgm:spPr/>
    </dgm:pt>
    <dgm:pt modelId="{1A290A43-EE35-4932-ACAB-1F0107828408}" type="pres">
      <dgm:prSet presAssocID="{78EB61D0-681F-410B-B0C5-8645CCFCF749}" presName="hierRoot4" presStyleCnt="0"/>
      <dgm:spPr/>
    </dgm:pt>
    <dgm:pt modelId="{41AD6613-29AE-4923-98AE-FAA2960D85FC}" type="pres">
      <dgm:prSet presAssocID="{78EB61D0-681F-410B-B0C5-8645CCFCF749}" presName="composite4" presStyleCnt="0"/>
      <dgm:spPr/>
    </dgm:pt>
    <dgm:pt modelId="{2494B95D-51BA-4D84-940C-01DF857FC270}" type="pres">
      <dgm:prSet presAssocID="{78EB61D0-681F-410B-B0C5-8645CCFCF749}" presName="background4" presStyleLbl="node4" presStyleIdx="14" presStyleCnt="25"/>
      <dgm:spPr>
        <a:solidFill>
          <a:srgbClr val="FFC000"/>
        </a:solidFill>
        <a:ln>
          <a:solidFill>
            <a:schemeClr val="bg1"/>
          </a:solidFill>
        </a:ln>
      </dgm:spPr>
    </dgm:pt>
    <dgm:pt modelId="{9F384E8C-ECA0-4EBD-8E80-01C6A050F8C5}" type="pres">
      <dgm:prSet presAssocID="{78EB61D0-681F-410B-B0C5-8645CCFCF749}" presName="text4" presStyleLbl="fgAcc4" presStyleIdx="14" presStyleCnt="25">
        <dgm:presLayoutVars>
          <dgm:chPref val="3"/>
        </dgm:presLayoutVars>
      </dgm:prSet>
      <dgm:spPr/>
    </dgm:pt>
    <dgm:pt modelId="{43288C8A-CE03-46C1-A183-F5801B38957E}" type="pres">
      <dgm:prSet presAssocID="{78EB61D0-681F-410B-B0C5-8645CCFCF749}" presName="hierChild5" presStyleCnt="0"/>
      <dgm:spPr/>
    </dgm:pt>
    <dgm:pt modelId="{3AE5610C-0708-412F-8232-3CDDD1E4E9D1}" type="pres">
      <dgm:prSet presAssocID="{A204D623-3874-4453-8246-17B80DF0C7D5}" presName="Name23" presStyleLbl="parChTrans1D4" presStyleIdx="15" presStyleCnt="25"/>
      <dgm:spPr/>
    </dgm:pt>
    <dgm:pt modelId="{E07EAA80-4B45-4138-A2C4-311C2CF641AD}" type="pres">
      <dgm:prSet presAssocID="{56D42D5A-529A-4B03-8BD5-D585185540D8}" presName="hierRoot4" presStyleCnt="0"/>
      <dgm:spPr/>
    </dgm:pt>
    <dgm:pt modelId="{A8E61B45-0599-41FF-A6C8-1DE8A4AE4269}" type="pres">
      <dgm:prSet presAssocID="{56D42D5A-529A-4B03-8BD5-D585185540D8}" presName="composite4" presStyleCnt="0"/>
      <dgm:spPr/>
    </dgm:pt>
    <dgm:pt modelId="{7D714163-46B5-4F68-8B0A-17108C892C1D}" type="pres">
      <dgm:prSet presAssocID="{56D42D5A-529A-4B03-8BD5-D585185540D8}" presName="background4" presStyleLbl="node4" presStyleIdx="15" presStyleCnt="25"/>
      <dgm:spPr>
        <a:solidFill>
          <a:srgbClr val="FFFF00"/>
        </a:solidFill>
      </dgm:spPr>
    </dgm:pt>
    <dgm:pt modelId="{B39137A0-C078-4378-904C-EC93956CE7CD}" type="pres">
      <dgm:prSet presAssocID="{56D42D5A-529A-4B03-8BD5-D585185540D8}" presName="text4" presStyleLbl="fgAcc4" presStyleIdx="15" presStyleCnt="25">
        <dgm:presLayoutVars>
          <dgm:chPref val="3"/>
        </dgm:presLayoutVars>
      </dgm:prSet>
      <dgm:spPr/>
    </dgm:pt>
    <dgm:pt modelId="{9B4B5221-E5C4-4ACF-931A-53034556BBF3}" type="pres">
      <dgm:prSet presAssocID="{56D42D5A-529A-4B03-8BD5-D585185540D8}" presName="hierChild5" presStyleCnt="0"/>
      <dgm:spPr/>
    </dgm:pt>
    <dgm:pt modelId="{038755E2-05BD-4B83-A904-24E2C554D256}" type="pres">
      <dgm:prSet presAssocID="{D1C47B69-4BD6-465F-B5B9-64189E605E8F}" presName="Name23" presStyleLbl="parChTrans1D4" presStyleIdx="16" presStyleCnt="25"/>
      <dgm:spPr/>
    </dgm:pt>
    <dgm:pt modelId="{46CA96A0-5228-4E87-A81C-819C74DA9457}" type="pres">
      <dgm:prSet presAssocID="{B6B35DE6-63C5-4B0E-8394-E79B11470375}" presName="hierRoot4" presStyleCnt="0"/>
      <dgm:spPr/>
    </dgm:pt>
    <dgm:pt modelId="{386457F9-3854-4F59-8AF8-FA469989C6D1}" type="pres">
      <dgm:prSet presAssocID="{B6B35DE6-63C5-4B0E-8394-E79B11470375}" presName="composite4" presStyleCnt="0"/>
      <dgm:spPr/>
    </dgm:pt>
    <dgm:pt modelId="{9EAEE9BC-3E1F-4D9C-823E-6C2BC38B66EE}" type="pres">
      <dgm:prSet presAssocID="{B6B35DE6-63C5-4B0E-8394-E79B11470375}" presName="background4" presStyleLbl="node4" presStyleIdx="16" presStyleCnt="25"/>
      <dgm:spPr>
        <a:solidFill>
          <a:srgbClr val="FFFF00"/>
        </a:solidFill>
      </dgm:spPr>
    </dgm:pt>
    <dgm:pt modelId="{7A0DCAF5-DD00-4C5A-A989-F9F4CB494FCD}" type="pres">
      <dgm:prSet presAssocID="{B6B35DE6-63C5-4B0E-8394-E79B11470375}" presName="text4" presStyleLbl="fgAcc4" presStyleIdx="16" presStyleCnt="25">
        <dgm:presLayoutVars>
          <dgm:chPref val="3"/>
        </dgm:presLayoutVars>
      </dgm:prSet>
      <dgm:spPr/>
    </dgm:pt>
    <dgm:pt modelId="{9E5D3AFA-B5D8-4B2A-9F68-1E12EAC660EE}" type="pres">
      <dgm:prSet presAssocID="{B6B35DE6-63C5-4B0E-8394-E79B11470375}" presName="hierChild5" presStyleCnt="0"/>
      <dgm:spPr/>
    </dgm:pt>
    <dgm:pt modelId="{50C674FF-5D08-40D0-B851-346F16B69D0F}" type="pres">
      <dgm:prSet presAssocID="{30141025-25E4-4EB3-BD7E-6A715A5AD207}" presName="Name23" presStyleLbl="parChTrans1D4" presStyleIdx="17" presStyleCnt="25"/>
      <dgm:spPr/>
    </dgm:pt>
    <dgm:pt modelId="{148386B6-27AA-4CB7-95AE-AC96F475CD1C}" type="pres">
      <dgm:prSet presAssocID="{782FA85D-C738-425F-91C1-8ED1CFC58171}" presName="hierRoot4" presStyleCnt="0"/>
      <dgm:spPr/>
    </dgm:pt>
    <dgm:pt modelId="{A9D04095-F94E-4D62-A07A-594458BBACD6}" type="pres">
      <dgm:prSet presAssocID="{782FA85D-C738-425F-91C1-8ED1CFC58171}" presName="composite4" presStyleCnt="0"/>
      <dgm:spPr/>
    </dgm:pt>
    <dgm:pt modelId="{F52187E9-A49B-4D2D-A90D-2ADB3179887C}" type="pres">
      <dgm:prSet presAssocID="{782FA85D-C738-425F-91C1-8ED1CFC58171}" presName="background4" presStyleLbl="node4" presStyleIdx="17" presStyleCnt="25"/>
      <dgm:spPr>
        <a:solidFill>
          <a:srgbClr val="FFFF00"/>
        </a:solidFill>
      </dgm:spPr>
    </dgm:pt>
    <dgm:pt modelId="{0D971A71-C0D6-4B88-A20B-DDE123CB9BAE}" type="pres">
      <dgm:prSet presAssocID="{782FA85D-C738-425F-91C1-8ED1CFC58171}" presName="text4" presStyleLbl="fgAcc4" presStyleIdx="17" presStyleCnt="25">
        <dgm:presLayoutVars>
          <dgm:chPref val="3"/>
        </dgm:presLayoutVars>
      </dgm:prSet>
      <dgm:spPr/>
    </dgm:pt>
    <dgm:pt modelId="{8423F781-8A3D-47FD-8280-C6F7352D4613}" type="pres">
      <dgm:prSet presAssocID="{782FA85D-C738-425F-91C1-8ED1CFC58171}" presName="hierChild5" presStyleCnt="0"/>
      <dgm:spPr/>
    </dgm:pt>
    <dgm:pt modelId="{4F147D40-0AC0-4E31-A96F-ACF107E33535}" type="pres">
      <dgm:prSet presAssocID="{5C7FC7DC-3192-4F48-9860-4AE19C56009C}" presName="Name23" presStyleLbl="parChTrans1D4" presStyleIdx="18" presStyleCnt="25"/>
      <dgm:spPr/>
    </dgm:pt>
    <dgm:pt modelId="{397FB317-C522-4D87-B117-3DC528004BF8}" type="pres">
      <dgm:prSet presAssocID="{ABDFA48B-5018-4D6C-BF8E-2261AF023B88}" presName="hierRoot4" presStyleCnt="0"/>
      <dgm:spPr/>
    </dgm:pt>
    <dgm:pt modelId="{818C6114-12F0-4267-869F-74DA2B9C788C}" type="pres">
      <dgm:prSet presAssocID="{ABDFA48B-5018-4D6C-BF8E-2261AF023B88}" presName="composite4" presStyleCnt="0"/>
      <dgm:spPr/>
    </dgm:pt>
    <dgm:pt modelId="{EECB8A1C-C077-466F-B31B-8E0ACBECCDE7}" type="pres">
      <dgm:prSet presAssocID="{ABDFA48B-5018-4D6C-BF8E-2261AF023B88}" presName="background4" presStyleLbl="node4" presStyleIdx="18" presStyleCnt="25"/>
      <dgm:spPr/>
    </dgm:pt>
    <dgm:pt modelId="{6D368C5E-2DE4-4824-83E0-4ABAEC39B101}" type="pres">
      <dgm:prSet presAssocID="{ABDFA48B-5018-4D6C-BF8E-2261AF023B88}" presName="text4" presStyleLbl="fgAcc4" presStyleIdx="18" presStyleCnt="25">
        <dgm:presLayoutVars>
          <dgm:chPref val="3"/>
        </dgm:presLayoutVars>
      </dgm:prSet>
      <dgm:spPr/>
    </dgm:pt>
    <dgm:pt modelId="{E8F1A990-63EC-4503-A2CB-2D7286942583}" type="pres">
      <dgm:prSet presAssocID="{ABDFA48B-5018-4D6C-BF8E-2261AF023B88}" presName="hierChild5" presStyleCnt="0"/>
      <dgm:spPr/>
    </dgm:pt>
    <dgm:pt modelId="{68013E73-7696-4254-BE80-57C6EC91EBDD}" type="pres">
      <dgm:prSet presAssocID="{7F82BB6D-6A23-46F7-BAD3-BD0D5A7B8182}" presName="Name23" presStyleLbl="parChTrans1D4" presStyleIdx="19" presStyleCnt="25"/>
      <dgm:spPr/>
    </dgm:pt>
    <dgm:pt modelId="{690F7E5D-0E69-43C2-8A86-382356F9101D}" type="pres">
      <dgm:prSet presAssocID="{190A024D-424A-4869-8D3E-8EF4A4F8C0EC}" presName="hierRoot4" presStyleCnt="0"/>
      <dgm:spPr/>
    </dgm:pt>
    <dgm:pt modelId="{FB4ED25E-8B6B-4EEE-9DD8-957EE3B94EC5}" type="pres">
      <dgm:prSet presAssocID="{190A024D-424A-4869-8D3E-8EF4A4F8C0EC}" presName="composite4" presStyleCnt="0"/>
      <dgm:spPr/>
    </dgm:pt>
    <dgm:pt modelId="{C0A8175A-D5B1-49FC-8325-CC1E8629E6AE}" type="pres">
      <dgm:prSet presAssocID="{190A024D-424A-4869-8D3E-8EF4A4F8C0EC}" presName="background4" presStyleLbl="node4" presStyleIdx="19" presStyleCnt="25"/>
      <dgm:spPr>
        <a:solidFill>
          <a:srgbClr val="FFFF00"/>
        </a:solidFill>
      </dgm:spPr>
    </dgm:pt>
    <dgm:pt modelId="{472FAF3D-FD16-4F99-8162-37DF1D86821E}" type="pres">
      <dgm:prSet presAssocID="{190A024D-424A-4869-8D3E-8EF4A4F8C0EC}" presName="text4" presStyleLbl="fgAcc4" presStyleIdx="19" presStyleCnt="25">
        <dgm:presLayoutVars>
          <dgm:chPref val="3"/>
        </dgm:presLayoutVars>
      </dgm:prSet>
      <dgm:spPr/>
    </dgm:pt>
    <dgm:pt modelId="{93EDB091-B991-4353-B4BF-6546D8E737D4}" type="pres">
      <dgm:prSet presAssocID="{190A024D-424A-4869-8D3E-8EF4A4F8C0EC}" presName="hierChild5" presStyleCnt="0"/>
      <dgm:spPr/>
    </dgm:pt>
    <dgm:pt modelId="{ACE3CE11-803F-4E2D-8916-FD80BE3A7643}" type="pres">
      <dgm:prSet presAssocID="{238B742B-0CE3-448D-9C2F-7508774EB427}" presName="Name23" presStyleLbl="parChTrans1D4" presStyleIdx="20" presStyleCnt="25"/>
      <dgm:spPr/>
    </dgm:pt>
    <dgm:pt modelId="{2D932354-4F9C-43C6-8514-94BBF37FA022}" type="pres">
      <dgm:prSet presAssocID="{1F1627EF-A604-4DF5-B3E1-732A5BBB98A9}" presName="hierRoot4" presStyleCnt="0"/>
      <dgm:spPr/>
    </dgm:pt>
    <dgm:pt modelId="{2A63602A-1465-4DD1-910F-1A5B33A6A582}" type="pres">
      <dgm:prSet presAssocID="{1F1627EF-A604-4DF5-B3E1-732A5BBB98A9}" presName="composite4" presStyleCnt="0"/>
      <dgm:spPr/>
    </dgm:pt>
    <dgm:pt modelId="{C72B0E00-FE2F-46CA-A840-08B1579F0C59}" type="pres">
      <dgm:prSet presAssocID="{1F1627EF-A604-4DF5-B3E1-732A5BBB98A9}" presName="background4" presStyleLbl="node4" presStyleIdx="20" presStyleCnt="25"/>
      <dgm:spPr>
        <a:solidFill>
          <a:srgbClr val="FFFF00"/>
        </a:solidFill>
      </dgm:spPr>
    </dgm:pt>
    <dgm:pt modelId="{5F069A11-F3BA-49AC-8B71-48C17115FB10}" type="pres">
      <dgm:prSet presAssocID="{1F1627EF-A604-4DF5-B3E1-732A5BBB98A9}" presName="text4" presStyleLbl="fgAcc4" presStyleIdx="20" presStyleCnt="25">
        <dgm:presLayoutVars>
          <dgm:chPref val="3"/>
        </dgm:presLayoutVars>
      </dgm:prSet>
      <dgm:spPr/>
    </dgm:pt>
    <dgm:pt modelId="{3ACC4DDB-EC91-4F84-A883-AD8F4119845A}" type="pres">
      <dgm:prSet presAssocID="{1F1627EF-A604-4DF5-B3E1-732A5BBB98A9}" presName="hierChild5" presStyleCnt="0"/>
      <dgm:spPr/>
    </dgm:pt>
    <dgm:pt modelId="{F2D8C596-DF39-4CEA-B27D-37AA94BC4428}" type="pres">
      <dgm:prSet presAssocID="{5AC6989A-44D8-42ED-8711-2F4640FC527D}" presName="Name23" presStyleLbl="parChTrans1D4" presStyleIdx="21" presStyleCnt="25"/>
      <dgm:spPr/>
    </dgm:pt>
    <dgm:pt modelId="{EAD2A151-C91D-4F19-8919-C621D5160DF0}" type="pres">
      <dgm:prSet presAssocID="{91B46947-8CF4-4213-9B77-C9A0A9E829C9}" presName="hierRoot4" presStyleCnt="0"/>
      <dgm:spPr/>
    </dgm:pt>
    <dgm:pt modelId="{25B8A987-929A-48FC-B8D2-4A10B81F200B}" type="pres">
      <dgm:prSet presAssocID="{91B46947-8CF4-4213-9B77-C9A0A9E829C9}" presName="composite4" presStyleCnt="0"/>
      <dgm:spPr/>
    </dgm:pt>
    <dgm:pt modelId="{B1546548-195C-41B6-86A7-F0C3DDE33339}" type="pres">
      <dgm:prSet presAssocID="{91B46947-8CF4-4213-9B77-C9A0A9E829C9}" presName="background4" presStyleLbl="node4" presStyleIdx="21" presStyleCnt="25"/>
      <dgm:spPr>
        <a:solidFill>
          <a:srgbClr val="FFFF00"/>
        </a:solidFill>
      </dgm:spPr>
    </dgm:pt>
    <dgm:pt modelId="{D5BF6ECE-D281-490F-B1A9-4B65777EC87B}" type="pres">
      <dgm:prSet presAssocID="{91B46947-8CF4-4213-9B77-C9A0A9E829C9}" presName="text4" presStyleLbl="fgAcc4" presStyleIdx="21" presStyleCnt="25">
        <dgm:presLayoutVars>
          <dgm:chPref val="3"/>
        </dgm:presLayoutVars>
      </dgm:prSet>
      <dgm:spPr/>
    </dgm:pt>
    <dgm:pt modelId="{0BCC68D7-F599-4CB5-9A44-D1F986A659E6}" type="pres">
      <dgm:prSet presAssocID="{91B46947-8CF4-4213-9B77-C9A0A9E829C9}" presName="hierChild5" presStyleCnt="0"/>
      <dgm:spPr/>
    </dgm:pt>
    <dgm:pt modelId="{C41899B2-BC03-48E4-A44D-DD437449826F}" type="pres">
      <dgm:prSet presAssocID="{D2F0DDCD-9245-42B2-A85E-5D99B2CF1394}" presName="Name23" presStyleLbl="parChTrans1D4" presStyleIdx="22" presStyleCnt="25"/>
      <dgm:spPr/>
    </dgm:pt>
    <dgm:pt modelId="{0CBA244F-33E4-4959-B61B-16D1D4DA66E9}" type="pres">
      <dgm:prSet presAssocID="{39EAA313-2A0A-440F-AD82-BBFE925B446F}" presName="hierRoot4" presStyleCnt="0"/>
      <dgm:spPr/>
    </dgm:pt>
    <dgm:pt modelId="{2319F6BA-777C-446B-B547-145D89A1A02F}" type="pres">
      <dgm:prSet presAssocID="{39EAA313-2A0A-440F-AD82-BBFE925B446F}" presName="composite4" presStyleCnt="0"/>
      <dgm:spPr/>
    </dgm:pt>
    <dgm:pt modelId="{5BE5725C-10FA-42A6-98EA-116ABF1D0C9C}" type="pres">
      <dgm:prSet presAssocID="{39EAA313-2A0A-440F-AD82-BBFE925B446F}" presName="background4" presStyleLbl="node4" presStyleIdx="22" presStyleCnt="25"/>
      <dgm:spPr>
        <a:solidFill>
          <a:srgbClr val="FFFF00"/>
        </a:solidFill>
      </dgm:spPr>
    </dgm:pt>
    <dgm:pt modelId="{A021DE67-C41D-4D0E-8B36-1CCDAADB2F0B}" type="pres">
      <dgm:prSet presAssocID="{39EAA313-2A0A-440F-AD82-BBFE925B446F}" presName="text4" presStyleLbl="fgAcc4" presStyleIdx="22" presStyleCnt="25">
        <dgm:presLayoutVars>
          <dgm:chPref val="3"/>
        </dgm:presLayoutVars>
      </dgm:prSet>
      <dgm:spPr/>
    </dgm:pt>
    <dgm:pt modelId="{B2F3C373-536E-44FB-8A42-6BED5597592B}" type="pres">
      <dgm:prSet presAssocID="{39EAA313-2A0A-440F-AD82-BBFE925B446F}" presName="hierChild5" presStyleCnt="0"/>
      <dgm:spPr/>
    </dgm:pt>
    <dgm:pt modelId="{48EFEEF4-9D93-4D18-98E8-2F2C6B76D8B9}" type="pres">
      <dgm:prSet presAssocID="{FE63DDA8-43B4-4A4D-9A73-6094B9C3AB63}" presName="Name23" presStyleLbl="parChTrans1D4" presStyleIdx="23" presStyleCnt="25"/>
      <dgm:spPr/>
    </dgm:pt>
    <dgm:pt modelId="{636F42B8-7D5F-4339-9DF8-DCDEF39DFE12}" type="pres">
      <dgm:prSet presAssocID="{3ED055FA-6669-49F3-9986-6F51EC3A4D0F}" presName="hierRoot4" presStyleCnt="0"/>
      <dgm:spPr/>
    </dgm:pt>
    <dgm:pt modelId="{06788095-C88F-471A-A020-B5EF16E02194}" type="pres">
      <dgm:prSet presAssocID="{3ED055FA-6669-49F3-9986-6F51EC3A4D0F}" presName="composite4" presStyleCnt="0"/>
      <dgm:spPr/>
    </dgm:pt>
    <dgm:pt modelId="{6D833A69-AEE3-426C-B861-D8D2DB6E60FF}" type="pres">
      <dgm:prSet presAssocID="{3ED055FA-6669-49F3-9986-6F51EC3A4D0F}" presName="background4" presStyleLbl="node4" presStyleIdx="23" presStyleCnt="25"/>
      <dgm:spPr>
        <a:solidFill>
          <a:srgbClr val="FFFF00"/>
        </a:solidFill>
      </dgm:spPr>
    </dgm:pt>
    <dgm:pt modelId="{DE1136A4-5BEA-4B8A-B28D-C54FD0959094}" type="pres">
      <dgm:prSet presAssocID="{3ED055FA-6669-49F3-9986-6F51EC3A4D0F}" presName="text4" presStyleLbl="fgAcc4" presStyleIdx="23" presStyleCnt="25">
        <dgm:presLayoutVars>
          <dgm:chPref val="3"/>
        </dgm:presLayoutVars>
      </dgm:prSet>
      <dgm:spPr/>
    </dgm:pt>
    <dgm:pt modelId="{C5C3B5BD-8B46-4D2A-8F35-3FAF245CE61B}" type="pres">
      <dgm:prSet presAssocID="{3ED055FA-6669-49F3-9986-6F51EC3A4D0F}" presName="hierChild5" presStyleCnt="0"/>
      <dgm:spPr/>
    </dgm:pt>
    <dgm:pt modelId="{7769672C-A0CD-4F3A-9FEC-68897DF30207}" type="pres">
      <dgm:prSet presAssocID="{D482BA65-D238-432A-875F-53A0C90D314F}" presName="Name23" presStyleLbl="parChTrans1D4" presStyleIdx="24" presStyleCnt="25"/>
      <dgm:spPr/>
    </dgm:pt>
    <dgm:pt modelId="{2EE03204-6678-445D-A887-A675672A50D3}" type="pres">
      <dgm:prSet presAssocID="{E58440F4-DD6A-4C18-A219-99EB47EB9243}" presName="hierRoot4" presStyleCnt="0"/>
      <dgm:spPr/>
    </dgm:pt>
    <dgm:pt modelId="{BC6D4D1C-0C48-4290-BC39-A04A347CEAC1}" type="pres">
      <dgm:prSet presAssocID="{E58440F4-DD6A-4C18-A219-99EB47EB9243}" presName="composite4" presStyleCnt="0"/>
      <dgm:spPr/>
    </dgm:pt>
    <dgm:pt modelId="{BD2738FC-79D0-45ED-BBB4-15289A5EA246}" type="pres">
      <dgm:prSet presAssocID="{E58440F4-DD6A-4C18-A219-99EB47EB9243}" presName="background4" presStyleLbl="node4" presStyleIdx="24" presStyleCnt="25"/>
      <dgm:spPr/>
    </dgm:pt>
    <dgm:pt modelId="{02331811-77FF-495F-96E7-64281ED39D09}" type="pres">
      <dgm:prSet presAssocID="{E58440F4-DD6A-4C18-A219-99EB47EB9243}" presName="text4" presStyleLbl="fgAcc4" presStyleIdx="24" presStyleCnt="25">
        <dgm:presLayoutVars>
          <dgm:chPref val="3"/>
        </dgm:presLayoutVars>
      </dgm:prSet>
      <dgm:spPr/>
    </dgm:pt>
    <dgm:pt modelId="{C3184718-84DA-4EF9-A1AE-FE2DF614828E}" type="pres">
      <dgm:prSet presAssocID="{E58440F4-DD6A-4C18-A219-99EB47EB9243}" presName="hierChild5" presStyleCnt="0"/>
      <dgm:spPr/>
    </dgm:pt>
  </dgm:ptLst>
  <dgm:cxnLst>
    <dgm:cxn modelId="{7946B401-E6ED-4FC3-AE35-E160ECF4A5B5}" srcId="{CEB21D93-6F41-4D2C-A1D0-3F419D0353DF}" destId="{9847F6C3-C35C-43E3-96F7-0487D853003F}" srcOrd="1" destOrd="0" parTransId="{4CB182EC-29F2-4AE1-B139-A35695952337}" sibTransId="{783CB15D-C9B9-471E-BEAA-513F2E88E03F}"/>
    <dgm:cxn modelId="{E7B74502-1066-4C41-A0BE-4AEA90553766}" type="presOf" srcId="{FCC7CB37-6DFE-4B5C-8AA7-2598BF36C343}" destId="{C6240617-7B2D-4BB0-8D13-D4AA4D5F85F7}" srcOrd="0" destOrd="0" presId="urn:microsoft.com/office/officeart/2005/8/layout/hierarchy1"/>
    <dgm:cxn modelId="{52C08D02-78A0-4BB8-9792-2B0157153F7C}" srcId="{8E4152DA-F1C8-44EC-85B2-C6058B99A39B}" destId="{8825B3DE-039F-4B11-AD87-62375CBFC710}" srcOrd="0" destOrd="0" parTransId="{42B9BE06-FF5D-4488-9559-F0FAE58A862F}" sibTransId="{271DDA5D-2E52-49D9-8766-B4D460E27BB5}"/>
    <dgm:cxn modelId="{5DA80F04-58EA-439A-A1DE-281B3D1EB437}" type="presOf" srcId="{727BF03F-C9A7-4C28-899D-9892AD3BDB44}" destId="{BD4D2340-9FAC-4456-9A39-18954B10EE14}" srcOrd="0" destOrd="0" presId="urn:microsoft.com/office/officeart/2005/8/layout/hierarchy1"/>
    <dgm:cxn modelId="{F5D8E004-D535-47C0-BA82-2D4F1B6716D1}" type="presOf" srcId="{202ABE52-7F0E-4BDC-9FDA-AE17AE5BAB74}" destId="{9EE67048-E0FB-45A9-940C-B57F79171150}" srcOrd="0" destOrd="0" presId="urn:microsoft.com/office/officeart/2005/8/layout/hierarchy1"/>
    <dgm:cxn modelId="{DE41DD05-0BF4-420A-A322-782F6BBBA03B}" type="presOf" srcId="{8E4152DA-F1C8-44EC-85B2-C6058B99A39B}" destId="{36770F4F-2BF1-49E3-BE42-EBA2FFBE6995}" srcOrd="0" destOrd="0" presId="urn:microsoft.com/office/officeart/2005/8/layout/hierarchy1"/>
    <dgm:cxn modelId="{97744A06-9853-4B53-8661-1D2E3DAD9790}" type="presOf" srcId="{F259C9A1-905C-429E-AA95-C9844C2B598F}" destId="{5F85F289-6030-4F6A-BDB1-FA79B99D3889}" srcOrd="0" destOrd="0" presId="urn:microsoft.com/office/officeart/2005/8/layout/hierarchy1"/>
    <dgm:cxn modelId="{92B41F0B-B3BB-4EE2-B68C-13DA09AE5B19}" type="presOf" srcId="{CEB21D93-6F41-4D2C-A1D0-3F419D0353DF}" destId="{D47B34C5-F58B-43F9-B3DB-7E00D5B8EC46}" srcOrd="0" destOrd="0" presId="urn:microsoft.com/office/officeart/2005/8/layout/hierarchy1"/>
    <dgm:cxn modelId="{23DDEC0B-E259-4979-8834-BCF434F14FC2}" type="presOf" srcId="{C97D0C5F-CE19-4A6C-B663-715189FDA21B}" destId="{01827FE2-C5D3-475A-8762-DBF55AC0163D}" srcOrd="0" destOrd="0" presId="urn:microsoft.com/office/officeart/2005/8/layout/hierarchy1"/>
    <dgm:cxn modelId="{9594E40C-4C61-490C-BE61-1CE7FDA02834}" srcId="{13080777-3B9B-4ADB-BFA4-1D85A8F74BEA}" destId="{8E4152DA-F1C8-44EC-85B2-C6058B99A39B}" srcOrd="4" destOrd="0" parTransId="{2DABD37E-3875-49EB-A69B-C016490883BF}" sibTransId="{0A846624-67AE-4309-B251-C66046785A29}"/>
    <dgm:cxn modelId="{7FD9270D-9FB0-4D6A-A4E3-14F7191E02CD}" srcId="{ABDFA48B-5018-4D6C-BF8E-2261AF023B88}" destId="{91B46947-8CF4-4213-9B77-C9A0A9E829C9}" srcOrd="2" destOrd="0" parTransId="{5AC6989A-44D8-42ED-8711-2F4640FC527D}" sibTransId="{409EFEAE-DEAC-431D-A70B-01844A235943}"/>
    <dgm:cxn modelId="{9C5C990E-62FD-4159-BC5E-EC9AC30172EA}" type="presOf" srcId="{EE191BDF-267B-4E13-8DDA-F41386E166FD}" destId="{47CFA4B2-473F-4D8A-A82F-DC2F5703070A}" srcOrd="0" destOrd="0" presId="urn:microsoft.com/office/officeart/2005/8/layout/hierarchy1"/>
    <dgm:cxn modelId="{70E90F13-3D37-444B-A7FF-BD1EDC57B0F6}" srcId="{8825B3DE-039F-4B11-AD87-62375CBFC710}" destId="{B99BDB21-7805-4A49-93DA-CF8C93A3A33F}" srcOrd="1" destOrd="0" parTransId="{1E02836B-6913-4ADB-8C03-F5E748DB45B4}" sibTransId="{C015DE17-B0D9-4488-9A30-050CA3E1B9BF}"/>
    <dgm:cxn modelId="{B348B913-B2D3-4405-8E23-C572FCFF85A3}" srcId="{1634E16A-4615-4837-A1FB-3399BE503F3B}" destId="{BC5F553A-F3DB-4EA7-AF07-6A121090F013}" srcOrd="0" destOrd="0" parTransId="{727BF03F-C9A7-4C28-899D-9892AD3BDB44}" sibTransId="{6DE17525-93A0-4FA6-8131-16DA6669C828}"/>
    <dgm:cxn modelId="{5DF70218-FA34-4782-8D20-1E4B3603D65F}" type="presOf" srcId="{1E02836B-6913-4ADB-8C03-F5E748DB45B4}" destId="{E57B91E3-0CF5-4E3C-A4F4-3A965600E8AF}" srcOrd="0" destOrd="0" presId="urn:microsoft.com/office/officeart/2005/8/layout/hierarchy1"/>
    <dgm:cxn modelId="{36AB8718-24BC-4930-BD90-E6D8E22629BA}" type="presOf" srcId="{782FA85D-C738-425F-91C1-8ED1CFC58171}" destId="{0D971A71-C0D6-4B88-A20B-DDE123CB9BAE}" srcOrd="0" destOrd="0" presId="urn:microsoft.com/office/officeart/2005/8/layout/hierarchy1"/>
    <dgm:cxn modelId="{4AC63A1C-0A75-4FAE-9B1B-3C1E19058A8C}" type="presOf" srcId="{18EAD400-FC24-46A7-BE68-E322FFB83B0E}" destId="{65D5BF89-D201-454A-98C2-85E7C0DB3052}" srcOrd="0" destOrd="0" presId="urn:microsoft.com/office/officeart/2005/8/layout/hierarchy1"/>
    <dgm:cxn modelId="{5E9AF51D-3FE2-4698-87C6-99C57D36BA74}" type="presOf" srcId="{3B78835D-932A-49CA-9345-FF8E0C5C7CF2}" destId="{B1FFC8F2-9F27-4AC5-BA27-1541FDDF61C1}" srcOrd="0" destOrd="0" presId="urn:microsoft.com/office/officeart/2005/8/layout/hierarchy1"/>
    <dgm:cxn modelId="{62957720-7B6E-4B46-9904-381C6595DCA8}" srcId="{ABDFA48B-5018-4D6C-BF8E-2261AF023B88}" destId="{39EAA313-2A0A-440F-AD82-BBFE925B446F}" srcOrd="3" destOrd="0" parTransId="{D2F0DDCD-9245-42B2-A85E-5D99B2CF1394}" sibTransId="{EACE1DD3-3F9D-4186-A455-9A82281DBB5A}"/>
    <dgm:cxn modelId="{EB3C4628-8B2F-46EE-8B84-2D23435F525D}" type="presOf" srcId="{39EAA313-2A0A-440F-AD82-BBFE925B446F}" destId="{A021DE67-C41D-4D0E-8B36-1CCDAADB2F0B}" srcOrd="0" destOrd="0" presId="urn:microsoft.com/office/officeart/2005/8/layout/hierarchy1"/>
    <dgm:cxn modelId="{8F9B192A-9C86-4F41-B21B-C93F4FABB255}" srcId="{1634E16A-4615-4837-A1FB-3399BE503F3B}" destId="{6EB166AE-368D-412E-9F11-7A7F94E884B6}" srcOrd="1" destOrd="0" parTransId="{4FC8C11D-692C-40EF-A0A2-407327BA23C4}" sibTransId="{467B3B8B-8F50-453B-AD96-AEE88ED4DF9E}"/>
    <dgm:cxn modelId="{90E5D32A-EC75-44FC-8582-0D158A664450}" type="presOf" srcId="{EA5226A9-F3D0-42CC-90CD-A1E0CE6E2C2A}" destId="{4B4F9CFA-FD45-44B1-9506-896AF484483A}" srcOrd="0" destOrd="0" presId="urn:microsoft.com/office/officeart/2005/8/layout/hierarchy1"/>
    <dgm:cxn modelId="{290D772B-5027-4B3F-A10F-E5B88F0D702A}" type="presOf" srcId="{F6225A5A-7516-4F92-9BF7-5AB0AF83C0EE}" destId="{C9DDEF78-90B1-48BC-9EE9-3CF4AB058E4D}" srcOrd="0" destOrd="0" presId="urn:microsoft.com/office/officeart/2005/8/layout/hierarchy1"/>
    <dgm:cxn modelId="{0CAAAD2B-F2EB-40E9-89B7-B69CF2E2163F}" srcId="{ABDFA48B-5018-4D6C-BF8E-2261AF023B88}" destId="{1F1627EF-A604-4DF5-B3E1-732A5BBB98A9}" srcOrd="1" destOrd="0" parTransId="{238B742B-0CE3-448D-9C2F-7508774EB427}" sibTransId="{34118301-AF86-488F-BEE4-71AA73A4B2C2}"/>
    <dgm:cxn modelId="{CD76A136-8663-44CD-8B44-022BF8339975}" type="presOf" srcId="{A204D623-3874-4453-8246-17B80DF0C7D5}" destId="{3AE5610C-0708-412F-8232-3CDDD1E4E9D1}" srcOrd="0" destOrd="0" presId="urn:microsoft.com/office/officeart/2005/8/layout/hierarchy1"/>
    <dgm:cxn modelId="{8E35CD36-B5C7-4402-B088-70B9032652D8}" type="presOf" srcId="{4CB182EC-29F2-4AE1-B139-A35695952337}" destId="{F085640D-5EAD-453A-BBC0-9F8301058E52}" srcOrd="0" destOrd="0" presId="urn:microsoft.com/office/officeart/2005/8/layout/hierarchy1"/>
    <dgm:cxn modelId="{83B9A839-8B04-4B39-957C-BB7E22846E57}" type="presOf" srcId="{DC4D19F9-305D-434A-97C0-AF97E0885244}" destId="{19594434-D1AE-48F9-B8D2-FCAE1428F2FD}" srcOrd="0" destOrd="0" presId="urn:microsoft.com/office/officeart/2005/8/layout/hierarchy1"/>
    <dgm:cxn modelId="{203A253E-70DF-4681-8454-3E5872610C06}" type="presOf" srcId="{7F82BB6D-6A23-46F7-BAD3-BD0D5A7B8182}" destId="{68013E73-7696-4254-BE80-57C6EC91EBDD}" srcOrd="0" destOrd="0" presId="urn:microsoft.com/office/officeart/2005/8/layout/hierarchy1"/>
    <dgm:cxn modelId="{5677363E-7A72-4890-818F-CAE71550BD81}" type="presOf" srcId="{238B742B-0CE3-448D-9C2F-7508774EB427}" destId="{ACE3CE11-803F-4E2D-8916-FD80BE3A7643}" srcOrd="0" destOrd="0" presId="urn:microsoft.com/office/officeart/2005/8/layout/hierarchy1"/>
    <dgm:cxn modelId="{1D685B40-3271-4F1C-8888-49C9A4A0E48E}" type="presOf" srcId="{84636872-2DB3-4C0F-82D6-0CF358828952}" destId="{F57F4D6B-AEFB-495D-8A98-669B570B0BC9}" srcOrd="0" destOrd="0" presId="urn:microsoft.com/office/officeart/2005/8/layout/hierarchy1"/>
    <dgm:cxn modelId="{2F70ED5B-5984-4DA5-A0AD-89F1A1E99E80}" type="presOf" srcId="{B99BDB21-7805-4A49-93DA-CF8C93A3A33F}" destId="{5A5FCCD0-1D31-40FF-A22A-3273780450B2}" srcOrd="0" destOrd="0" presId="urn:microsoft.com/office/officeart/2005/8/layout/hierarchy1"/>
    <dgm:cxn modelId="{E736A95D-E9B6-4A79-A1DB-4C8D435FAAFA}" type="presOf" srcId="{E58440F4-DD6A-4C18-A219-99EB47EB9243}" destId="{02331811-77FF-495F-96E7-64281ED39D09}" srcOrd="0" destOrd="0" presId="urn:microsoft.com/office/officeart/2005/8/layout/hierarchy1"/>
    <dgm:cxn modelId="{8D502B5F-705D-47EC-BC63-6904870D6293}" srcId="{1634E16A-4615-4837-A1FB-3399BE503F3B}" destId="{3922B68A-8197-4002-A1CA-E8E696FCA567}" srcOrd="2" destOrd="0" parTransId="{EA5226A9-F3D0-42CC-90CD-A1E0CE6E2C2A}" sibTransId="{C69896D5-B3BF-4ECE-A0FE-58BD5AE8C864}"/>
    <dgm:cxn modelId="{7D612741-4992-4274-8E9E-6ED335372F8C}" type="presOf" srcId="{07569B99-CCAA-426A-AE30-778D8D214058}" destId="{34A7E065-3623-4602-B93D-31D9777A6C66}" srcOrd="0" destOrd="0" presId="urn:microsoft.com/office/officeart/2005/8/layout/hierarchy1"/>
    <dgm:cxn modelId="{18910C64-4AD7-4D85-B715-A1C87FC9F1D1}" type="presOf" srcId="{5AC6989A-44D8-42ED-8711-2F4640FC527D}" destId="{F2D8C596-DF39-4CEA-B27D-37AA94BC4428}" srcOrd="0" destOrd="0" presId="urn:microsoft.com/office/officeart/2005/8/layout/hierarchy1"/>
    <dgm:cxn modelId="{DE54BD66-2F88-4D47-9890-AEB2CB5009BB}" srcId="{54E4307D-1ACB-4E8C-9282-83D024202450}" destId="{C17C18F8-2F64-4622-BED0-F8E79E6D6987}" srcOrd="0" destOrd="0" parTransId="{A8C44562-B159-401F-8EFD-85685BE2EE4A}" sibTransId="{65166198-C0C3-4CB6-9329-297F2418E1DE}"/>
    <dgm:cxn modelId="{53203068-B7FB-4D28-A908-B6D12DC14FB5}" srcId="{BC00171D-8E11-4029-85B6-D62767525DCD}" destId="{CEB21D93-6F41-4D2C-A1D0-3F419D0353DF}" srcOrd="3" destOrd="0" parTransId="{E5D87FD9-6878-4F6E-8045-EE76930DC4D1}" sibTransId="{410509A9-C7AD-4C39-B866-E1D371D908D3}"/>
    <dgm:cxn modelId="{872A656A-7DA7-4CCD-94A3-6DB81FDA70B1}" type="presOf" srcId="{D2F0DDCD-9245-42B2-A85E-5D99B2CF1394}" destId="{C41899B2-BC03-48E4-A44D-DD437449826F}" srcOrd="0" destOrd="0" presId="urn:microsoft.com/office/officeart/2005/8/layout/hierarchy1"/>
    <dgm:cxn modelId="{1E0F5E4B-DC5C-4C89-871A-4D981E514B8A}" srcId="{8E4152DA-F1C8-44EC-85B2-C6058B99A39B}" destId="{B6B35DE6-63C5-4B0E-8394-E79B11470375}" srcOrd="1" destOrd="0" parTransId="{D1C47B69-4BD6-465F-B5B9-64189E605E8F}" sibTransId="{13873D89-8364-41B8-8E44-D5825AD1B1FC}"/>
    <dgm:cxn modelId="{F8505C4E-32C8-4495-A86A-0995E0D8A2FB}" srcId="{8E4152DA-F1C8-44EC-85B2-C6058B99A39B}" destId="{ABDFA48B-5018-4D6C-BF8E-2261AF023B88}" srcOrd="3" destOrd="0" parTransId="{5C7FC7DC-3192-4F48-9860-4AE19C56009C}" sibTransId="{49A6DD23-12D5-4E53-A149-02E664EA8F03}"/>
    <dgm:cxn modelId="{D5318A6F-AC7A-416B-A8A0-EDABE5801D9C}" type="presOf" srcId="{3F8C26CE-213E-4B84-880C-94CFB6C3DE1A}" destId="{1D60791A-F821-457B-8EE2-49237D146E62}" srcOrd="0" destOrd="0" presId="urn:microsoft.com/office/officeart/2005/8/layout/hierarchy1"/>
    <dgm:cxn modelId="{D8E8ED4F-1659-475E-B543-6C18638C0241}" type="presOf" srcId="{8825B3DE-039F-4B11-AD87-62375CBFC710}" destId="{7B9A6590-5A4A-4D11-91D8-1B17DE6B0954}" srcOrd="0" destOrd="0" presId="urn:microsoft.com/office/officeart/2005/8/layout/hierarchy1"/>
    <dgm:cxn modelId="{9103A370-F494-4BC4-860C-3C5AAD81A87C}" type="presOf" srcId="{3BB02C19-2DFB-494D-B04C-6ABCD8BD1977}" destId="{08D96007-1574-44DE-93F3-A436388B486E}" srcOrd="0" destOrd="0" presId="urn:microsoft.com/office/officeart/2005/8/layout/hierarchy1"/>
    <dgm:cxn modelId="{77B9CA50-7C6D-44FA-B5C7-F230E19C8EB9}" srcId="{BC00171D-8E11-4029-85B6-D62767525DCD}" destId="{1634E16A-4615-4837-A1FB-3399BE503F3B}" srcOrd="2" destOrd="0" parTransId="{22BD4A08-F4AF-4F15-B012-ED9A003DA180}" sibTransId="{FA65DDFF-B753-48B7-9BDA-ECA61300A5B9}"/>
    <dgm:cxn modelId="{178AD450-4117-404A-B69A-23653EA9B1C8}" type="presOf" srcId="{D4CB4C70-57B2-41D7-BEC6-FDCA23E245DE}" destId="{D352293E-9248-4B8F-BA08-B0454BC0A766}" srcOrd="0" destOrd="0" presId="urn:microsoft.com/office/officeart/2005/8/layout/hierarchy1"/>
    <dgm:cxn modelId="{64958472-3905-4630-AFDA-A57C86490424}" type="presOf" srcId="{E5D87FD9-6878-4F6E-8045-EE76930DC4D1}" destId="{A7D7BDC6-121F-4B7F-959C-A60980B6DCAA}" srcOrd="0" destOrd="0" presId="urn:microsoft.com/office/officeart/2005/8/layout/hierarchy1"/>
    <dgm:cxn modelId="{6AF81473-FABA-4908-9012-5EAE097F413F}" srcId="{BC00171D-8E11-4029-85B6-D62767525DCD}" destId="{202ABE52-7F0E-4BDC-9FDA-AE17AE5BAB74}" srcOrd="4" destOrd="0" parTransId="{E44831A8-7D97-4F90-976E-9EEA2B679F94}" sibTransId="{263A3BF7-2004-4FDF-93C4-E9F4929DE934}"/>
    <dgm:cxn modelId="{54EC8273-B623-464D-9B38-B851B868CBED}" srcId="{CEB21D93-6F41-4D2C-A1D0-3F419D0353DF}" destId="{670DBD09-73BB-425F-A736-78CBE212C287}" srcOrd="2" destOrd="0" parTransId="{F259C9A1-905C-429E-AA95-C9844C2B598F}" sibTransId="{1D8E5378-9E2D-4199-896D-055E4BB2440C}"/>
    <dgm:cxn modelId="{2CC40875-B069-4D7D-8021-6E396B05F926}" srcId="{8825B3DE-039F-4B11-AD87-62375CBFC710}" destId="{56D42D5A-529A-4B03-8BD5-D585185540D8}" srcOrd="3" destOrd="0" parTransId="{A204D623-3874-4453-8246-17B80DF0C7D5}" sibTransId="{50192996-0BCE-4EF2-8C2A-EEC15AD83C59}"/>
    <dgm:cxn modelId="{58699B75-66CA-4917-AEFC-69EA2AC9E8DD}" type="presOf" srcId="{D3F2C7C3-7926-4D17-8128-CCA41B794139}" destId="{9497C202-3ECA-4454-AB4E-D3DB0684006D}" srcOrd="0" destOrd="0" presId="urn:microsoft.com/office/officeart/2005/8/layout/hierarchy1"/>
    <dgm:cxn modelId="{6708B375-111F-45D0-BA4A-176EADE791AF}" type="presOf" srcId="{30141025-25E4-4EB3-BD7E-6A715A5AD207}" destId="{50C674FF-5D08-40D0-B851-346F16B69D0F}" srcOrd="0" destOrd="0" presId="urn:microsoft.com/office/officeart/2005/8/layout/hierarchy1"/>
    <dgm:cxn modelId="{B412CD55-10EE-4483-B687-67F0CBED58CD}" type="presOf" srcId="{13080777-3B9B-4ADB-BFA4-1D85A8F74BEA}" destId="{FE65E739-E1D6-44E5-8ADB-F5D2181BCC36}" srcOrd="0" destOrd="0" presId="urn:microsoft.com/office/officeart/2005/8/layout/hierarchy1"/>
    <dgm:cxn modelId="{E9D41456-7776-4992-93A9-33E98174079B}" type="presOf" srcId="{28B6F121-9C7B-4B26-A43E-8AF72403D37D}" destId="{0A45F2EB-5AC1-4C20-8518-E6AA69827F31}" srcOrd="0" destOrd="0" presId="urn:microsoft.com/office/officeart/2005/8/layout/hierarchy1"/>
    <dgm:cxn modelId="{E45E1C56-D381-492B-87D6-A2DAE48D7204}" type="presOf" srcId="{5200FEF1-04BF-40E2-AEAC-D35FC33BF49A}" destId="{EB14C410-034E-4C2E-8286-3FD1FD3DCB97}" srcOrd="0" destOrd="0" presId="urn:microsoft.com/office/officeart/2005/8/layout/hierarchy1"/>
    <dgm:cxn modelId="{82B55656-4519-430E-AA49-6CAF83CFCFFE}" type="presOf" srcId="{BC00171D-8E11-4029-85B6-D62767525DCD}" destId="{03D77BF8-EB48-4D9C-85E1-576AC332216C}" srcOrd="0" destOrd="0" presId="urn:microsoft.com/office/officeart/2005/8/layout/hierarchy1"/>
    <dgm:cxn modelId="{C4165757-079C-4FDC-A4AE-1A8CD1FC77DB}" type="presOf" srcId="{B6B35DE6-63C5-4B0E-8394-E79B11470375}" destId="{7A0DCAF5-DD00-4C5A-A989-F9F4CB494FCD}" srcOrd="0" destOrd="0" presId="urn:microsoft.com/office/officeart/2005/8/layout/hierarchy1"/>
    <dgm:cxn modelId="{B1095D59-B252-4E5F-B9B2-ABEFDDDE11A3}" type="presOf" srcId="{005BA775-5332-47D0-8E86-06B633ADF8DF}" destId="{961F54ED-1696-474C-A3DB-1A2EF2ED95AB}" srcOrd="0" destOrd="0" presId="urn:microsoft.com/office/officeart/2005/8/layout/hierarchy1"/>
    <dgm:cxn modelId="{7CB6547A-CCE8-4D7E-B8DD-A95686232CBC}" srcId="{8E4152DA-F1C8-44EC-85B2-C6058B99A39B}" destId="{E58440F4-DD6A-4C18-A219-99EB47EB9243}" srcOrd="4" destOrd="0" parTransId="{D482BA65-D238-432A-875F-53A0C90D314F}" sibTransId="{F499DD1C-4956-443F-9B16-2EC1E15FCDF4}"/>
    <dgm:cxn modelId="{2442AE7A-68E5-4FAD-9595-11D64CD9CDD0}" type="presOf" srcId="{FE63DDA8-43B4-4A4D-9A73-6094B9C3AB63}" destId="{48EFEEF4-9D93-4D18-98E8-2F2C6B76D8B9}" srcOrd="0" destOrd="0" presId="urn:microsoft.com/office/officeart/2005/8/layout/hierarchy1"/>
    <dgm:cxn modelId="{D102857B-2A1C-49D0-A015-2CC44FFE9C90}" type="presOf" srcId="{C17C18F8-2F64-4622-BED0-F8E79E6D6987}" destId="{8E2464A2-52E8-4330-A2A9-2B3C54FB8586}" srcOrd="0" destOrd="0" presId="urn:microsoft.com/office/officeart/2005/8/layout/hierarchy1"/>
    <dgm:cxn modelId="{3A7E707F-0B1C-436F-A6AC-C81AD3D695B1}" srcId="{8825B3DE-039F-4B11-AD87-62375CBFC710}" destId="{28B6F121-9C7B-4B26-A43E-8AF72403D37D}" srcOrd="0" destOrd="0" parTransId="{D4CB4C70-57B2-41D7-BEC6-FDCA23E245DE}" sibTransId="{3A3D67E6-954D-4906-A603-274DE95BAC68}"/>
    <dgm:cxn modelId="{80645781-536F-410F-80D7-0ADD029A7EE1}" type="presOf" srcId="{50DFEDB8-8036-436E-836C-E0D896315411}" destId="{777C0A12-7678-4F24-821E-FCB453021C3D}" srcOrd="0" destOrd="0" presId="urn:microsoft.com/office/officeart/2005/8/layout/hierarchy1"/>
    <dgm:cxn modelId="{91C1D881-FF49-45AE-BBA5-162DC0AC780C}" srcId="{13080777-3B9B-4ADB-BFA4-1D85A8F74BEA}" destId="{5200FEF1-04BF-40E2-AEAC-D35FC33BF49A}" srcOrd="3" destOrd="0" parTransId="{3B78835D-932A-49CA-9345-FF8E0C5C7CF2}" sibTransId="{BACD0CD6-D97C-4C75-AFD6-426DD2330C6A}"/>
    <dgm:cxn modelId="{99B1F881-E245-4BC4-A8B3-D946241D382D}" type="presOf" srcId="{A5909A8A-C40D-4D0B-868A-6367B3381606}" destId="{60878114-94B7-4EC8-BDDA-5DF54C0FC362}" srcOrd="0" destOrd="0" presId="urn:microsoft.com/office/officeart/2005/8/layout/hierarchy1"/>
    <dgm:cxn modelId="{3299DA86-CDBD-4545-80C4-1B90B69C59D3}" type="presOf" srcId="{22BD4A08-F4AF-4F15-B012-ED9A003DA180}" destId="{7FC2F8FE-1AF3-437C-9FA6-88241BF91B41}" srcOrd="0" destOrd="0" presId="urn:microsoft.com/office/officeart/2005/8/layout/hierarchy1"/>
    <dgm:cxn modelId="{0681E689-8C59-4194-9F5F-7F78EE841813}" type="presOf" srcId="{54E4307D-1ACB-4E8C-9282-83D024202450}" destId="{319114D1-7489-4287-9F58-D92370797E6A}" srcOrd="0" destOrd="0" presId="urn:microsoft.com/office/officeart/2005/8/layout/hierarchy1"/>
    <dgm:cxn modelId="{225EB88D-2A07-4E5B-8B99-0CE767BB5538}" type="presOf" srcId="{1E7F0887-714E-46B8-B774-73E2277EB7CE}" destId="{CA04F5CB-4F63-4483-B9EA-4E7E0626FA4B}" srcOrd="0" destOrd="0" presId="urn:microsoft.com/office/officeart/2005/8/layout/hierarchy1"/>
    <dgm:cxn modelId="{95EE2990-8AC9-4167-B466-55C6AB87158B}" srcId="{13080777-3B9B-4ADB-BFA4-1D85A8F74BEA}" destId="{CEFACB0D-31BB-4631-ACF4-60A7D6AC71CA}" srcOrd="2" destOrd="0" parTransId="{C97D0C5F-CE19-4A6C-B663-715189FDA21B}" sibTransId="{940C550F-7F04-47FD-AF45-DDCB216B598D}"/>
    <dgm:cxn modelId="{F48F0493-A0B2-4857-A6DD-884F18DE2D21}" srcId="{CEB21D93-6F41-4D2C-A1D0-3F419D0353DF}" destId="{1E7F0887-714E-46B8-B774-73E2277EB7CE}" srcOrd="0" destOrd="0" parTransId="{4DAE565F-8C16-46B8-B8A4-3F7CFEC62EBD}" sibTransId="{49CEBBE1-EC1F-4C00-A939-57B906C6EF1B}"/>
    <dgm:cxn modelId="{CE566C93-36EF-4F41-9992-4C0B40148448}" srcId="{ABDFA48B-5018-4D6C-BF8E-2261AF023B88}" destId="{190A024D-424A-4869-8D3E-8EF4A4F8C0EC}" srcOrd="0" destOrd="0" parTransId="{7F82BB6D-6A23-46F7-BAD3-BD0D5A7B8182}" sibTransId="{794E2643-20F5-4623-9758-F2B207EF4413}"/>
    <dgm:cxn modelId="{394D449B-B3D2-4242-93AE-0594845CF464}" type="presOf" srcId="{1F1627EF-A604-4DF5-B3E1-732A5BBB98A9}" destId="{5F069A11-F3BA-49AC-8B71-48C17115FB10}" srcOrd="0" destOrd="0" presId="urn:microsoft.com/office/officeart/2005/8/layout/hierarchy1"/>
    <dgm:cxn modelId="{637B149C-DAF2-4C95-9998-0AB09B431CBF}" type="presOf" srcId="{F338E6F6-AD5C-4B58-A865-B90BFD6FFE3E}" destId="{21CECCF1-08A5-408F-8A0C-884A4F10492B}" srcOrd="0" destOrd="0" presId="urn:microsoft.com/office/officeart/2005/8/layout/hierarchy1"/>
    <dgm:cxn modelId="{DB936B9C-D9CD-4D44-9FC4-2CEAA4DC5020}" srcId="{C17C18F8-2F64-4622-BED0-F8E79E6D6987}" destId="{13080777-3B9B-4ADB-BFA4-1D85A8F74BEA}" srcOrd="2" destOrd="0" parTransId="{6E6D8A8C-2C5C-4968-A43A-940FCA51D8AA}" sibTransId="{416194F6-FD55-43F1-BAF0-31D1EEA55670}"/>
    <dgm:cxn modelId="{B4773B9E-9304-4E1C-81AF-6FC694B80C9D}" type="presOf" srcId="{04633E38-3DC5-4A16-B2ED-5CC424AE94BA}" destId="{186AC135-B905-4CEF-AEB1-8915D8BC6BC6}" srcOrd="0" destOrd="0" presId="urn:microsoft.com/office/officeart/2005/8/layout/hierarchy1"/>
    <dgm:cxn modelId="{02FEA79F-5A27-4071-AC62-4FBF6DD18279}" srcId="{ABDFA48B-5018-4D6C-BF8E-2261AF023B88}" destId="{3ED055FA-6669-49F3-9986-6F51EC3A4D0F}" srcOrd="4" destOrd="0" parTransId="{FE63DDA8-43B4-4A4D-9A73-6094B9C3AB63}" sibTransId="{741CF945-78E1-451E-81D5-0C19A1EFEFD6}"/>
    <dgm:cxn modelId="{293A7AA0-2376-4E58-841D-1BD36841FEBE}" srcId="{8825B3DE-039F-4B11-AD87-62375CBFC710}" destId="{78EB61D0-681F-410B-B0C5-8645CCFCF749}" srcOrd="2" destOrd="0" parTransId="{07569B99-CCAA-426A-AE30-778D8D214058}" sibTransId="{1C16DD83-D1EF-4B1F-882F-BEE153DEA459}"/>
    <dgm:cxn modelId="{E450C2A1-6F1F-426C-8BCC-14FC4993FABD}" type="presOf" srcId="{4DAE565F-8C16-46B8-B8A4-3F7CFEC62EBD}" destId="{C852E207-D11A-47FD-A088-3DD60A1C5F14}" srcOrd="0" destOrd="0" presId="urn:microsoft.com/office/officeart/2005/8/layout/hierarchy1"/>
    <dgm:cxn modelId="{87B307A3-262B-4C8C-9FED-F41F67AE667F}" type="presOf" srcId="{BC5F553A-F3DB-4EA7-AF07-6A121090F013}" destId="{067AB31D-F2DB-466C-9BCA-2FE6A752BDC6}" srcOrd="0" destOrd="0" presId="urn:microsoft.com/office/officeart/2005/8/layout/hierarchy1"/>
    <dgm:cxn modelId="{987836A5-963F-4FB5-9E8F-B18F9C6180CF}" type="presOf" srcId="{E37972A8-76A5-4686-9689-19CFBD923F49}" destId="{1A258EB6-F6D2-4CB7-BB68-63A30702A3AB}" srcOrd="0" destOrd="0" presId="urn:microsoft.com/office/officeart/2005/8/layout/hierarchy1"/>
    <dgm:cxn modelId="{B149A3AB-07B3-4F47-8580-7134E07382B4}" type="presOf" srcId="{CEFACB0D-31BB-4631-ACF4-60A7D6AC71CA}" destId="{BF3B6295-9701-4D29-8282-3B62D20BBB84}" srcOrd="0" destOrd="0" presId="urn:microsoft.com/office/officeart/2005/8/layout/hierarchy1"/>
    <dgm:cxn modelId="{71E866AD-62B7-4008-8DAA-60B1E12D8D2F}" type="presOf" srcId="{91B46947-8CF4-4213-9B77-C9A0A9E829C9}" destId="{D5BF6ECE-D281-490F-B1A9-4B65777EC87B}" srcOrd="0" destOrd="0" presId="urn:microsoft.com/office/officeart/2005/8/layout/hierarchy1"/>
    <dgm:cxn modelId="{E94EFAB0-EE8B-48B8-A885-A15A1EBFC72C}" srcId="{202ABE52-7F0E-4BDC-9FDA-AE17AE5BAB74}" destId="{EE191BDF-267B-4E13-8DDA-F41386E166FD}" srcOrd="0" destOrd="0" parTransId="{FCC7CB37-6DFE-4B5C-8AA7-2598BF36C343}" sibTransId="{5EE875A6-0A14-4B09-9EF4-0E9DE2B45E87}"/>
    <dgm:cxn modelId="{EA4675B6-AD03-44D7-82C9-E4EA94E7F627}" type="presOf" srcId="{D1C47B69-4BD6-465F-B5B9-64189E605E8F}" destId="{038755E2-05BD-4B83-A904-24E2C554D256}" srcOrd="0" destOrd="0" presId="urn:microsoft.com/office/officeart/2005/8/layout/hierarchy1"/>
    <dgm:cxn modelId="{D57E88B6-A2E6-4975-85D5-E325FE2B6356}" srcId="{202ABE52-7F0E-4BDC-9FDA-AE17AE5BAB74}" destId="{E8126D9B-4251-487A-8E4B-77ABEFAAA5B8}" srcOrd="4" destOrd="0" parTransId="{DC4D19F9-305D-434A-97C0-AF97E0885244}" sibTransId="{787DC6A2-8E10-4487-B653-475E06CF1111}"/>
    <dgm:cxn modelId="{417D73BA-FD69-404B-B1D4-C82A8431948C}" type="presOf" srcId="{670DBD09-73BB-425F-A736-78CBE212C287}" destId="{DF09839C-7832-4010-8E54-0587548EBE37}" srcOrd="0" destOrd="0" presId="urn:microsoft.com/office/officeart/2005/8/layout/hierarchy1"/>
    <dgm:cxn modelId="{097C3DC1-D6AD-45A8-B5AC-055B29019FFF}" srcId="{C17C18F8-2F64-4622-BED0-F8E79E6D6987}" destId="{BC00171D-8E11-4029-85B6-D62767525DCD}" srcOrd="1" destOrd="0" parTransId="{18EAD400-FC24-46A7-BE68-E322FFB83B0E}" sibTransId="{52C9CE04-BFE4-45C5-B4E0-2E941A8B6658}"/>
    <dgm:cxn modelId="{22560EC2-7A25-4F88-A831-C948B7CAB000}" type="presOf" srcId="{E44831A8-7D97-4F90-976E-9EEA2B679F94}" destId="{0FD422B5-D210-4D32-8B00-F067AD4BB7B3}" srcOrd="0" destOrd="0" presId="urn:microsoft.com/office/officeart/2005/8/layout/hierarchy1"/>
    <dgm:cxn modelId="{37387EC2-03E5-416F-8D72-C1FE82EC9888}" type="presOf" srcId="{3ED055FA-6669-49F3-9986-6F51EC3A4D0F}" destId="{DE1136A4-5BEA-4B8A-B28D-C54FD0959094}" srcOrd="0" destOrd="0" presId="urn:microsoft.com/office/officeart/2005/8/layout/hierarchy1"/>
    <dgm:cxn modelId="{8302C9C3-A019-4E2E-8AFF-F248C0C5DBD2}" srcId="{13080777-3B9B-4ADB-BFA4-1D85A8F74BEA}" destId="{04633E38-3DC5-4A16-B2ED-5CC424AE94BA}" srcOrd="1" destOrd="0" parTransId="{E37972A8-76A5-4686-9689-19CFBD923F49}" sibTransId="{09A21EF9-F8FD-459F-A715-C172F03C26E3}"/>
    <dgm:cxn modelId="{86B3ABC4-2A6C-4037-8335-BFA38711FA18}" type="presOf" srcId="{1AE973D9-CD6A-424E-986C-8A6C483AB054}" destId="{3E354619-A4F7-42C9-86A4-093F9CDEEE43}" srcOrd="0" destOrd="0" presId="urn:microsoft.com/office/officeart/2005/8/layout/hierarchy1"/>
    <dgm:cxn modelId="{5F9510C5-DD4A-4C50-B47D-B6C3B0F8674D}" type="presOf" srcId="{0FE33BAA-6D05-4794-8C65-B361127A11F2}" destId="{B65C2FD6-2C87-4B72-A90D-D3D5D63001EE}" srcOrd="0" destOrd="0" presId="urn:microsoft.com/office/officeart/2005/8/layout/hierarchy1"/>
    <dgm:cxn modelId="{F3015DC6-0861-4B43-B625-4EC05BDCBA01}" srcId="{BC00171D-8E11-4029-85B6-D62767525DCD}" destId="{F6225A5A-7516-4F92-9BF7-5AB0AF83C0EE}" srcOrd="1" destOrd="0" parTransId="{84636872-2DB3-4C0F-82D6-0CF358828952}" sibTransId="{07C2AA56-011C-4C37-B9C2-D7458BB25CB9}"/>
    <dgm:cxn modelId="{62A56BC8-E258-4603-BCB6-F8F93B4758F0}" type="presOf" srcId="{56D42D5A-529A-4B03-8BD5-D585185540D8}" destId="{B39137A0-C078-4378-904C-EC93956CE7CD}" srcOrd="0" destOrd="0" presId="urn:microsoft.com/office/officeart/2005/8/layout/hierarchy1"/>
    <dgm:cxn modelId="{6ECEBDC8-92FD-485C-A3EE-AAF200613AB5}" type="presOf" srcId="{427E2F95-15D5-4D12-97BC-037BE7D1FC32}" destId="{F0F76E34-55E6-4079-8C96-9B5DC80A63DC}" srcOrd="0" destOrd="0" presId="urn:microsoft.com/office/officeart/2005/8/layout/hierarchy1"/>
    <dgm:cxn modelId="{5D11F9CC-822D-4BA5-A18C-D91405A241DF}" type="presOf" srcId="{D482BA65-D238-432A-875F-53A0C90D314F}" destId="{7769672C-A0CD-4F3A-9FEC-68897DF30207}" srcOrd="0" destOrd="0" presId="urn:microsoft.com/office/officeart/2005/8/layout/hierarchy1"/>
    <dgm:cxn modelId="{F8512DCF-81E4-43D8-942F-9AC29CB96E21}" type="presOf" srcId="{ABDFA48B-5018-4D6C-BF8E-2261AF023B88}" destId="{6D368C5E-2DE4-4824-83E0-4ABAEC39B101}" srcOrd="0" destOrd="0" presId="urn:microsoft.com/office/officeart/2005/8/layout/hierarchy1"/>
    <dgm:cxn modelId="{90EE16D0-1E6C-4750-8727-F8FEEFD33E01}" type="presOf" srcId="{BE003885-10D8-41A7-91E9-7EEE3369297F}" destId="{72E69B3C-5F4A-4347-85A7-B81A1F8F4133}" srcOrd="0" destOrd="0" presId="urn:microsoft.com/office/officeart/2005/8/layout/hierarchy1"/>
    <dgm:cxn modelId="{DC8E98D2-AD0E-42C8-B7C5-9E1F4E0ED4A1}" srcId="{13080777-3B9B-4ADB-BFA4-1D85A8F74BEA}" destId="{3F8C26CE-213E-4B84-880C-94CFB6C3DE1A}" srcOrd="0" destOrd="0" parTransId="{50DFEDB8-8036-436E-836C-E0D896315411}" sibTransId="{4F68B03A-F9D5-410A-95C6-708DD602EE6A}"/>
    <dgm:cxn modelId="{9E2AAED6-2C20-45F6-ABB5-8B86FFBF7C71}" type="presOf" srcId="{42B9BE06-FF5D-4488-9559-F0FAE58A862F}" destId="{46454106-A21D-45CC-924A-8F78FE4F1974}" srcOrd="0" destOrd="0" presId="urn:microsoft.com/office/officeart/2005/8/layout/hierarchy1"/>
    <dgm:cxn modelId="{E1B3CBD6-8555-4B6A-86ED-A1A3C2263ED0}" srcId="{BC00171D-8E11-4029-85B6-D62767525DCD}" destId="{A5909A8A-C40D-4D0B-868A-6367B3381606}" srcOrd="0" destOrd="0" parTransId="{427E2F95-15D5-4D12-97BC-037BE7D1FC32}" sibTransId="{DE3DA6CA-A869-42D5-A437-5916F9551413}"/>
    <dgm:cxn modelId="{8BE60FD7-0355-4BAF-8A0C-CD3EB2873425}" type="presOf" srcId="{9847F6C3-C35C-43E3-96F7-0487D853003F}" destId="{51D0976C-9275-4B1C-9E18-2CDADC88C0C6}" srcOrd="0" destOrd="0" presId="urn:microsoft.com/office/officeart/2005/8/layout/hierarchy1"/>
    <dgm:cxn modelId="{889569D7-2BB5-400A-B287-6BB1987F176A}" srcId="{202ABE52-7F0E-4BDC-9FDA-AE17AE5BAB74}" destId="{1AE973D9-CD6A-424E-986C-8A6C483AB054}" srcOrd="3" destOrd="0" parTransId="{45AA485F-336A-4205-8CE9-E70A5BF292E9}" sibTransId="{1F9291D2-817A-46F9-848E-488F0D4F61D6}"/>
    <dgm:cxn modelId="{A3772ED8-FBA2-47CC-BA91-F78A02750AEC}" srcId="{202ABE52-7F0E-4BDC-9FDA-AE17AE5BAB74}" destId="{005BA775-5332-47D0-8E86-06B633ADF8DF}" srcOrd="1" destOrd="0" parTransId="{0FE33BAA-6D05-4794-8C65-B361127A11F2}" sibTransId="{F45A29D4-624D-4E73-B92D-F9989F5EA7FA}"/>
    <dgm:cxn modelId="{8DF2D5D9-D763-49A9-A179-A1A4C824C11B}" type="presOf" srcId="{6E6D8A8C-2C5C-4968-A43A-940FCA51D8AA}" destId="{DF4ADBDC-0782-4231-B586-492D8062F766}" srcOrd="0" destOrd="0" presId="urn:microsoft.com/office/officeart/2005/8/layout/hierarchy1"/>
    <dgm:cxn modelId="{54F2E5D9-E8D4-44BF-815D-64BBAB93504D}" type="presOf" srcId="{E8126D9B-4251-487A-8E4B-77ABEFAAA5B8}" destId="{27E70BAA-0D82-4EDC-A3E5-7F72C771AAFC}" srcOrd="0" destOrd="0" presId="urn:microsoft.com/office/officeart/2005/8/layout/hierarchy1"/>
    <dgm:cxn modelId="{145049DD-8043-4228-A10F-A7922213FF92}" type="presOf" srcId="{5C7FC7DC-3192-4F48-9860-4AE19C56009C}" destId="{4F147D40-0AC0-4E31-A96F-ACF107E33535}" srcOrd="0" destOrd="0" presId="urn:microsoft.com/office/officeart/2005/8/layout/hierarchy1"/>
    <dgm:cxn modelId="{4C0B60DE-723E-42E9-9647-04ABFA943646}" type="presOf" srcId="{6EB166AE-368D-412E-9F11-7A7F94E884B6}" destId="{83739A84-E23C-4727-A2B8-E6622FECE281}" srcOrd="0" destOrd="0" presId="urn:microsoft.com/office/officeart/2005/8/layout/hierarchy1"/>
    <dgm:cxn modelId="{0573AEE8-7CB6-45E4-9A7E-DC1A8E32D558}" srcId="{C17C18F8-2F64-4622-BED0-F8E79E6D6987}" destId="{3BB02C19-2DFB-494D-B04C-6ABCD8BD1977}" srcOrd="0" destOrd="0" parTransId="{F338E6F6-AD5C-4B58-A865-B90BFD6FFE3E}" sibTransId="{488E9F8E-0075-4E3F-9F25-0DC255561106}"/>
    <dgm:cxn modelId="{197DBBF1-A4CF-41E5-B446-862BEE370741}" type="presOf" srcId="{2DABD37E-3875-49EB-A69B-C016490883BF}" destId="{3CD19D9E-B977-4CD7-9F3A-985EF65C6AC1}" srcOrd="0" destOrd="0" presId="urn:microsoft.com/office/officeart/2005/8/layout/hierarchy1"/>
    <dgm:cxn modelId="{0263B8F2-C4C2-4B80-B51A-D1AEF50A9A4D}" type="presOf" srcId="{45AA485F-336A-4205-8CE9-E70A5BF292E9}" destId="{C91CD20C-D2E5-4F1F-BA01-0A7A0666F94D}" srcOrd="0" destOrd="0" presId="urn:microsoft.com/office/officeart/2005/8/layout/hierarchy1"/>
    <dgm:cxn modelId="{5EA19AF4-B1D4-4108-8D86-69FE8ECD2EFA}" type="presOf" srcId="{78EB61D0-681F-410B-B0C5-8645CCFCF749}" destId="{9F384E8C-ECA0-4EBD-8E80-01C6A050F8C5}" srcOrd="0" destOrd="0" presId="urn:microsoft.com/office/officeart/2005/8/layout/hierarchy1"/>
    <dgm:cxn modelId="{6D804BF7-A062-47E2-9C35-675F30A98A97}" type="presOf" srcId="{1634E16A-4615-4837-A1FB-3399BE503F3B}" destId="{47851B17-3EE0-4ED7-A95E-2AED7AC64ABA}" srcOrd="0" destOrd="0" presId="urn:microsoft.com/office/officeart/2005/8/layout/hierarchy1"/>
    <dgm:cxn modelId="{16E210F8-BBAE-443E-B762-963C532AAE5A}" srcId="{202ABE52-7F0E-4BDC-9FDA-AE17AE5BAB74}" destId="{D3F2C7C3-7926-4D17-8128-CCA41B794139}" srcOrd="2" destOrd="0" parTransId="{BE003885-10D8-41A7-91E9-7EEE3369297F}" sibTransId="{DBB84065-CDB4-4CFE-9CE0-71E2F7EAE6AB}"/>
    <dgm:cxn modelId="{3AB801F9-E87C-4D82-BCA8-2D465F64FFA8}" type="presOf" srcId="{190A024D-424A-4869-8D3E-8EF4A4F8C0EC}" destId="{472FAF3D-FD16-4F99-8162-37DF1D86821E}" srcOrd="0" destOrd="0" presId="urn:microsoft.com/office/officeart/2005/8/layout/hierarchy1"/>
    <dgm:cxn modelId="{3C0C28FC-E6AF-4959-97BA-E750AB3E8D83}" type="presOf" srcId="{3922B68A-8197-4002-A1CA-E8E696FCA567}" destId="{40F66103-4547-400B-AAF3-3C790164B2D3}" srcOrd="0" destOrd="0" presId="urn:microsoft.com/office/officeart/2005/8/layout/hierarchy1"/>
    <dgm:cxn modelId="{1C5397FD-AFB6-43D1-805F-17B73771751B}" type="presOf" srcId="{4FC8C11D-692C-40EF-A0A2-407327BA23C4}" destId="{B7D3B2C6-3D51-4F10-948C-CD24DC474A9F}" srcOrd="0" destOrd="0" presId="urn:microsoft.com/office/officeart/2005/8/layout/hierarchy1"/>
    <dgm:cxn modelId="{2163B0FD-B21B-4513-AFFC-95B5DBB64768}" srcId="{8E4152DA-F1C8-44EC-85B2-C6058B99A39B}" destId="{782FA85D-C738-425F-91C1-8ED1CFC58171}" srcOrd="2" destOrd="0" parTransId="{30141025-25E4-4EB3-BD7E-6A715A5AD207}" sibTransId="{D82E7DBD-31D6-4186-B4F9-F70A4DD36F45}"/>
    <dgm:cxn modelId="{91645A3A-4D7F-4CBA-81F6-88AD0DA72FD2}" type="presParOf" srcId="{319114D1-7489-4287-9F58-D92370797E6A}" destId="{89C06C0C-7471-464E-8A7D-CC785E3DEA0E}" srcOrd="0" destOrd="0" presId="urn:microsoft.com/office/officeart/2005/8/layout/hierarchy1"/>
    <dgm:cxn modelId="{274F0C5A-2E5E-43D3-B000-B9F387D34152}" type="presParOf" srcId="{89C06C0C-7471-464E-8A7D-CC785E3DEA0E}" destId="{03990CC6-1BB9-41B5-B799-829E66E13CBC}" srcOrd="0" destOrd="0" presId="urn:microsoft.com/office/officeart/2005/8/layout/hierarchy1"/>
    <dgm:cxn modelId="{DA202719-2CA1-498D-9B3C-1E8E3C3B02CE}" type="presParOf" srcId="{03990CC6-1BB9-41B5-B799-829E66E13CBC}" destId="{85D4D9CC-A478-410C-BAFA-143D41222AA6}" srcOrd="0" destOrd="0" presId="urn:microsoft.com/office/officeart/2005/8/layout/hierarchy1"/>
    <dgm:cxn modelId="{049BBE11-9D16-4F88-8BEA-C05EC0DEFB0E}" type="presParOf" srcId="{03990CC6-1BB9-41B5-B799-829E66E13CBC}" destId="{8E2464A2-52E8-4330-A2A9-2B3C54FB8586}" srcOrd="1" destOrd="0" presId="urn:microsoft.com/office/officeart/2005/8/layout/hierarchy1"/>
    <dgm:cxn modelId="{62905538-577A-4F3D-8BC3-9AC71A5408F1}" type="presParOf" srcId="{89C06C0C-7471-464E-8A7D-CC785E3DEA0E}" destId="{C518FD04-3310-414E-B245-DBFC996D869B}" srcOrd="1" destOrd="0" presId="urn:microsoft.com/office/officeart/2005/8/layout/hierarchy1"/>
    <dgm:cxn modelId="{28C917CA-4744-45A8-AE27-D932BA2CE156}" type="presParOf" srcId="{C518FD04-3310-414E-B245-DBFC996D869B}" destId="{21CECCF1-08A5-408F-8A0C-884A4F10492B}" srcOrd="0" destOrd="0" presId="urn:microsoft.com/office/officeart/2005/8/layout/hierarchy1"/>
    <dgm:cxn modelId="{549226E4-DB93-4551-A0DD-AC096B5B7D07}" type="presParOf" srcId="{C518FD04-3310-414E-B245-DBFC996D869B}" destId="{BF10D6AF-391F-4BCB-BF0D-71113CE63DF6}" srcOrd="1" destOrd="0" presId="urn:microsoft.com/office/officeart/2005/8/layout/hierarchy1"/>
    <dgm:cxn modelId="{F0F4A661-40FC-4D4B-B8F4-5B0F8A3346CC}" type="presParOf" srcId="{BF10D6AF-391F-4BCB-BF0D-71113CE63DF6}" destId="{007364E1-FC54-4DCE-A656-4CB93EFDCA00}" srcOrd="0" destOrd="0" presId="urn:microsoft.com/office/officeart/2005/8/layout/hierarchy1"/>
    <dgm:cxn modelId="{C4C7A2E8-065F-40CD-A77A-332448162C7C}" type="presParOf" srcId="{007364E1-FC54-4DCE-A656-4CB93EFDCA00}" destId="{9AD5C6FA-8503-4B65-A2CD-BD56D7DC8F07}" srcOrd="0" destOrd="0" presId="urn:microsoft.com/office/officeart/2005/8/layout/hierarchy1"/>
    <dgm:cxn modelId="{AB1A7B26-C1D8-4B73-A9B9-211D6DD35F2A}" type="presParOf" srcId="{007364E1-FC54-4DCE-A656-4CB93EFDCA00}" destId="{08D96007-1574-44DE-93F3-A436388B486E}" srcOrd="1" destOrd="0" presId="urn:microsoft.com/office/officeart/2005/8/layout/hierarchy1"/>
    <dgm:cxn modelId="{FCBC11C1-9D75-4720-922F-6F1C11429BF3}" type="presParOf" srcId="{BF10D6AF-391F-4BCB-BF0D-71113CE63DF6}" destId="{7E942D8B-2B5F-40DF-A559-CB790422C459}" srcOrd="1" destOrd="0" presId="urn:microsoft.com/office/officeart/2005/8/layout/hierarchy1"/>
    <dgm:cxn modelId="{C1361C97-B81C-406C-B1FC-D93A39B5163F}" type="presParOf" srcId="{C518FD04-3310-414E-B245-DBFC996D869B}" destId="{65D5BF89-D201-454A-98C2-85E7C0DB3052}" srcOrd="2" destOrd="0" presId="urn:microsoft.com/office/officeart/2005/8/layout/hierarchy1"/>
    <dgm:cxn modelId="{061D6F1C-521B-402E-950E-2D21FEEF8921}" type="presParOf" srcId="{C518FD04-3310-414E-B245-DBFC996D869B}" destId="{790D8426-EC3D-4CDB-AC11-ACE966CC85AB}" srcOrd="3" destOrd="0" presId="urn:microsoft.com/office/officeart/2005/8/layout/hierarchy1"/>
    <dgm:cxn modelId="{964DF010-1F69-4C16-9F80-98F20A595A84}" type="presParOf" srcId="{790D8426-EC3D-4CDB-AC11-ACE966CC85AB}" destId="{F5FB5341-AA08-43B4-8AF0-5E02A1711718}" srcOrd="0" destOrd="0" presId="urn:microsoft.com/office/officeart/2005/8/layout/hierarchy1"/>
    <dgm:cxn modelId="{59ADB72F-95D5-4F8C-BDAD-FC7EB89ECFCE}" type="presParOf" srcId="{F5FB5341-AA08-43B4-8AF0-5E02A1711718}" destId="{04268F87-4352-4DD3-AAF3-34BA2810540A}" srcOrd="0" destOrd="0" presId="urn:microsoft.com/office/officeart/2005/8/layout/hierarchy1"/>
    <dgm:cxn modelId="{D941E4CB-3610-474A-B71F-975DDFE21FA6}" type="presParOf" srcId="{F5FB5341-AA08-43B4-8AF0-5E02A1711718}" destId="{03D77BF8-EB48-4D9C-85E1-576AC332216C}" srcOrd="1" destOrd="0" presId="urn:microsoft.com/office/officeart/2005/8/layout/hierarchy1"/>
    <dgm:cxn modelId="{90B25424-B20C-41E9-A485-27D244A6DFAD}" type="presParOf" srcId="{790D8426-EC3D-4CDB-AC11-ACE966CC85AB}" destId="{294412D1-AE6E-4F44-A874-701FB5050043}" srcOrd="1" destOrd="0" presId="urn:microsoft.com/office/officeart/2005/8/layout/hierarchy1"/>
    <dgm:cxn modelId="{D69DEFC3-1FE0-464E-9D14-19A56A12C20C}" type="presParOf" srcId="{294412D1-AE6E-4F44-A874-701FB5050043}" destId="{F0F76E34-55E6-4079-8C96-9B5DC80A63DC}" srcOrd="0" destOrd="0" presId="urn:microsoft.com/office/officeart/2005/8/layout/hierarchy1"/>
    <dgm:cxn modelId="{EE05FF5E-740F-423B-A6DE-2AD5E23F8617}" type="presParOf" srcId="{294412D1-AE6E-4F44-A874-701FB5050043}" destId="{41EF9A2B-6008-4B4B-A770-27CFA74DE56A}" srcOrd="1" destOrd="0" presId="urn:microsoft.com/office/officeart/2005/8/layout/hierarchy1"/>
    <dgm:cxn modelId="{3B336B95-1F8E-42FA-ADD4-F2863D7670D5}" type="presParOf" srcId="{41EF9A2B-6008-4B4B-A770-27CFA74DE56A}" destId="{43A17FF2-28E9-49ED-B79F-6CB1469C0F89}" srcOrd="0" destOrd="0" presId="urn:microsoft.com/office/officeart/2005/8/layout/hierarchy1"/>
    <dgm:cxn modelId="{3F262B70-D1BE-401D-AB1F-5D170867F003}" type="presParOf" srcId="{43A17FF2-28E9-49ED-B79F-6CB1469C0F89}" destId="{324F228B-3858-4552-98D9-06FAF6A2EA9E}" srcOrd="0" destOrd="0" presId="urn:microsoft.com/office/officeart/2005/8/layout/hierarchy1"/>
    <dgm:cxn modelId="{F154FE1F-9A01-49D3-99F4-9BAB14C8EA0E}" type="presParOf" srcId="{43A17FF2-28E9-49ED-B79F-6CB1469C0F89}" destId="{60878114-94B7-4EC8-BDDA-5DF54C0FC362}" srcOrd="1" destOrd="0" presId="urn:microsoft.com/office/officeart/2005/8/layout/hierarchy1"/>
    <dgm:cxn modelId="{0175B301-A9C1-46D1-A917-C2B8F36DFE60}" type="presParOf" srcId="{41EF9A2B-6008-4B4B-A770-27CFA74DE56A}" destId="{1E001348-B178-43E3-A72B-4C7EFBC30710}" srcOrd="1" destOrd="0" presId="urn:microsoft.com/office/officeart/2005/8/layout/hierarchy1"/>
    <dgm:cxn modelId="{4A87369E-B56C-49DC-8975-FDB2DE169183}" type="presParOf" srcId="{294412D1-AE6E-4F44-A874-701FB5050043}" destId="{F57F4D6B-AEFB-495D-8A98-669B570B0BC9}" srcOrd="2" destOrd="0" presId="urn:microsoft.com/office/officeart/2005/8/layout/hierarchy1"/>
    <dgm:cxn modelId="{754BDE86-B744-4405-A530-34D68991001E}" type="presParOf" srcId="{294412D1-AE6E-4F44-A874-701FB5050043}" destId="{1AC5D622-0F20-4BCA-8BA3-E7C2415BA9CA}" srcOrd="3" destOrd="0" presId="urn:microsoft.com/office/officeart/2005/8/layout/hierarchy1"/>
    <dgm:cxn modelId="{EAA8610C-6DC7-423C-8F91-6798D9C78E5A}" type="presParOf" srcId="{1AC5D622-0F20-4BCA-8BA3-E7C2415BA9CA}" destId="{12EDDABF-1FC4-485B-AE9D-F39CBA429427}" srcOrd="0" destOrd="0" presId="urn:microsoft.com/office/officeart/2005/8/layout/hierarchy1"/>
    <dgm:cxn modelId="{E9C8C685-6E07-46F9-8FC7-ACBD377610EB}" type="presParOf" srcId="{12EDDABF-1FC4-485B-AE9D-F39CBA429427}" destId="{060C2FD1-645B-4F56-9F94-D2AD18CC2BE9}" srcOrd="0" destOrd="0" presId="urn:microsoft.com/office/officeart/2005/8/layout/hierarchy1"/>
    <dgm:cxn modelId="{470B0B41-38E6-41DC-8FC3-6593F3552602}" type="presParOf" srcId="{12EDDABF-1FC4-485B-AE9D-F39CBA429427}" destId="{C9DDEF78-90B1-48BC-9EE9-3CF4AB058E4D}" srcOrd="1" destOrd="0" presId="urn:microsoft.com/office/officeart/2005/8/layout/hierarchy1"/>
    <dgm:cxn modelId="{DB03E67B-D180-470D-AC64-F9C66FF88463}" type="presParOf" srcId="{1AC5D622-0F20-4BCA-8BA3-E7C2415BA9CA}" destId="{2D591115-A33D-4FBE-8B82-59B6A04983C8}" srcOrd="1" destOrd="0" presId="urn:microsoft.com/office/officeart/2005/8/layout/hierarchy1"/>
    <dgm:cxn modelId="{11919D98-D2AD-4DD7-B857-6F364277E486}" type="presParOf" srcId="{294412D1-AE6E-4F44-A874-701FB5050043}" destId="{7FC2F8FE-1AF3-437C-9FA6-88241BF91B41}" srcOrd="4" destOrd="0" presId="urn:microsoft.com/office/officeart/2005/8/layout/hierarchy1"/>
    <dgm:cxn modelId="{D877BA51-F99D-41AA-817A-E30B5CADF29F}" type="presParOf" srcId="{294412D1-AE6E-4F44-A874-701FB5050043}" destId="{7F0B456B-CEAC-423A-A9E7-9454D2F7B66C}" srcOrd="5" destOrd="0" presId="urn:microsoft.com/office/officeart/2005/8/layout/hierarchy1"/>
    <dgm:cxn modelId="{2A301618-1E31-4299-A9F2-3B2E84377FF4}" type="presParOf" srcId="{7F0B456B-CEAC-423A-A9E7-9454D2F7B66C}" destId="{13CE84C7-3100-4160-9697-86A0EFEC7728}" srcOrd="0" destOrd="0" presId="urn:microsoft.com/office/officeart/2005/8/layout/hierarchy1"/>
    <dgm:cxn modelId="{1D3C0BC2-6CAA-4A67-9843-22CB08B9531D}" type="presParOf" srcId="{13CE84C7-3100-4160-9697-86A0EFEC7728}" destId="{30B686F0-6E26-4188-9E20-ED4A4F53AA51}" srcOrd="0" destOrd="0" presId="urn:microsoft.com/office/officeart/2005/8/layout/hierarchy1"/>
    <dgm:cxn modelId="{A2B2B91C-A0BE-4567-BF2A-ED022A9454EA}" type="presParOf" srcId="{13CE84C7-3100-4160-9697-86A0EFEC7728}" destId="{47851B17-3EE0-4ED7-A95E-2AED7AC64ABA}" srcOrd="1" destOrd="0" presId="urn:microsoft.com/office/officeart/2005/8/layout/hierarchy1"/>
    <dgm:cxn modelId="{D78EE142-51FE-48D1-B101-7BAA2DE03FBA}" type="presParOf" srcId="{7F0B456B-CEAC-423A-A9E7-9454D2F7B66C}" destId="{85FA7389-14F8-435B-9F59-7D4FA8726381}" srcOrd="1" destOrd="0" presId="urn:microsoft.com/office/officeart/2005/8/layout/hierarchy1"/>
    <dgm:cxn modelId="{3AD6DBF1-789C-4E64-8685-7E9A474FA085}" type="presParOf" srcId="{85FA7389-14F8-435B-9F59-7D4FA8726381}" destId="{BD4D2340-9FAC-4456-9A39-18954B10EE14}" srcOrd="0" destOrd="0" presId="urn:microsoft.com/office/officeart/2005/8/layout/hierarchy1"/>
    <dgm:cxn modelId="{9C20B451-16A0-47DC-BA10-6D412EE69264}" type="presParOf" srcId="{85FA7389-14F8-435B-9F59-7D4FA8726381}" destId="{F0B4A0BA-71EC-429C-BF3E-6E2D03C025E6}" srcOrd="1" destOrd="0" presId="urn:microsoft.com/office/officeart/2005/8/layout/hierarchy1"/>
    <dgm:cxn modelId="{41ACBB7D-B96D-4CE5-AFB2-766A4B9EE167}" type="presParOf" srcId="{F0B4A0BA-71EC-429C-BF3E-6E2D03C025E6}" destId="{79A549E1-9F88-4441-91BF-11AB03C4CBBF}" srcOrd="0" destOrd="0" presId="urn:microsoft.com/office/officeart/2005/8/layout/hierarchy1"/>
    <dgm:cxn modelId="{DF708218-1D96-4B27-8EB9-4F41C1865AD7}" type="presParOf" srcId="{79A549E1-9F88-4441-91BF-11AB03C4CBBF}" destId="{D5325E96-1C91-4EFB-8EB6-CC485F9492FB}" srcOrd="0" destOrd="0" presId="urn:microsoft.com/office/officeart/2005/8/layout/hierarchy1"/>
    <dgm:cxn modelId="{8AA59F75-2F19-4C9A-8B14-E2DBABA2662C}" type="presParOf" srcId="{79A549E1-9F88-4441-91BF-11AB03C4CBBF}" destId="{067AB31D-F2DB-466C-9BCA-2FE6A752BDC6}" srcOrd="1" destOrd="0" presId="urn:microsoft.com/office/officeart/2005/8/layout/hierarchy1"/>
    <dgm:cxn modelId="{1EFB3A36-4F0F-4F36-908F-A337B3A7686D}" type="presParOf" srcId="{F0B4A0BA-71EC-429C-BF3E-6E2D03C025E6}" destId="{232A0EC7-34C6-4F2A-B5FF-8B5289D00936}" srcOrd="1" destOrd="0" presId="urn:microsoft.com/office/officeart/2005/8/layout/hierarchy1"/>
    <dgm:cxn modelId="{543EF10A-1F2E-4A3E-9450-0A385310253E}" type="presParOf" srcId="{85FA7389-14F8-435B-9F59-7D4FA8726381}" destId="{B7D3B2C6-3D51-4F10-948C-CD24DC474A9F}" srcOrd="2" destOrd="0" presId="urn:microsoft.com/office/officeart/2005/8/layout/hierarchy1"/>
    <dgm:cxn modelId="{1CA1BEAE-75C3-41A9-BA60-64DE31F9A481}" type="presParOf" srcId="{85FA7389-14F8-435B-9F59-7D4FA8726381}" destId="{EED031BB-52C7-4BB6-8FAA-3571013E4E88}" srcOrd="3" destOrd="0" presId="urn:microsoft.com/office/officeart/2005/8/layout/hierarchy1"/>
    <dgm:cxn modelId="{A455543E-B992-4F99-A231-E46262EC3571}" type="presParOf" srcId="{EED031BB-52C7-4BB6-8FAA-3571013E4E88}" destId="{ACFB8C9B-BCF0-48CB-890A-9AB3BE88BAB1}" srcOrd="0" destOrd="0" presId="urn:microsoft.com/office/officeart/2005/8/layout/hierarchy1"/>
    <dgm:cxn modelId="{6C85EAE2-683A-4E66-BDA7-32F7C7DEFAB9}" type="presParOf" srcId="{ACFB8C9B-BCF0-48CB-890A-9AB3BE88BAB1}" destId="{4B83ED75-408E-4300-BDE8-1F41083DB328}" srcOrd="0" destOrd="0" presId="urn:microsoft.com/office/officeart/2005/8/layout/hierarchy1"/>
    <dgm:cxn modelId="{8CEED70F-815A-4534-9983-D010B8214D89}" type="presParOf" srcId="{ACFB8C9B-BCF0-48CB-890A-9AB3BE88BAB1}" destId="{83739A84-E23C-4727-A2B8-E6622FECE281}" srcOrd="1" destOrd="0" presId="urn:microsoft.com/office/officeart/2005/8/layout/hierarchy1"/>
    <dgm:cxn modelId="{D87FDE93-DC98-4FDF-A492-B60E1AD42C7D}" type="presParOf" srcId="{EED031BB-52C7-4BB6-8FAA-3571013E4E88}" destId="{329C7681-FB66-48CF-8D3C-04B843CF73BB}" srcOrd="1" destOrd="0" presId="urn:microsoft.com/office/officeart/2005/8/layout/hierarchy1"/>
    <dgm:cxn modelId="{17523019-AE5A-435C-8EBB-12411BD6F740}" type="presParOf" srcId="{85FA7389-14F8-435B-9F59-7D4FA8726381}" destId="{4B4F9CFA-FD45-44B1-9506-896AF484483A}" srcOrd="4" destOrd="0" presId="urn:microsoft.com/office/officeart/2005/8/layout/hierarchy1"/>
    <dgm:cxn modelId="{255D6256-FDD0-4BC9-9A0C-4E45C1EA5697}" type="presParOf" srcId="{85FA7389-14F8-435B-9F59-7D4FA8726381}" destId="{11F23D27-2D37-4FC3-823C-19D8B811B8D7}" srcOrd="5" destOrd="0" presId="urn:microsoft.com/office/officeart/2005/8/layout/hierarchy1"/>
    <dgm:cxn modelId="{801303B9-DB39-4C92-BDF4-38D35A401C63}" type="presParOf" srcId="{11F23D27-2D37-4FC3-823C-19D8B811B8D7}" destId="{DD760314-939E-4154-B309-6107C9B1BA9C}" srcOrd="0" destOrd="0" presId="urn:microsoft.com/office/officeart/2005/8/layout/hierarchy1"/>
    <dgm:cxn modelId="{41717A4B-45A3-4B3D-9BFF-E80CB3C3FB07}" type="presParOf" srcId="{DD760314-939E-4154-B309-6107C9B1BA9C}" destId="{55082437-5ADA-4B98-8ACE-323474DBE783}" srcOrd="0" destOrd="0" presId="urn:microsoft.com/office/officeart/2005/8/layout/hierarchy1"/>
    <dgm:cxn modelId="{ADA08CB4-E072-47ED-9AE4-E29FBF241D7B}" type="presParOf" srcId="{DD760314-939E-4154-B309-6107C9B1BA9C}" destId="{40F66103-4547-400B-AAF3-3C790164B2D3}" srcOrd="1" destOrd="0" presId="urn:microsoft.com/office/officeart/2005/8/layout/hierarchy1"/>
    <dgm:cxn modelId="{F9BDD144-40A2-4908-AB6B-1690FDEB37C0}" type="presParOf" srcId="{11F23D27-2D37-4FC3-823C-19D8B811B8D7}" destId="{4B7C0BAC-2933-4C01-A846-008675FD3429}" srcOrd="1" destOrd="0" presId="urn:microsoft.com/office/officeart/2005/8/layout/hierarchy1"/>
    <dgm:cxn modelId="{B6C56724-D36C-4537-B99D-B7BC98B502E2}" type="presParOf" srcId="{294412D1-AE6E-4F44-A874-701FB5050043}" destId="{A7D7BDC6-121F-4B7F-959C-A60980B6DCAA}" srcOrd="6" destOrd="0" presId="urn:microsoft.com/office/officeart/2005/8/layout/hierarchy1"/>
    <dgm:cxn modelId="{3061616C-8B8E-41B9-967F-1B172EDF60F3}" type="presParOf" srcId="{294412D1-AE6E-4F44-A874-701FB5050043}" destId="{D9C88011-E4CE-4097-9F8C-526318E9190C}" srcOrd="7" destOrd="0" presId="urn:microsoft.com/office/officeart/2005/8/layout/hierarchy1"/>
    <dgm:cxn modelId="{F8145727-7F1F-4A6D-8689-2AC844332C31}" type="presParOf" srcId="{D9C88011-E4CE-4097-9F8C-526318E9190C}" destId="{864F92EE-DD1D-4097-91FE-D1D63593315E}" srcOrd="0" destOrd="0" presId="urn:microsoft.com/office/officeart/2005/8/layout/hierarchy1"/>
    <dgm:cxn modelId="{740B654A-FDB0-471E-B368-363DF0F63CCA}" type="presParOf" srcId="{864F92EE-DD1D-4097-91FE-D1D63593315E}" destId="{8C0D6D79-BDEC-4079-8560-61BCBD57C07D}" srcOrd="0" destOrd="0" presId="urn:microsoft.com/office/officeart/2005/8/layout/hierarchy1"/>
    <dgm:cxn modelId="{D4ABDF52-CD48-4D6D-9207-4BBCF51F426A}" type="presParOf" srcId="{864F92EE-DD1D-4097-91FE-D1D63593315E}" destId="{D47B34C5-F58B-43F9-B3DB-7E00D5B8EC46}" srcOrd="1" destOrd="0" presId="urn:microsoft.com/office/officeart/2005/8/layout/hierarchy1"/>
    <dgm:cxn modelId="{2D38A3F1-7447-4F7A-A116-1CB07E4D2133}" type="presParOf" srcId="{D9C88011-E4CE-4097-9F8C-526318E9190C}" destId="{F4B288CD-6023-4C4E-99F9-EA274D4ABF28}" srcOrd="1" destOrd="0" presId="urn:microsoft.com/office/officeart/2005/8/layout/hierarchy1"/>
    <dgm:cxn modelId="{C03A01D9-87AE-4DB2-B1A1-ECDB2EE09949}" type="presParOf" srcId="{F4B288CD-6023-4C4E-99F9-EA274D4ABF28}" destId="{C852E207-D11A-47FD-A088-3DD60A1C5F14}" srcOrd="0" destOrd="0" presId="urn:microsoft.com/office/officeart/2005/8/layout/hierarchy1"/>
    <dgm:cxn modelId="{3E598D5C-734C-4FB0-B283-534FE88ABAE2}" type="presParOf" srcId="{F4B288CD-6023-4C4E-99F9-EA274D4ABF28}" destId="{C1C89585-EF4A-4024-94D3-2FDEB388883C}" srcOrd="1" destOrd="0" presId="urn:microsoft.com/office/officeart/2005/8/layout/hierarchy1"/>
    <dgm:cxn modelId="{B3A88BBA-2E07-40A9-9491-1DA02FAA1843}" type="presParOf" srcId="{C1C89585-EF4A-4024-94D3-2FDEB388883C}" destId="{60F8D50A-9C86-465A-B149-EE423E3C7443}" srcOrd="0" destOrd="0" presId="urn:microsoft.com/office/officeart/2005/8/layout/hierarchy1"/>
    <dgm:cxn modelId="{82E8B0E5-BE7C-498A-91FE-C213060EECB0}" type="presParOf" srcId="{60F8D50A-9C86-465A-B149-EE423E3C7443}" destId="{C139D160-4F9B-4A38-9BAA-0C4627AAA279}" srcOrd="0" destOrd="0" presId="urn:microsoft.com/office/officeart/2005/8/layout/hierarchy1"/>
    <dgm:cxn modelId="{D93C16A6-D786-4E1F-9F86-AB2A2D0B1F4B}" type="presParOf" srcId="{60F8D50A-9C86-465A-B149-EE423E3C7443}" destId="{CA04F5CB-4F63-4483-B9EA-4E7E0626FA4B}" srcOrd="1" destOrd="0" presId="urn:microsoft.com/office/officeart/2005/8/layout/hierarchy1"/>
    <dgm:cxn modelId="{86EBF3EE-E725-42C7-83D3-010ABF1769B9}" type="presParOf" srcId="{C1C89585-EF4A-4024-94D3-2FDEB388883C}" destId="{9B0560CA-26EB-4D24-A7B7-F9EF93BE216C}" srcOrd="1" destOrd="0" presId="urn:microsoft.com/office/officeart/2005/8/layout/hierarchy1"/>
    <dgm:cxn modelId="{F0EC1DC1-F795-4514-BEA3-437D1275AE9C}" type="presParOf" srcId="{F4B288CD-6023-4C4E-99F9-EA274D4ABF28}" destId="{F085640D-5EAD-453A-BBC0-9F8301058E52}" srcOrd="2" destOrd="0" presId="urn:microsoft.com/office/officeart/2005/8/layout/hierarchy1"/>
    <dgm:cxn modelId="{E79BD459-4E64-4F17-B0F1-6109FB0C4588}" type="presParOf" srcId="{F4B288CD-6023-4C4E-99F9-EA274D4ABF28}" destId="{A363354C-39EB-4293-9164-E263A750C280}" srcOrd="3" destOrd="0" presId="urn:microsoft.com/office/officeart/2005/8/layout/hierarchy1"/>
    <dgm:cxn modelId="{C74F0858-5B0E-4C0C-8F8C-DFA41520AA2C}" type="presParOf" srcId="{A363354C-39EB-4293-9164-E263A750C280}" destId="{48E5AFA0-723C-4C97-A230-5ED8C60E03FE}" srcOrd="0" destOrd="0" presId="urn:microsoft.com/office/officeart/2005/8/layout/hierarchy1"/>
    <dgm:cxn modelId="{C1734F2F-0E9F-40C5-AE01-6B121635567A}" type="presParOf" srcId="{48E5AFA0-723C-4C97-A230-5ED8C60E03FE}" destId="{07473C02-49C6-47B9-A5AE-DB13ED6D1073}" srcOrd="0" destOrd="0" presId="urn:microsoft.com/office/officeart/2005/8/layout/hierarchy1"/>
    <dgm:cxn modelId="{9F8166B4-EF04-4F91-8BFD-3BAB3FC0B95C}" type="presParOf" srcId="{48E5AFA0-723C-4C97-A230-5ED8C60E03FE}" destId="{51D0976C-9275-4B1C-9E18-2CDADC88C0C6}" srcOrd="1" destOrd="0" presId="urn:microsoft.com/office/officeart/2005/8/layout/hierarchy1"/>
    <dgm:cxn modelId="{99F4BA95-E7D6-4BC2-8D37-17DCD66BFE5B}" type="presParOf" srcId="{A363354C-39EB-4293-9164-E263A750C280}" destId="{87793988-51F5-4304-9F18-0BDFDE0A64F4}" srcOrd="1" destOrd="0" presId="urn:microsoft.com/office/officeart/2005/8/layout/hierarchy1"/>
    <dgm:cxn modelId="{8E23226C-9188-441F-965E-422E7447D6B4}" type="presParOf" srcId="{F4B288CD-6023-4C4E-99F9-EA274D4ABF28}" destId="{5F85F289-6030-4F6A-BDB1-FA79B99D3889}" srcOrd="4" destOrd="0" presId="urn:microsoft.com/office/officeart/2005/8/layout/hierarchy1"/>
    <dgm:cxn modelId="{C3B9AA5D-DAB8-4502-8067-99D5814821B4}" type="presParOf" srcId="{F4B288CD-6023-4C4E-99F9-EA274D4ABF28}" destId="{91414313-B65B-48E0-AB39-CADE4EA8B9A6}" srcOrd="5" destOrd="0" presId="urn:microsoft.com/office/officeart/2005/8/layout/hierarchy1"/>
    <dgm:cxn modelId="{A3C0E19E-08A5-4270-85FC-ACD245E16476}" type="presParOf" srcId="{91414313-B65B-48E0-AB39-CADE4EA8B9A6}" destId="{64A405CC-B528-4292-B576-B1693C15C7A3}" srcOrd="0" destOrd="0" presId="urn:microsoft.com/office/officeart/2005/8/layout/hierarchy1"/>
    <dgm:cxn modelId="{F4520A20-AFD0-47C5-9EB7-8BA29AB93F9B}" type="presParOf" srcId="{64A405CC-B528-4292-B576-B1693C15C7A3}" destId="{925DBA3F-2FB3-491A-9729-E56BE80FFF15}" srcOrd="0" destOrd="0" presId="urn:microsoft.com/office/officeart/2005/8/layout/hierarchy1"/>
    <dgm:cxn modelId="{DF94C803-FCF6-4519-AF0A-A1BCAA1AAF1C}" type="presParOf" srcId="{64A405CC-B528-4292-B576-B1693C15C7A3}" destId="{DF09839C-7832-4010-8E54-0587548EBE37}" srcOrd="1" destOrd="0" presId="urn:microsoft.com/office/officeart/2005/8/layout/hierarchy1"/>
    <dgm:cxn modelId="{A8AF1896-2DEA-4BE5-AB7C-92DA8C585EA3}" type="presParOf" srcId="{91414313-B65B-48E0-AB39-CADE4EA8B9A6}" destId="{3425E514-282A-478C-82F5-2CAADE230A2A}" srcOrd="1" destOrd="0" presId="urn:microsoft.com/office/officeart/2005/8/layout/hierarchy1"/>
    <dgm:cxn modelId="{ED753379-7024-4697-BDA2-D82B32F25BCA}" type="presParOf" srcId="{294412D1-AE6E-4F44-A874-701FB5050043}" destId="{0FD422B5-D210-4D32-8B00-F067AD4BB7B3}" srcOrd="8" destOrd="0" presId="urn:microsoft.com/office/officeart/2005/8/layout/hierarchy1"/>
    <dgm:cxn modelId="{DE027BAC-83EE-4499-A5F8-4A7D83E8B63C}" type="presParOf" srcId="{294412D1-AE6E-4F44-A874-701FB5050043}" destId="{E4F56C91-5BAD-464D-ABFA-C1FBD4018F42}" srcOrd="9" destOrd="0" presId="urn:microsoft.com/office/officeart/2005/8/layout/hierarchy1"/>
    <dgm:cxn modelId="{2329F6F8-431B-40DC-BF2A-CA10F50C7E26}" type="presParOf" srcId="{E4F56C91-5BAD-464D-ABFA-C1FBD4018F42}" destId="{14FD70A1-754C-4977-B86C-584CD3D09000}" srcOrd="0" destOrd="0" presId="urn:microsoft.com/office/officeart/2005/8/layout/hierarchy1"/>
    <dgm:cxn modelId="{555C0EC1-D16A-40EB-82C0-46B4FFE30CEB}" type="presParOf" srcId="{14FD70A1-754C-4977-B86C-584CD3D09000}" destId="{84FBC3DC-B1DB-4757-A882-A16991CEA4E3}" srcOrd="0" destOrd="0" presId="urn:microsoft.com/office/officeart/2005/8/layout/hierarchy1"/>
    <dgm:cxn modelId="{33A7326E-7913-4156-9CDF-6ACDD44260D5}" type="presParOf" srcId="{14FD70A1-754C-4977-B86C-584CD3D09000}" destId="{9EE67048-E0FB-45A9-940C-B57F79171150}" srcOrd="1" destOrd="0" presId="urn:microsoft.com/office/officeart/2005/8/layout/hierarchy1"/>
    <dgm:cxn modelId="{0A580C4E-8202-4956-93DF-81A208365ACD}" type="presParOf" srcId="{E4F56C91-5BAD-464D-ABFA-C1FBD4018F42}" destId="{77F2301C-11B4-4096-B69F-E478AEC29FD9}" srcOrd="1" destOrd="0" presId="urn:microsoft.com/office/officeart/2005/8/layout/hierarchy1"/>
    <dgm:cxn modelId="{CB27C1A0-3A3B-43E8-9F16-CF28734576D4}" type="presParOf" srcId="{77F2301C-11B4-4096-B69F-E478AEC29FD9}" destId="{C6240617-7B2D-4BB0-8D13-D4AA4D5F85F7}" srcOrd="0" destOrd="0" presId="urn:microsoft.com/office/officeart/2005/8/layout/hierarchy1"/>
    <dgm:cxn modelId="{83521D62-2913-4C64-8531-916A8D9AA498}" type="presParOf" srcId="{77F2301C-11B4-4096-B69F-E478AEC29FD9}" destId="{3D62D1D3-65BA-422C-8385-EB0EF5C6FD91}" srcOrd="1" destOrd="0" presId="urn:microsoft.com/office/officeart/2005/8/layout/hierarchy1"/>
    <dgm:cxn modelId="{A0CF268C-ED1C-4855-AB15-AC6F59B5DC38}" type="presParOf" srcId="{3D62D1D3-65BA-422C-8385-EB0EF5C6FD91}" destId="{72AF928B-F4CA-42D6-8195-AB2B753FDB17}" srcOrd="0" destOrd="0" presId="urn:microsoft.com/office/officeart/2005/8/layout/hierarchy1"/>
    <dgm:cxn modelId="{F5BAA241-2098-4021-B8C3-E22A74EEDB4C}" type="presParOf" srcId="{72AF928B-F4CA-42D6-8195-AB2B753FDB17}" destId="{2DB7637E-4995-430C-A344-9043652CB76A}" srcOrd="0" destOrd="0" presId="urn:microsoft.com/office/officeart/2005/8/layout/hierarchy1"/>
    <dgm:cxn modelId="{349D7148-B4CC-4FEA-8AA8-93D745478B45}" type="presParOf" srcId="{72AF928B-F4CA-42D6-8195-AB2B753FDB17}" destId="{47CFA4B2-473F-4D8A-A82F-DC2F5703070A}" srcOrd="1" destOrd="0" presId="urn:microsoft.com/office/officeart/2005/8/layout/hierarchy1"/>
    <dgm:cxn modelId="{46145CA4-8C4A-4DAC-968A-4465B277BAD4}" type="presParOf" srcId="{3D62D1D3-65BA-422C-8385-EB0EF5C6FD91}" destId="{39BEE2CB-8A41-40D8-8E08-0150E23C0416}" srcOrd="1" destOrd="0" presId="urn:microsoft.com/office/officeart/2005/8/layout/hierarchy1"/>
    <dgm:cxn modelId="{FCE152C5-41A1-475A-ADF6-62B012DB1020}" type="presParOf" srcId="{77F2301C-11B4-4096-B69F-E478AEC29FD9}" destId="{B65C2FD6-2C87-4B72-A90D-D3D5D63001EE}" srcOrd="2" destOrd="0" presId="urn:microsoft.com/office/officeart/2005/8/layout/hierarchy1"/>
    <dgm:cxn modelId="{55BE213C-654A-4A01-AB16-60A275194325}" type="presParOf" srcId="{77F2301C-11B4-4096-B69F-E478AEC29FD9}" destId="{AFD40930-9A78-4B0B-8203-E89C60F78E20}" srcOrd="3" destOrd="0" presId="urn:microsoft.com/office/officeart/2005/8/layout/hierarchy1"/>
    <dgm:cxn modelId="{DA3D50DE-40AD-4EEE-AA5B-9900F0F39BF5}" type="presParOf" srcId="{AFD40930-9A78-4B0B-8203-E89C60F78E20}" destId="{D5F62216-7549-40CC-98C3-B3D49A34A6EC}" srcOrd="0" destOrd="0" presId="urn:microsoft.com/office/officeart/2005/8/layout/hierarchy1"/>
    <dgm:cxn modelId="{9283A85E-9DCA-46F8-8796-B091B4844B02}" type="presParOf" srcId="{D5F62216-7549-40CC-98C3-B3D49A34A6EC}" destId="{C646294B-F837-43BF-B7CB-E1B5B0B0A5AC}" srcOrd="0" destOrd="0" presId="urn:microsoft.com/office/officeart/2005/8/layout/hierarchy1"/>
    <dgm:cxn modelId="{4EC3075B-85BF-43FD-8490-5C8C384855CA}" type="presParOf" srcId="{D5F62216-7549-40CC-98C3-B3D49A34A6EC}" destId="{961F54ED-1696-474C-A3DB-1A2EF2ED95AB}" srcOrd="1" destOrd="0" presId="urn:microsoft.com/office/officeart/2005/8/layout/hierarchy1"/>
    <dgm:cxn modelId="{4FFAF7F1-04C9-40A1-B79A-0B057150F248}" type="presParOf" srcId="{AFD40930-9A78-4B0B-8203-E89C60F78E20}" destId="{85F9EE64-49CF-49F0-BCAF-6AB5A6B4487A}" srcOrd="1" destOrd="0" presId="urn:microsoft.com/office/officeart/2005/8/layout/hierarchy1"/>
    <dgm:cxn modelId="{19C2EABA-AF27-4747-AE63-A11A9CCACDE3}" type="presParOf" srcId="{77F2301C-11B4-4096-B69F-E478AEC29FD9}" destId="{72E69B3C-5F4A-4347-85A7-B81A1F8F4133}" srcOrd="4" destOrd="0" presId="urn:microsoft.com/office/officeart/2005/8/layout/hierarchy1"/>
    <dgm:cxn modelId="{456AE7F7-14C5-464B-A8F6-9BC4066341B7}" type="presParOf" srcId="{77F2301C-11B4-4096-B69F-E478AEC29FD9}" destId="{B7BEE660-ED6F-4512-904B-07C6FABD5D4B}" srcOrd="5" destOrd="0" presId="urn:microsoft.com/office/officeart/2005/8/layout/hierarchy1"/>
    <dgm:cxn modelId="{499663EB-5298-468A-8417-1B8B0A278D63}" type="presParOf" srcId="{B7BEE660-ED6F-4512-904B-07C6FABD5D4B}" destId="{0A521ACD-4CDB-4A8A-9C0F-24E42734A405}" srcOrd="0" destOrd="0" presId="urn:microsoft.com/office/officeart/2005/8/layout/hierarchy1"/>
    <dgm:cxn modelId="{A4FB3FA0-EE6C-421B-B558-CC1B64023B4A}" type="presParOf" srcId="{0A521ACD-4CDB-4A8A-9C0F-24E42734A405}" destId="{30302A2D-22B6-422B-9DE7-ECB6C1806A02}" srcOrd="0" destOrd="0" presId="urn:microsoft.com/office/officeart/2005/8/layout/hierarchy1"/>
    <dgm:cxn modelId="{2696A33D-2F2A-416A-B19E-0D0226D660B5}" type="presParOf" srcId="{0A521ACD-4CDB-4A8A-9C0F-24E42734A405}" destId="{9497C202-3ECA-4454-AB4E-D3DB0684006D}" srcOrd="1" destOrd="0" presId="urn:microsoft.com/office/officeart/2005/8/layout/hierarchy1"/>
    <dgm:cxn modelId="{1A8A2E5D-BAC2-493D-8016-CE5D6C3ED0D5}" type="presParOf" srcId="{B7BEE660-ED6F-4512-904B-07C6FABD5D4B}" destId="{C677A2F8-485C-429E-A93A-2BF89F85DF82}" srcOrd="1" destOrd="0" presId="urn:microsoft.com/office/officeart/2005/8/layout/hierarchy1"/>
    <dgm:cxn modelId="{28A22BDC-B1CB-4D80-9690-166556391BA7}" type="presParOf" srcId="{77F2301C-11B4-4096-B69F-E478AEC29FD9}" destId="{C91CD20C-D2E5-4F1F-BA01-0A7A0666F94D}" srcOrd="6" destOrd="0" presId="urn:microsoft.com/office/officeart/2005/8/layout/hierarchy1"/>
    <dgm:cxn modelId="{AED52A6A-7BA8-435F-9531-3E944D2C2DDC}" type="presParOf" srcId="{77F2301C-11B4-4096-B69F-E478AEC29FD9}" destId="{5834553A-22E7-4ADD-A46A-17C48AC6D2DE}" srcOrd="7" destOrd="0" presId="urn:microsoft.com/office/officeart/2005/8/layout/hierarchy1"/>
    <dgm:cxn modelId="{3681AF5C-9704-495F-A3AB-567C9EBE8F09}" type="presParOf" srcId="{5834553A-22E7-4ADD-A46A-17C48AC6D2DE}" destId="{2F48F360-BD86-4B30-853B-2694F5058021}" srcOrd="0" destOrd="0" presId="urn:microsoft.com/office/officeart/2005/8/layout/hierarchy1"/>
    <dgm:cxn modelId="{8053CB93-0010-48FC-A4D7-20A3B485F80A}" type="presParOf" srcId="{2F48F360-BD86-4B30-853B-2694F5058021}" destId="{4CCBC646-6A5B-4F1F-A5AE-B8330C21B0D3}" srcOrd="0" destOrd="0" presId="urn:microsoft.com/office/officeart/2005/8/layout/hierarchy1"/>
    <dgm:cxn modelId="{57A3B2D6-DF9B-4D14-A543-27DCC85FB83F}" type="presParOf" srcId="{2F48F360-BD86-4B30-853B-2694F5058021}" destId="{3E354619-A4F7-42C9-86A4-093F9CDEEE43}" srcOrd="1" destOrd="0" presId="urn:microsoft.com/office/officeart/2005/8/layout/hierarchy1"/>
    <dgm:cxn modelId="{37826D29-FED4-4E59-843A-4631B15E6B1A}" type="presParOf" srcId="{5834553A-22E7-4ADD-A46A-17C48AC6D2DE}" destId="{B757FAAE-62B9-458D-BF21-132CBF317B0E}" srcOrd="1" destOrd="0" presId="urn:microsoft.com/office/officeart/2005/8/layout/hierarchy1"/>
    <dgm:cxn modelId="{C947F349-C967-4AE5-A856-ACEB280219EA}" type="presParOf" srcId="{77F2301C-11B4-4096-B69F-E478AEC29FD9}" destId="{19594434-D1AE-48F9-B8D2-FCAE1428F2FD}" srcOrd="8" destOrd="0" presId="urn:microsoft.com/office/officeart/2005/8/layout/hierarchy1"/>
    <dgm:cxn modelId="{E5B4A5BC-050B-4816-B651-51E6C64C3096}" type="presParOf" srcId="{77F2301C-11B4-4096-B69F-E478AEC29FD9}" destId="{93A41995-D6B7-4B8A-8CC2-13CC953D737D}" srcOrd="9" destOrd="0" presId="urn:microsoft.com/office/officeart/2005/8/layout/hierarchy1"/>
    <dgm:cxn modelId="{F0CBF326-C71F-4254-ABD4-347A304A1FF8}" type="presParOf" srcId="{93A41995-D6B7-4B8A-8CC2-13CC953D737D}" destId="{450378FE-82D4-4490-A23C-24487E4C112D}" srcOrd="0" destOrd="0" presId="urn:microsoft.com/office/officeart/2005/8/layout/hierarchy1"/>
    <dgm:cxn modelId="{EBBC995B-2A3D-4636-9884-85F340AF3544}" type="presParOf" srcId="{450378FE-82D4-4490-A23C-24487E4C112D}" destId="{17E6CE24-2E81-4E61-AEE2-26D492FED74A}" srcOrd="0" destOrd="0" presId="urn:microsoft.com/office/officeart/2005/8/layout/hierarchy1"/>
    <dgm:cxn modelId="{F714E253-477B-4F07-A9E1-15AD571D8BFA}" type="presParOf" srcId="{450378FE-82D4-4490-A23C-24487E4C112D}" destId="{27E70BAA-0D82-4EDC-A3E5-7F72C771AAFC}" srcOrd="1" destOrd="0" presId="urn:microsoft.com/office/officeart/2005/8/layout/hierarchy1"/>
    <dgm:cxn modelId="{D5EC3842-512E-4394-9C34-3A257E36B0BE}" type="presParOf" srcId="{93A41995-D6B7-4B8A-8CC2-13CC953D737D}" destId="{1462AA2B-4E01-4C54-AC94-24BCCD9EEED7}" srcOrd="1" destOrd="0" presId="urn:microsoft.com/office/officeart/2005/8/layout/hierarchy1"/>
    <dgm:cxn modelId="{B819309F-F738-443A-BA63-38E94BEA3089}" type="presParOf" srcId="{C518FD04-3310-414E-B245-DBFC996D869B}" destId="{DF4ADBDC-0782-4231-B586-492D8062F766}" srcOrd="4" destOrd="0" presId="urn:microsoft.com/office/officeart/2005/8/layout/hierarchy1"/>
    <dgm:cxn modelId="{9EB5B854-0C3E-4D74-B6F2-CCFAB9097108}" type="presParOf" srcId="{C518FD04-3310-414E-B245-DBFC996D869B}" destId="{CE51D63C-0005-4EBD-9B2F-E5D915245DD7}" srcOrd="5" destOrd="0" presId="urn:microsoft.com/office/officeart/2005/8/layout/hierarchy1"/>
    <dgm:cxn modelId="{270D86A5-B36A-49CB-A9E4-862D2B48BDAF}" type="presParOf" srcId="{CE51D63C-0005-4EBD-9B2F-E5D915245DD7}" destId="{F41D03DD-FF76-4FEF-B8AD-420E89E882F1}" srcOrd="0" destOrd="0" presId="urn:microsoft.com/office/officeart/2005/8/layout/hierarchy1"/>
    <dgm:cxn modelId="{2A8E4B70-BDD7-44EA-AB44-B7D3A6F4F359}" type="presParOf" srcId="{F41D03DD-FF76-4FEF-B8AD-420E89E882F1}" destId="{34B684FE-B19C-48E3-9A35-D10B0D05412E}" srcOrd="0" destOrd="0" presId="urn:microsoft.com/office/officeart/2005/8/layout/hierarchy1"/>
    <dgm:cxn modelId="{9F57D8C5-FFA5-4361-9139-624A8527AF2F}" type="presParOf" srcId="{F41D03DD-FF76-4FEF-B8AD-420E89E882F1}" destId="{FE65E739-E1D6-44E5-8ADB-F5D2181BCC36}" srcOrd="1" destOrd="0" presId="urn:microsoft.com/office/officeart/2005/8/layout/hierarchy1"/>
    <dgm:cxn modelId="{EA4C1BFC-9238-4886-97B4-277F0CC94860}" type="presParOf" srcId="{CE51D63C-0005-4EBD-9B2F-E5D915245DD7}" destId="{23715AE2-0D01-4B22-8374-FA84B7E93464}" srcOrd="1" destOrd="0" presId="urn:microsoft.com/office/officeart/2005/8/layout/hierarchy1"/>
    <dgm:cxn modelId="{13B95404-CA02-44A7-B10D-C5424AFD3DE7}" type="presParOf" srcId="{23715AE2-0D01-4B22-8374-FA84B7E93464}" destId="{777C0A12-7678-4F24-821E-FCB453021C3D}" srcOrd="0" destOrd="0" presId="urn:microsoft.com/office/officeart/2005/8/layout/hierarchy1"/>
    <dgm:cxn modelId="{22EB47EC-76CC-485E-B3CA-1A6AF754B148}" type="presParOf" srcId="{23715AE2-0D01-4B22-8374-FA84B7E93464}" destId="{4DBC3E27-0750-42B9-B40E-0A0232BBB321}" srcOrd="1" destOrd="0" presId="urn:microsoft.com/office/officeart/2005/8/layout/hierarchy1"/>
    <dgm:cxn modelId="{1E2870D6-D564-4F43-B807-D8848B7691B8}" type="presParOf" srcId="{4DBC3E27-0750-42B9-B40E-0A0232BBB321}" destId="{82412D32-4E05-4D3C-84D2-DCAEA59E64C7}" srcOrd="0" destOrd="0" presId="urn:microsoft.com/office/officeart/2005/8/layout/hierarchy1"/>
    <dgm:cxn modelId="{9BCFDD6B-A7CA-409B-9F77-BE88D8C17D0C}" type="presParOf" srcId="{82412D32-4E05-4D3C-84D2-DCAEA59E64C7}" destId="{21E4715C-8A39-4D15-BE48-81E27EA279E0}" srcOrd="0" destOrd="0" presId="urn:microsoft.com/office/officeart/2005/8/layout/hierarchy1"/>
    <dgm:cxn modelId="{0A4EAE10-D009-4568-A809-26EE38DC9F53}" type="presParOf" srcId="{82412D32-4E05-4D3C-84D2-DCAEA59E64C7}" destId="{1D60791A-F821-457B-8EE2-49237D146E62}" srcOrd="1" destOrd="0" presId="urn:microsoft.com/office/officeart/2005/8/layout/hierarchy1"/>
    <dgm:cxn modelId="{8799D9DC-C73F-4F90-AAF4-E58FCA52413D}" type="presParOf" srcId="{4DBC3E27-0750-42B9-B40E-0A0232BBB321}" destId="{A86E1876-BFD1-42ED-91E7-C597D7FD1FA9}" srcOrd="1" destOrd="0" presId="urn:microsoft.com/office/officeart/2005/8/layout/hierarchy1"/>
    <dgm:cxn modelId="{3E90F23A-AB74-4E95-8B3D-D67689616778}" type="presParOf" srcId="{23715AE2-0D01-4B22-8374-FA84B7E93464}" destId="{1A258EB6-F6D2-4CB7-BB68-63A30702A3AB}" srcOrd="2" destOrd="0" presId="urn:microsoft.com/office/officeart/2005/8/layout/hierarchy1"/>
    <dgm:cxn modelId="{0C54F921-4983-4FEC-9760-C21D330797EF}" type="presParOf" srcId="{23715AE2-0D01-4B22-8374-FA84B7E93464}" destId="{F3302961-A4D7-40A4-BB3A-19F67EE7B417}" srcOrd="3" destOrd="0" presId="urn:microsoft.com/office/officeart/2005/8/layout/hierarchy1"/>
    <dgm:cxn modelId="{178793E3-6FAE-4109-801A-F35C91AE2375}" type="presParOf" srcId="{F3302961-A4D7-40A4-BB3A-19F67EE7B417}" destId="{942327E9-D52F-428D-9088-7F4A397F6B8E}" srcOrd="0" destOrd="0" presId="urn:microsoft.com/office/officeart/2005/8/layout/hierarchy1"/>
    <dgm:cxn modelId="{1C3BA747-2970-4680-B502-1D01681A4571}" type="presParOf" srcId="{942327E9-D52F-428D-9088-7F4A397F6B8E}" destId="{B3AD4D75-4FDA-4CA0-9CED-F77FF5DDA4DB}" srcOrd="0" destOrd="0" presId="urn:microsoft.com/office/officeart/2005/8/layout/hierarchy1"/>
    <dgm:cxn modelId="{EA8EA67D-84EE-427B-BA9C-5553325DEA1E}" type="presParOf" srcId="{942327E9-D52F-428D-9088-7F4A397F6B8E}" destId="{186AC135-B905-4CEF-AEB1-8915D8BC6BC6}" srcOrd="1" destOrd="0" presId="urn:microsoft.com/office/officeart/2005/8/layout/hierarchy1"/>
    <dgm:cxn modelId="{2F74183F-F5CD-470C-BBEF-4E3436F9FDEF}" type="presParOf" srcId="{F3302961-A4D7-40A4-BB3A-19F67EE7B417}" destId="{08863048-F364-4321-9D18-D7590D9312F1}" srcOrd="1" destOrd="0" presId="urn:microsoft.com/office/officeart/2005/8/layout/hierarchy1"/>
    <dgm:cxn modelId="{63E241CE-CD04-42DA-B2AB-1EE81EBB527D}" type="presParOf" srcId="{23715AE2-0D01-4B22-8374-FA84B7E93464}" destId="{01827FE2-C5D3-475A-8762-DBF55AC0163D}" srcOrd="4" destOrd="0" presId="urn:microsoft.com/office/officeart/2005/8/layout/hierarchy1"/>
    <dgm:cxn modelId="{722E189B-5214-4B28-837F-CBB57870BB15}" type="presParOf" srcId="{23715AE2-0D01-4B22-8374-FA84B7E93464}" destId="{7675B6B1-9C59-4985-850D-0B80810ADF4B}" srcOrd="5" destOrd="0" presId="urn:microsoft.com/office/officeart/2005/8/layout/hierarchy1"/>
    <dgm:cxn modelId="{0B30628B-77EE-4BC8-A729-6D260DC79627}" type="presParOf" srcId="{7675B6B1-9C59-4985-850D-0B80810ADF4B}" destId="{9636B243-DA6B-4DF2-AF16-E3DAB0D0FAB6}" srcOrd="0" destOrd="0" presId="urn:microsoft.com/office/officeart/2005/8/layout/hierarchy1"/>
    <dgm:cxn modelId="{E12CBD61-8027-4470-9D39-4A4D6B0F32E9}" type="presParOf" srcId="{9636B243-DA6B-4DF2-AF16-E3DAB0D0FAB6}" destId="{6BB5D226-5E2F-459C-A456-40F592B81EBC}" srcOrd="0" destOrd="0" presId="urn:microsoft.com/office/officeart/2005/8/layout/hierarchy1"/>
    <dgm:cxn modelId="{F2F08080-4572-46DC-B642-76E43E8E8C1C}" type="presParOf" srcId="{9636B243-DA6B-4DF2-AF16-E3DAB0D0FAB6}" destId="{BF3B6295-9701-4D29-8282-3B62D20BBB84}" srcOrd="1" destOrd="0" presId="urn:microsoft.com/office/officeart/2005/8/layout/hierarchy1"/>
    <dgm:cxn modelId="{CC3E1516-9AA1-47DA-9BD4-90FDCAC2B2AF}" type="presParOf" srcId="{7675B6B1-9C59-4985-850D-0B80810ADF4B}" destId="{1ECA7934-F320-40E8-91F8-9B579F17CC61}" srcOrd="1" destOrd="0" presId="urn:microsoft.com/office/officeart/2005/8/layout/hierarchy1"/>
    <dgm:cxn modelId="{A89ED29E-D232-4802-A2A6-B858F3D9D98F}" type="presParOf" srcId="{23715AE2-0D01-4B22-8374-FA84B7E93464}" destId="{B1FFC8F2-9F27-4AC5-BA27-1541FDDF61C1}" srcOrd="6" destOrd="0" presId="urn:microsoft.com/office/officeart/2005/8/layout/hierarchy1"/>
    <dgm:cxn modelId="{6A63C99E-C730-4B4E-B0FE-E8A33F3E0DE3}" type="presParOf" srcId="{23715AE2-0D01-4B22-8374-FA84B7E93464}" destId="{2383F98E-5906-40DE-BADA-67427406088F}" srcOrd="7" destOrd="0" presId="urn:microsoft.com/office/officeart/2005/8/layout/hierarchy1"/>
    <dgm:cxn modelId="{31C86E85-D086-4BBE-9D5B-A2DFD12101A6}" type="presParOf" srcId="{2383F98E-5906-40DE-BADA-67427406088F}" destId="{550CE01A-AF73-4BF9-83AE-2C5081913A5D}" srcOrd="0" destOrd="0" presId="urn:microsoft.com/office/officeart/2005/8/layout/hierarchy1"/>
    <dgm:cxn modelId="{23661D3B-2F7D-4D8B-9969-C394D2B926BF}" type="presParOf" srcId="{550CE01A-AF73-4BF9-83AE-2C5081913A5D}" destId="{318FE8A3-2231-4628-B32C-7B1A3FD342A9}" srcOrd="0" destOrd="0" presId="urn:microsoft.com/office/officeart/2005/8/layout/hierarchy1"/>
    <dgm:cxn modelId="{A83A2913-77A4-4DB4-856F-FCDF9AE91B43}" type="presParOf" srcId="{550CE01A-AF73-4BF9-83AE-2C5081913A5D}" destId="{EB14C410-034E-4C2E-8286-3FD1FD3DCB97}" srcOrd="1" destOrd="0" presId="urn:microsoft.com/office/officeart/2005/8/layout/hierarchy1"/>
    <dgm:cxn modelId="{9587A7FA-3A0F-42CE-9EC2-794C167D3C61}" type="presParOf" srcId="{2383F98E-5906-40DE-BADA-67427406088F}" destId="{7BEE7D9A-68F3-43F8-8198-D0109B76D7F4}" srcOrd="1" destOrd="0" presId="urn:microsoft.com/office/officeart/2005/8/layout/hierarchy1"/>
    <dgm:cxn modelId="{BD5F455A-5CC5-44EC-A300-A42486F84BD0}" type="presParOf" srcId="{23715AE2-0D01-4B22-8374-FA84B7E93464}" destId="{3CD19D9E-B977-4CD7-9F3A-985EF65C6AC1}" srcOrd="8" destOrd="0" presId="urn:microsoft.com/office/officeart/2005/8/layout/hierarchy1"/>
    <dgm:cxn modelId="{F5A57A10-1F97-4379-A3B2-FFFF0E5F07AC}" type="presParOf" srcId="{23715AE2-0D01-4B22-8374-FA84B7E93464}" destId="{A7EF28F1-A0AD-4933-BD58-90F39A2DC3C8}" srcOrd="9" destOrd="0" presId="urn:microsoft.com/office/officeart/2005/8/layout/hierarchy1"/>
    <dgm:cxn modelId="{1837420A-8674-4379-8F61-0175C6E28520}" type="presParOf" srcId="{A7EF28F1-A0AD-4933-BD58-90F39A2DC3C8}" destId="{3B28288F-466E-4CCD-9FB1-D934F3F5A8EC}" srcOrd="0" destOrd="0" presId="urn:microsoft.com/office/officeart/2005/8/layout/hierarchy1"/>
    <dgm:cxn modelId="{19EA82A1-B4B8-49D9-A34C-A92E2E066EF7}" type="presParOf" srcId="{3B28288F-466E-4CCD-9FB1-D934F3F5A8EC}" destId="{756BFD1E-45B7-4014-B155-E9ACB927FBBB}" srcOrd="0" destOrd="0" presId="urn:microsoft.com/office/officeart/2005/8/layout/hierarchy1"/>
    <dgm:cxn modelId="{28A3AAEB-6C09-405F-B7C6-CF7613946E7B}" type="presParOf" srcId="{3B28288F-466E-4CCD-9FB1-D934F3F5A8EC}" destId="{36770F4F-2BF1-49E3-BE42-EBA2FFBE6995}" srcOrd="1" destOrd="0" presId="urn:microsoft.com/office/officeart/2005/8/layout/hierarchy1"/>
    <dgm:cxn modelId="{2BEFE45C-BB00-4D39-9106-3CCAA741747D}" type="presParOf" srcId="{A7EF28F1-A0AD-4933-BD58-90F39A2DC3C8}" destId="{015E8385-58AB-484D-92C1-409E411E9E60}" srcOrd="1" destOrd="0" presId="urn:microsoft.com/office/officeart/2005/8/layout/hierarchy1"/>
    <dgm:cxn modelId="{5F0263C9-B836-45AE-BF4B-195A163ABEF3}" type="presParOf" srcId="{015E8385-58AB-484D-92C1-409E411E9E60}" destId="{46454106-A21D-45CC-924A-8F78FE4F1974}" srcOrd="0" destOrd="0" presId="urn:microsoft.com/office/officeart/2005/8/layout/hierarchy1"/>
    <dgm:cxn modelId="{83F3EC55-17B6-40D4-838A-791CD05CBBDB}" type="presParOf" srcId="{015E8385-58AB-484D-92C1-409E411E9E60}" destId="{5390580A-B289-4EC1-B8C6-B12201B238E8}" srcOrd="1" destOrd="0" presId="urn:microsoft.com/office/officeart/2005/8/layout/hierarchy1"/>
    <dgm:cxn modelId="{7CF2BFE5-92FD-4128-ADA9-47D538328EA5}" type="presParOf" srcId="{5390580A-B289-4EC1-B8C6-B12201B238E8}" destId="{145962DF-AB8B-4E05-A45C-B5223F32F413}" srcOrd="0" destOrd="0" presId="urn:microsoft.com/office/officeart/2005/8/layout/hierarchy1"/>
    <dgm:cxn modelId="{94CBFFBA-8416-41D4-89D1-FF6B3248CA6C}" type="presParOf" srcId="{145962DF-AB8B-4E05-A45C-B5223F32F413}" destId="{5F1F6C5B-FFE5-4F6B-8B83-7FF6D8B5694D}" srcOrd="0" destOrd="0" presId="urn:microsoft.com/office/officeart/2005/8/layout/hierarchy1"/>
    <dgm:cxn modelId="{0F3B1932-891E-4234-960F-E282836E49C3}" type="presParOf" srcId="{145962DF-AB8B-4E05-A45C-B5223F32F413}" destId="{7B9A6590-5A4A-4D11-91D8-1B17DE6B0954}" srcOrd="1" destOrd="0" presId="urn:microsoft.com/office/officeart/2005/8/layout/hierarchy1"/>
    <dgm:cxn modelId="{9B6A0A55-24C3-49BA-A88A-8C591D7FC7BB}" type="presParOf" srcId="{5390580A-B289-4EC1-B8C6-B12201B238E8}" destId="{6974E22D-EF51-4869-A9B7-2706D6988420}" srcOrd="1" destOrd="0" presId="urn:microsoft.com/office/officeart/2005/8/layout/hierarchy1"/>
    <dgm:cxn modelId="{7E8C033D-B5C0-4065-9504-DCE7B3546001}" type="presParOf" srcId="{6974E22D-EF51-4869-A9B7-2706D6988420}" destId="{D352293E-9248-4B8F-BA08-B0454BC0A766}" srcOrd="0" destOrd="0" presId="urn:microsoft.com/office/officeart/2005/8/layout/hierarchy1"/>
    <dgm:cxn modelId="{1FE58D0B-87E6-4A30-AE4E-D67ADE502182}" type="presParOf" srcId="{6974E22D-EF51-4869-A9B7-2706D6988420}" destId="{93DCDCF0-CA5E-467D-9C1B-F810E80C93B5}" srcOrd="1" destOrd="0" presId="urn:microsoft.com/office/officeart/2005/8/layout/hierarchy1"/>
    <dgm:cxn modelId="{AAA936DA-5EE7-4645-85D6-4ED009E5C8E3}" type="presParOf" srcId="{93DCDCF0-CA5E-467D-9C1B-F810E80C93B5}" destId="{440061DF-17A3-4708-875A-4B0344FA9570}" srcOrd="0" destOrd="0" presId="urn:microsoft.com/office/officeart/2005/8/layout/hierarchy1"/>
    <dgm:cxn modelId="{84568229-BE3F-486F-BAFE-9BA7ED228520}" type="presParOf" srcId="{440061DF-17A3-4708-875A-4B0344FA9570}" destId="{0819CE08-54D9-43DE-81BB-54FBB4AEBFC0}" srcOrd="0" destOrd="0" presId="urn:microsoft.com/office/officeart/2005/8/layout/hierarchy1"/>
    <dgm:cxn modelId="{89FF1A21-0C6E-4FA9-9D09-96B47F0749CD}" type="presParOf" srcId="{440061DF-17A3-4708-875A-4B0344FA9570}" destId="{0A45F2EB-5AC1-4C20-8518-E6AA69827F31}" srcOrd="1" destOrd="0" presId="urn:microsoft.com/office/officeart/2005/8/layout/hierarchy1"/>
    <dgm:cxn modelId="{E4659C2A-469E-43F4-A877-396227C4D558}" type="presParOf" srcId="{93DCDCF0-CA5E-467D-9C1B-F810E80C93B5}" destId="{CD42EAB8-5266-4EFD-BC65-D34B1441AE2D}" srcOrd="1" destOrd="0" presId="urn:microsoft.com/office/officeart/2005/8/layout/hierarchy1"/>
    <dgm:cxn modelId="{BF0941B8-0B66-42D9-AE07-3A0E0C84CCCA}" type="presParOf" srcId="{6974E22D-EF51-4869-A9B7-2706D6988420}" destId="{E57B91E3-0CF5-4E3C-A4F4-3A965600E8AF}" srcOrd="2" destOrd="0" presId="urn:microsoft.com/office/officeart/2005/8/layout/hierarchy1"/>
    <dgm:cxn modelId="{3F3108C0-E47B-43BD-857F-76AFA51685CA}" type="presParOf" srcId="{6974E22D-EF51-4869-A9B7-2706D6988420}" destId="{0022DEF8-FA09-45EB-9441-9C178FB956AC}" srcOrd="3" destOrd="0" presId="urn:microsoft.com/office/officeart/2005/8/layout/hierarchy1"/>
    <dgm:cxn modelId="{4DE86516-609C-49B2-B0B5-8CE38F1AE833}" type="presParOf" srcId="{0022DEF8-FA09-45EB-9441-9C178FB956AC}" destId="{8EC428F9-A366-41F2-BDC2-F04B7EC4AE30}" srcOrd="0" destOrd="0" presId="urn:microsoft.com/office/officeart/2005/8/layout/hierarchy1"/>
    <dgm:cxn modelId="{9BD8F0D9-FBD3-4F8A-9BA9-824C63057199}" type="presParOf" srcId="{8EC428F9-A366-41F2-BDC2-F04B7EC4AE30}" destId="{48A08E4B-E9FD-4ED4-9405-C06A733E6E15}" srcOrd="0" destOrd="0" presId="urn:microsoft.com/office/officeart/2005/8/layout/hierarchy1"/>
    <dgm:cxn modelId="{2024C6EF-82A8-42EE-8879-7C4DE2041BBC}" type="presParOf" srcId="{8EC428F9-A366-41F2-BDC2-F04B7EC4AE30}" destId="{5A5FCCD0-1D31-40FF-A22A-3273780450B2}" srcOrd="1" destOrd="0" presId="urn:microsoft.com/office/officeart/2005/8/layout/hierarchy1"/>
    <dgm:cxn modelId="{94B4FEA9-0D51-4F7F-A343-4BAE8A98DFE0}" type="presParOf" srcId="{0022DEF8-FA09-45EB-9441-9C178FB956AC}" destId="{553A7E77-D46B-4A4B-9B06-00D0BE3FB8FB}" srcOrd="1" destOrd="0" presId="urn:microsoft.com/office/officeart/2005/8/layout/hierarchy1"/>
    <dgm:cxn modelId="{B8CC7AB0-6AD2-47A8-867F-7250942BD002}" type="presParOf" srcId="{6974E22D-EF51-4869-A9B7-2706D6988420}" destId="{34A7E065-3623-4602-B93D-31D9777A6C66}" srcOrd="4" destOrd="0" presId="urn:microsoft.com/office/officeart/2005/8/layout/hierarchy1"/>
    <dgm:cxn modelId="{7392D7D5-6023-4798-9273-3E5BC3E29160}" type="presParOf" srcId="{6974E22D-EF51-4869-A9B7-2706D6988420}" destId="{1A290A43-EE35-4932-ACAB-1F0107828408}" srcOrd="5" destOrd="0" presId="urn:microsoft.com/office/officeart/2005/8/layout/hierarchy1"/>
    <dgm:cxn modelId="{94BFD799-FE38-46DD-8B13-633DD91EAD79}" type="presParOf" srcId="{1A290A43-EE35-4932-ACAB-1F0107828408}" destId="{41AD6613-29AE-4923-98AE-FAA2960D85FC}" srcOrd="0" destOrd="0" presId="urn:microsoft.com/office/officeart/2005/8/layout/hierarchy1"/>
    <dgm:cxn modelId="{D77F2AB1-E5CD-48E1-B3CF-C84401344408}" type="presParOf" srcId="{41AD6613-29AE-4923-98AE-FAA2960D85FC}" destId="{2494B95D-51BA-4D84-940C-01DF857FC270}" srcOrd="0" destOrd="0" presId="urn:microsoft.com/office/officeart/2005/8/layout/hierarchy1"/>
    <dgm:cxn modelId="{03B257D4-D19C-4473-A672-1B4DB2D42082}" type="presParOf" srcId="{41AD6613-29AE-4923-98AE-FAA2960D85FC}" destId="{9F384E8C-ECA0-4EBD-8E80-01C6A050F8C5}" srcOrd="1" destOrd="0" presId="urn:microsoft.com/office/officeart/2005/8/layout/hierarchy1"/>
    <dgm:cxn modelId="{639D8BC4-49C6-40B1-8860-9674959662ED}" type="presParOf" srcId="{1A290A43-EE35-4932-ACAB-1F0107828408}" destId="{43288C8A-CE03-46C1-A183-F5801B38957E}" srcOrd="1" destOrd="0" presId="urn:microsoft.com/office/officeart/2005/8/layout/hierarchy1"/>
    <dgm:cxn modelId="{093C7D40-321B-4E57-A61E-9BFA73135DFB}" type="presParOf" srcId="{6974E22D-EF51-4869-A9B7-2706D6988420}" destId="{3AE5610C-0708-412F-8232-3CDDD1E4E9D1}" srcOrd="6" destOrd="0" presId="urn:microsoft.com/office/officeart/2005/8/layout/hierarchy1"/>
    <dgm:cxn modelId="{594E05A0-ADBD-4B8B-B963-8378FE284FF6}" type="presParOf" srcId="{6974E22D-EF51-4869-A9B7-2706D6988420}" destId="{E07EAA80-4B45-4138-A2C4-311C2CF641AD}" srcOrd="7" destOrd="0" presId="urn:microsoft.com/office/officeart/2005/8/layout/hierarchy1"/>
    <dgm:cxn modelId="{8E5E4EC0-89AA-482B-AC3F-ADFDD0D262B0}" type="presParOf" srcId="{E07EAA80-4B45-4138-A2C4-311C2CF641AD}" destId="{A8E61B45-0599-41FF-A6C8-1DE8A4AE4269}" srcOrd="0" destOrd="0" presId="urn:microsoft.com/office/officeart/2005/8/layout/hierarchy1"/>
    <dgm:cxn modelId="{3608E216-D67E-4AD4-B008-1BC43C732D31}" type="presParOf" srcId="{A8E61B45-0599-41FF-A6C8-1DE8A4AE4269}" destId="{7D714163-46B5-4F68-8B0A-17108C892C1D}" srcOrd="0" destOrd="0" presId="urn:microsoft.com/office/officeart/2005/8/layout/hierarchy1"/>
    <dgm:cxn modelId="{B88D9A54-7B81-438A-AD9C-97C1E10961AB}" type="presParOf" srcId="{A8E61B45-0599-41FF-A6C8-1DE8A4AE4269}" destId="{B39137A0-C078-4378-904C-EC93956CE7CD}" srcOrd="1" destOrd="0" presId="urn:microsoft.com/office/officeart/2005/8/layout/hierarchy1"/>
    <dgm:cxn modelId="{558F7376-BA82-418D-9856-49200806CB5D}" type="presParOf" srcId="{E07EAA80-4B45-4138-A2C4-311C2CF641AD}" destId="{9B4B5221-E5C4-4ACF-931A-53034556BBF3}" srcOrd="1" destOrd="0" presId="urn:microsoft.com/office/officeart/2005/8/layout/hierarchy1"/>
    <dgm:cxn modelId="{97BA4C8B-CCCC-4AAB-AD9B-6AB14C9ABED7}" type="presParOf" srcId="{015E8385-58AB-484D-92C1-409E411E9E60}" destId="{038755E2-05BD-4B83-A904-24E2C554D256}" srcOrd="2" destOrd="0" presId="urn:microsoft.com/office/officeart/2005/8/layout/hierarchy1"/>
    <dgm:cxn modelId="{25B588BA-FDCF-42EE-8A74-51CC5129C034}" type="presParOf" srcId="{015E8385-58AB-484D-92C1-409E411E9E60}" destId="{46CA96A0-5228-4E87-A81C-819C74DA9457}" srcOrd="3" destOrd="0" presId="urn:microsoft.com/office/officeart/2005/8/layout/hierarchy1"/>
    <dgm:cxn modelId="{BF03EA7F-C81D-40E9-8190-C261B4DD6041}" type="presParOf" srcId="{46CA96A0-5228-4E87-A81C-819C74DA9457}" destId="{386457F9-3854-4F59-8AF8-FA469989C6D1}" srcOrd="0" destOrd="0" presId="urn:microsoft.com/office/officeart/2005/8/layout/hierarchy1"/>
    <dgm:cxn modelId="{D293FA93-BA96-4414-8204-E0205DDFD74A}" type="presParOf" srcId="{386457F9-3854-4F59-8AF8-FA469989C6D1}" destId="{9EAEE9BC-3E1F-4D9C-823E-6C2BC38B66EE}" srcOrd="0" destOrd="0" presId="urn:microsoft.com/office/officeart/2005/8/layout/hierarchy1"/>
    <dgm:cxn modelId="{F8AFEF6E-59B8-4FE6-BFB2-D436E0885863}" type="presParOf" srcId="{386457F9-3854-4F59-8AF8-FA469989C6D1}" destId="{7A0DCAF5-DD00-4C5A-A989-F9F4CB494FCD}" srcOrd="1" destOrd="0" presId="urn:microsoft.com/office/officeart/2005/8/layout/hierarchy1"/>
    <dgm:cxn modelId="{90169AFD-428F-4579-8259-CAC3768D44A2}" type="presParOf" srcId="{46CA96A0-5228-4E87-A81C-819C74DA9457}" destId="{9E5D3AFA-B5D8-4B2A-9F68-1E12EAC660EE}" srcOrd="1" destOrd="0" presId="urn:microsoft.com/office/officeart/2005/8/layout/hierarchy1"/>
    <dgm:cxn modelId="{0D04BEAC-003F-4C66-B5D1-9572ADBB6D1B}" type="presParOf" srcId="{015E8385-58AB-484D-92C1-409E411E9E60}" destId="{50C674FF-5D08-40D0-B851-346F16B69D0F}" srcOrd="4" destOrd="0" presId="urn:microsoft.com/office/officeart/2005/8/layout/hierarchy1"/>
    <dgm:cxn modelId="{49CC9165-B84D-4868-A0FA-046312AFBA2E}" type="presParOf" srcId="{015E8385-58AB-484D-92C1-409E411E9E60}" destId="{148386B6-27AA-4CB7-95AE-AC96F475CD1C}" srcOrd="5" destOrd="0" presId="urn:microsoft.com/office/officeart/2005/8/layout/hierarchy1"/>
    <dgm:cxn modelId="{0ED26981-A354-4744-A5F1-3BF81B74FA66}" type="presParOf" srcId="{148386B6-27AA-4CB7-95AE-AC96F475CD1C}" destId="{A9D04095-F94E-4D62-A07A-594458BBACD6}" srcOrd="0" destOrd="0" presId="urn:microsoft.com/office/officeart/2005/8/layout/hierarchy1"/>
    <dgm:cxn modelId="{BD28BAA4-CA47-4B2A-A542-4B88131A949C}" type="presParOf" srcId="{A9D04095-F94E-4D62-A07A-594458BBACD6}" destId="{F52187E9-A49B-4D2D-A90D-2ADB3179887C}" srcOrd="0" destOrd="0" presId="urn:microsoft.com/office/officeart/2005/8/layout/hierarchy1"/>
    <dgm:cxn modelId="{C4978DB2-EBAC-4765-8BC2-05533507B041}" type="presParOf" srcId="{A9D04095-F94E-4D62-A07A-594458BBACD6}" destId="{0D971A71-C0D6-4B88-A20B-DDE123CB9BAE}" srcOrd="1" destOrd="0" presId="urn:microsoft.com/office/officeart/2005/8/layout/hierarchy1"/>
    <dgm:cxn modelId="{CFF9AB8C-20E9-4097-8CCA-6DF88FD32FD1}" type="presParOf" srcId="{148386B6-27AA-4CB7-95AE-AC96F475CD1C}" destId="{8423F781-8A3D-47FD-8280-C6F7352D4613}" srcOrd="1" destOrd="0" presId="urn:microsoft.com/office/officeart/2005/8/layout/hierarchy1"/>
    <dgm:cxn modelId="{2CAE8702-FB81-48D7-9334-406B2852E5BF}" type="presParOf" srcId="{015E8385-58AB-484D-92C1-409E411E9E60}" destId="{4F147D40-0AC0-4E31-A96F-ACF107E33535}" srcOrd="6" destOrd="0" presId="urn:microsoft.com/office/officeart/2005/8/layout/hierarchy1"/>
    <dgm:cxn modelId="{4853801D-F3B6-4605-A2FF-CE5B8F299DBA}" type="presParOf" srcId="{015E8385-58AB-484D-92C1-409E411E9E60}" destId="{397FB317-C522-4D87-B117-3DC528004BF8}" srcOrd="7" destOrd="0" presId="urn:microsoft.com/office/officeart/2005/8/layout/hierarchy1"/>
    <dgm:cxn modelId="{D4C53B69-8346-4435-BC73-8E77B438B4CD}" type="presParOf" srcId="{397FB317-C522-4D87-B117-3DC528004BF8}" destId="{818C6114-12F0-4267-869F-74DA2B9C788C}" srcOrd="0" destOrd="0" presId="urn:microsoft.com/office/officeart/2005/8/layout/hierarchy1"/>
    <dgm:cxn modelId="{1BD352FD-F5DC-4B0E-A292-FAF0218DD99B}" type="presParOf" srcId="{818C6114-12F0-4267-869F-74DA2B9C788C}" destId="{EECB8A1C-C077-466F-B31B-8E0ACBECCDE7}" srcOrd="0" destOrd="0" presId="urn:microsoft.com/office/officeart/2005/8/layout/hierarchy1"/>
    <dgm:cxn modelId="{1B7C627D-B3D2-4D8A-936C-A5E2A3F14209}" type="presParOf" srcId="{818C6114-12F0-4267-869F-74DA2B9C788C}" destId="{6D368C5E-2DE4-4824-83E0-4ABAEC39B101}" srcOrd="1" destOrd="0" presId="urn:microsoft.com/office/officeart/2005/8/layout/hierarchy1"/>
    <dgm:cxn modelId="{075A10D9-85E0-4B87-93A5-9EB20CF82E26}" type="presParOf" srcId="{397FB317-C522-4D87-B117-3DC528004BF8}" destId="{E8F1A990-63EC-4503-A2CB-2D7286942583}" srcOrd="1" destOrd="0" presId="urn:microsoft.com/office/officeart/2005/8/layout/hierarchy1"/>
    <dgm:cxn modelId="{A0A4ABCF-5EDA-4AF4-8F98-97D0126D9201}" type="presParOf" srcId="{E8F1A990-63EC-4503-A2CB-2D7286942583}" destId="{68013E73-7696-4254-BE80-57C6EC91EBDD}" srcOrd="0" destOrd="0" presId="urn:microsoft.com/office/officeart/2005/8/layout/hierarchy1"/>
    <dgm:cxn modelId="{E548D678-9F9C-44A5-9AB3-7217A733FF31}" type="presParOf" srcId="{E8F1A990-63EC-4503-A2CB-2D7286942583}" destId="{690F7E5D-0E69-43C2-8A86-382356F9101D}" srcOrd="1" destOrd="0" presId="urn:microsoft.com/office/officeart/2005/8/layout/hierarchy1"/>
    <dgm:cxn modelId="{E3CD28B9-0DFF-4509-AE1A-EF842D60F1D0}" type="presParOf" srcId="{690F7E5D-0E69-43C2-8A86-382356F9101D}" destId="{FB4ED25E-8B6B-4EEE-9DD8-957EE3B94EC5}" srcOrd="0" destOrd="0" presId="urn:microsoft.com/office/officeart/2005/8/layout/hierarchy1"/>
    <dgm:cxn modelId="{07390E33-119D-45EE-B900-B39F24ABE1A7}" type="presParOf" srcId="{FB4ED25E-8B6B-4EEE-9DD8-957EE3B94EC5}" destId="{C0A8175A-D5B1-49FC-8325-CC1E8629E6AE}" srcOrd="0" destOrd="0" presId="urn:microsoft.com/office/officeart/2005/8/layout/hierarchy1"/>
    <dgm:cxn modelId="{44A7436D-E570-4F64-A821-DC55EAD3CCAF}" type="presParOf" srcId="{FB4ED25E-8B6B-4EEE-9DD8-957EE3B94EC5}" destId="{472FAF3D-FD16-4F99-8162-37DF1D86821E}" srcOrd="1" destOrd="0" presId="urn:microsoft.com/office/officeart/2005/8/layout/hierarchy1"/>
    <dgm:cxn modelId="{B94B57D0-D3A7-4581-BD30-D675F48D531C}" type="presParOf" srcId="{690F7E5D-0E69-43C2-8A86-382356F9101D}" destId="{93EDB091-B991-4353-B4BF-6546D8E737D4}" srcOrd="1" destOrd="0" presId="urn:microsoft.com/office/officeart/2005/8/layout/hierarchy1"/>
    <dgm:cxn modelId="{4879EB83-9DC4-42D7-8CCD-4B71E60DEBFF}" type="presParOf" srcId="{E8F1A990-63EC-4503-A2CB-2D7286942583}" destId="{ACE3CE11-803F-4E2D-8916-FD80BE3A7643}" srcOrd="2" destOrd="0" presId="urn:microsoft.com/office/officeart/2005/8/layout/hierarchy1"/>
    <dgm:cxn modelId="{F6353F0C-C086-47DD-BC22-4CAB92C5658E}" type="presParOf" srcId="{E8F1A990-63EC-4503-A2CB-2D7286942583}" destId="{2D932354-4F9C-43C6-8514-94BBF37FA022}" srcOrd="3" destOrd="0" presId="urn:microsoft.com/office/officeart/2005/8/layout/hierarchy1"/>
    <dgm:cxn modelId="{5704394C-F6B9-49DC-8324-FD009555CB68}" type="presParOf" srcId="{2D932354-4F9C-43C6-8514-94BBF37FA022}" destId="{2A63602A-1465-4DD1-910F-1A5B33A6A582}" srcOrd="0" destOrd="0" presId="urn:microsoft.com/office/officeart/2005/8/layout/hierarchy1"/>
    <dgm:cxn modelId="{58591B2F-9A1F-4C2A-A733-8EBF8D34B775}" type="presParOf" srcId="{2A63602A-1465-4DD1-910F-1A5B33A6A582}" destId="{C72B0E00-FE2F-46CA-A840-08B1579F0C59}" srcOrd="0" destOrd="0" presId="urn:microsoft.com/office/officeart/2005/8/layout/hierarchy1"/>
    <dgm:cxn modelId="{7DE76A1F-CDB5-45C5-9916-B06D80FD3945}" type="presParOf" srcId="{2A63602A-1465-4DD1-910F-1A5B33A6A582}" destId="{5F069A11-F3BA-49AC-8B71-48C17115FB10}" srcOrd="1" destOrd="0" presId="urn:microsoft.com/office/officeart/2005/8/layout/hierarchy1"/>
    <dgm:cxn modelId="{C4F9FF4D-F769-4C1A-98EE-C6AC305B486C}" type="presParOf" srcId="{2D932354-4F9C-43C6-8514-94BBF37FA022}" destId="{3ACC4DDB-EC91-4F84-A883-AD8F4119845A}" srcOrd="1" destOrd="0" presId="urn:microsoft.com/office/officeart/2005/8/layout/hierarchy1"/>
    <dgm:cxn modelId="{C1651E0C-D3E2-46D1-9628-C749191672CA}" type="presParOf" srcId="{E8F1A990-63EC-4503-A2CB-2D7286942583}" destId="{F2D8C596-DF39-4CEA-B27D-37AA94BC4428}" srcOrd="4" destOrd="0" presId="urn:microsoft.com/office/officeart/2005/8/layout/hierarchy1"/>
    <dgm:cxn modelId="{E97E23B5-C081-4231-A31B-7F96E07BB698}" type="presParOf" srcId="{E8F1A990-63EC-4503-A2CB-2D7286942583}" destId="{EAD2A151-C91D-4F19-8919-C621D5160DF0}" srcOrd="5" destOrd="0" presId="urn:microsoft.com/office/officeart/2005/8/layout/hierarchy1"/>
    <dgm:cxn modelId="{30D6F4FE-47DC-484A-9B06-2835D6B94D74}" type="presParOf" srcId="{EAD2A151-C91D-4F19-8919-C621D5160DF0}" destId="{25B8A987-929A-48FC-B8D2-4A10B81F200B}" srcOrd="0" destOrd="0" presId="urn:microsoft.com/office/officeart/2005/8/layout/hierarchy1"/>
    <dgm:cxn modelId="{122E213A-D336-4AE6-83C8-DF226779DE40}" type="presParOf" srcId="{25B8A987-929A-48FC-B8D2-4A10B81F200B}" destId="{B1546548-195C-41B6-86A7-F0C3DDE33339}" srcOrd="0" destOrd="0" presId="urn:microsoft.com/office/officeart/2005/8/layout/hierarchy1"/>
    <dgm:cxn modelId="{3E55A22B-FE55-481D-B3D3-8ABB4DA7CDAB}" type="presParOf" srcId="{25B8A987-929A-48FC-B8D2-4A10B81F200B}" destId="{D5BF6ECE-D281-490F-B1A9-4B65777EC87B}" srcOrd="1" destOrd="0" presId="urn:microsoft.com/office/officeart/2005/8/layout/hierarchy1"/>
    <dgm:cxn modelId="{1DD27A8E-594D-42FA-9526-F63721548337}" type="presParOf" srcId="{EAD2A151-C91D-4F19-8919-C621D5160DF0}" destId="{0BCC68D7-F599-4CB5-9A44-D1F986A659E6}" srcOrd="1" destOrd="0" presId="urn:microsoft.com/office/officeart/2005/8/layout/hierarchy1"/>
    <dgm:cxn modelId="{15D31A53-AE9D-4DB6-8893-E9958CE79328}" type="presParOf" srcId="{E8F1A990-63EC-4503-A2CB-2D7286942583}" destId="{C41899B2-BC03-48E4-A44D-DD437449826F}" srcOrd="6" destOrd="0" presId="urn:microsoft.com/office/officeart/2005/8/layout/hierarchy1"/>
    <dgm:cxn modelId="{43755476-4946-49E2-946D-361AD5683D0F}" type="presParOf" srcId="{E8F1A990-63EC-4503-A2CB-2D7286942583}" destId="{0CBA244F-33E4-4959-B61B-16D1D4DA66E9}" srcOrd="7" destOrd="0" presId="urn:microsoft.com/office/officeart/2005/8/layout/hierarchy1"/>
    <dgm:cxn modelId="{64F6B495-F3A2-4238-BAB6-973257A72519}" type="presParOf" srcId="{0CBA244F-33E4-4959-B61B-16D1D4DA66E9}" destId="{2319F6BA-777C-446B-B547-145D89A1A02F}" srcOrd="0" destOrd="0" presId="urn:microsoft.com/office/officeart/2005/8/layout/hierarchy1"/>
    <dgm:cxn modelId="{18799EA5-86C9-4BE1-B6D2-D77902DBD1F1}" type="presParOf" srcId="{2319F6BA-777C-446B-B547-145D89A1A02F}" destId="{5BE5725C-10FA-42A6-98EA-116ABF1D0C9C}" srcOrd="0" destOrd="0" presId="urn:microsoft.com/office/officeart/2005/8/layout/hierarchy1"/>
    <dgm:cxn modelId="{E580CBF7-82EB-4F59-81E5-883599FEE842}" type="presParOf" srcId="{2319F6BA-777C-446B-B547-145D89A1A02F}" destId="{A021DE67-C41D-4D0E-8B36-1CCDAADB2F0B}" srcOrd="1" destOrd="0" presId="urn:microsoft.com/office/officeart/2005/8/layout/hierarchy1"/>
    <dgm:cxn modelId="{4701B858-EE6E-4CA8-BE85-3F18926A110B}" type="presParOf" srcId="{0CBA244F-33E4-4959-B61B-16D1D4DA66E9}" destId="{B2F3C373-536E-44FB-8A42-6BED5597592B}" srcOrd="1" destOrd="0" presId="urn:microsoft.com/office/officeart/2005/8/layout/hierarchy1"/>
    <dgm:cxn modelId="{5A103F8D-8DEB-436B-A8C3-41F6B71C2420}" type="presParOf" srcId="{E8F1A990-63EC-4503-A2CB-2D7286942583}" destId="{48EFEEF4-9D93-4D18-98E8-2F2C6B76D8B9}" srcOrd="8" destOrd="0" presId="urn:microsoft.com/office/officeart/2005/8/layout/hierarchy1"/>
    <dgm:cxn modelId="{5015AE9C-A7F3-46A0-BB6A-E081301EFCFC}" type="presParOf" srcId="{E8F1A990-63EC-4503-A2CB-2D7286942583}" destId="{636F42B8-7D5F-4339-9DF8-DCDEF39DFE12}" srcOrd="9" destOrd="0" presId="urn:microsoft.com/office/officeart/2005/8/layout/hierarchy1"/>
    <dgm:cxn modelId="{F2A1A746-CCEC-43C5-A872-0A7267215B62}" type="presParOf" srcId="{636F42B8-7D5F-4339-9DF8-DCDEF39DFE12}" destId="{06788095-C88F-471A-A020-B5EF16E02194}" srcOrd="0" destOrd="0" presId="urn:microsoft.com/office/officeart/2005/8/layout/hierarchy1"/>
    <dgm:cxn modelId="{05A99A08-45FE-4A10-83E1-0941E49D1E37}" type="presParOf" srcId="{06788095-C88F-471A-A020-B5EF16E02194}" destId="{6D833A69-AEE3-426C-B861-D8D2DB6E60FF}" srcOrd="0" destOrd="0" presId="urn:microsoft.com/office/officeart/2005/8/layout/hierarchy1"/>
    <dgm:cxn modelId="{432D8BA8-6120-4F26-B2A4-F56A937A0CF2}" type="presParOf" srcId="{06788095-C88F-471A-A020-B5EF16E02194}" destId="{DE1136A4-5BEA-4B8A-B28D-C54FD0959094}" srcOrd="1" destOrd="0" presId="urn:microsoft.com/office/officeart/2005/8/layout/hierarchy1"/>
    <dgm:cxn modelId="{634F4B80-A896-4BE5-8E6C-34EAEE682681}" type="presParOf" srcId="{636F42B8-7D5F-4339-9DF8-DCDEF39DFE12}" destId="{C5C3B5BD-8B46-4D2A-8F35-3FAF245CE61B}" srcOrd="1" destOrd="0" presId="urn:microsoft.com/office/officeart/2005/8/layout/hierarchy1"/>
    <dgm:cxn modelId="{E5BD01EC-B538-4C20-B7B3-319533B5AD2E}" type="presParOf" srcId="{015E8385-58AB-484D-92C1-409E411E9E60}" destId="{7769672C-A0CD-4F3A-9FEC-68897DF30207}" srcOrd="8" destOrd="0" presId="urn:microsoft.com/office/officeart/2005/8/layout/hierarchy1"/>
    <dgm:cxn modelId="{6C8BE8C7-3DCF-4699-B7DC-A02816842E87}" type="presParOf" srcId="{015E8385-58AB-484D-92C1-409E411E9E60}" destId="{2EE03204-6678-445D-A887-A675672A50D3}" srcOrd="9" destOrd="0" presId="urn:microsoft.com/office/officeart/2005/8/layout/hierarchy1"/>
    <dgm:cxn modelId="{38344192-EBD8-4267-8FF0-A66786CCC2C8}" type="presParOf" srcId="{2EE03204-6678-445D-A887-A675672A50D3}" destId="{BC6D4D1C-0C48-4290-BC39-A04A347CEAC1}" srcOrd="0" destOrd="0" presId="urn:microsoft.com/office/officeart/2005/8/layout/hierarchy1"/>
    <dgm:cxn modelId="{FE42EEB3-4FA6-4BA9-A15F-6B2486DF91EE}" type="presParOf" srcId="{BC6D4D1C-0C48-4290-BC39-A04A347CEAC1}" destId="{BD2738FC-79D0-45ED-BBB4-15289A5EA246}" srcOrd="0" destOrd="0" presId="urn:microsoft.com/office/officeart/2005/8/layout/hierarchy1"/>
    <dgm:cxn modelId="{F701C05B-11E3-45FF-866B-B6E2AF9D36FA}" type="presParOf" srcId="{BC6D4D1C-0C48-4290-BC39-A04A347CEAC1}" destId="{02331811-77FF-495F-96E7-64281ED39D09}" srcOrd="1" destOrd="0" presId="urn:microsoft.com/office/officeart/2005/8/layout/hierarchy1"/>
    <dgm:cxn modelId="{F8671316-EA9D-45D3-9930-692E05860D38}" type="presParOf" srcId="{2EE03204-6678-445D-A887-A675672A50D3}" destId="{C3184718-84DA-4EF9-A1AE-FE2DF614828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9672C-A0CD-4F3A-9FEC-68897DF30207}">
      <dsp:nvSpPr>
        <dsp:cNvPr id="0" name=""/>
        <dsp:cNvSpPr/>
      </dsp:nvSpPr>
      <dsp:spPr>
        <a:xfrm>
          <a:off x="8881692" y="2425494"/>
          <a:ext cx="1565105" cy="138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564"/>
              </a:lnTo>
              <a:lnTo>
                <a:pt x="1565105" y="94564"/>
              </a:lnTo>
              <a:lnTo>
                <a:pt x="1565105" y="1387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EFEEF4-9D93-4D18-98E8-2F2C6B76D8B9}">
      <dsp:nvSpPr>
        <dsp:cNvPr id="0" name=""/>
        <dsp:cNvSpPr/>
      </dsp:nvSpPr>
      <dsp:spPr>
        <a:xfrm>
          <a:off x="9863639" y="2867237"/>
          <a:ext cx="1166317" cy="138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564"/>
              </a:lnTo>
              <a:lnTo>
                <a:pt x="1166317" y="94564"/>
              </a:lnTo>
              <a:lnTo>
                <a:pt x="1166317" y="1387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899B2-BC03-48E4-A44D-DD437449826F}">
      <dsp:nvSpPr>
        <dsp:cNvPr id="0" name=""/>
        <dsp:cNvSpPr/>
      </dsp:nvSpPr>
      <dsp:spPr>
        <a:xfrm>
          <a:off x="9863639" y="2867237"/>
          <a:ext cx="583158" cy="138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564"/>
              </a:lnTo>
              <a:lnTo>
                <a:pt x="583158" y="94564"/>
              </a:lnTo>
              <a:lnTo>
                <a:pt x="583158" y="1387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D8C596-DF39-4CEA-B27D-37AA94BC4428}">
      <dsp:nvSpPr>
        <dsp:cNvPr id="0" name=""/>
        <dsp:cNvSpPr/>
      </dsp:nvSpPr>
      <dsp:spPr>
        <a:xfrm>
          <a:off x="9817919" y="2867237"/>
          <a:ext cx="91440" cy="1387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7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3CE11-803F-4E2D-8916-FD80BE3A7643}">
      <dsp:nvSpPr>
        <dsp:cNvPr id="0" name=""/>
        <dsp:cNvSpPr/>
      </dsp:nvSpPr>
      <dsp:spPr>
        <a:xfrm>
          <a:off x="9280480" y="2867237"/>
          <a:ext cx="583158" cy="138765"/>
        </a:xfrm>
        <a:custGeom>
          <a:avLst/>
          <a:gdLst/>
          <a:ahLst/>
          <a:cxnLst/>
          <a:rect l="0" t="0" r="0" b="0"/>
          <a:pathLst>
            <a:path>
              <a:moveTo>
                <a:pt x="583158" y="0"/>
              </a:moveTo>
              <a:lnTo>
                <a:pt x="583158" y="94564"/>
              </a:lnTo>
              <a:lnTo>
                <a:pt x="0" y="94564"/>
              </a:lnTo>
              <a:lnTo>
                <a:pt x="0" y="1387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013E73-7696-4254-BE80-57C6EC91EBDD}">
      <dsp:nvSpPr>
        <dsp:cNvPr id="0" name=""/>
        <dsp:cNvSpPr/>
      </dsp:nvSpPr>
      <dsp:spPr>
        <a:xfrm>
          <a:off x="8697321" y="2867237"/>
          <a:ext cx="1166317" cy="138765"/>
        </a:xfrm>
        <a:custGeom>
          <a:avLst/>
          <a:gdLst/>
          <a:ahLst/>
          <a:cxnLst/>
          <a:rect l="0" t="0" r="0" b="0"/>
          <a:pathLst>
            <a:path>
              <a:moveTo>
                <a:pt x="1166317" y="0"/>
              </a:moveTo>
              <a:lnTo>
                <a:pt x="1166317" y="94564"/>
              </a:lnTo>
              <a:lnTo>
                <a:pt x="0" y="94564"/>
              </a:lnTo>
              <a:lnTo>
                <a:pt x="0" y="1387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47D40-0AC0-4E31-A96F-ACF107E33535}">
      <dsp:nvSpPr>
        <dsp:cNvPr id="0" name=""/>
        <dsp:cNvSpPr/>
      </dsp:nvSpPr>
      <dsp:spPr>
        <a:xfrm>
          <a:off x="8881692" y="2425494"/>
          <a:ext cx="981947" cy="138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564"/>
              </a:lnTo>
              <a:lnTo>
                <a:pt x="981947" y="94564"/>
              </a:lnTo>
              <a:lnTo>
                <a:pt x="981947" y="1387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674FF-5D08-40D0-B851-346F16B69D0F}">
      <dsp:nvSpPr>
        <dsp:cNvPr id="0" name=""/>
        <dsp:cNvSpPr/>
      </dsp:nvSpPr>
      <dsp:spPr>
        <a:xfrm>
          <a:off x="8405742" y="2425494"/>
          <a:ext cx="475949" cy="138765"/>
        </a:xfrm>
        <a:custGeom>
          <a:avLst/>
          <a:gdLst/>
          <a:ahLst/>
          <a:cxnLst/>
          <a:rect l="0" t="0" r="0" b="0"/>
          <a:pathLst>
            <a:path>
              <a:moveTo>
                <a:pt x="475949" y="0"/>
              </a:moveTo>
              <a:lnTo>
                <a:pt x="475949" y="94564"/>
              </a:lnTo>
              <a:lnTo>
                <a:pt x="0" y="94564"/>
              </a:lnTo>
              <a:lnTo>
                <a:pt x="0" y="1387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755E2-05BD-4B83-A904-24E2C554D256}">
      <dsp:nvSpPr>
        <dsp:cNvPr id="0" name=""/>
        <dsp:cNvSpPr/>
      </dsp:nvSpPr>
      <dsp:spPr>
        <a:xfrm>
          <a:off x="7822583" y="2425494"/>
          <a:ext cx="1059108" cy="138765"/>
        </a:xfrm>
        <a:custGeom>
          <a:avLst/>
          <a:gdLst/>
          <a:ahLst/>
          <a:cxnLst/>
          <a:rect l="0" t="0" r="0" b="0"/>
          <a:pathLst>
            <a:path>
              <a:moveTo>
                <a:pt x="1059108" y="0"/>
              </a:moveTo>
              <a:lnTo>
                <a:pt x="1059108" y="94564"/>
              </a:lnTo>
              <a:lnTo>
                <a:pt x="0" y="94564"/>
              </a:lnTo>
              <a:lnTo>
                <a:pt x="0" y="1387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5610C-0708-412F-8232-3CDDD1E4E9D1}">
      <dsp:nvSpPr>
        <dsp:cNvPr id="0" name=""/>
        <dsp:cNvSpPr/>
      </dsp:nvSpPr>
      <dsp:spPr>
        <a:xfrm>
          <a:off x="7239424" y="2867237"/>
          <a:ext cx="874738" cy="138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564"/>
              </a:lnTo>
              <a:lnTo>
                <a:pt x="874738" y="94564"/>
              </a:lnTo>
              <a:lnTo>
                <a:pt x="874738" y="1387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A7E065-3623-4602-B93D-31D9777A6C66}">
      <dsp:nvSpPr>
        <dsp:cNvPr id="0" name=""/>
        <dsp:cNvSpPr/>
      </dsp:nvSpPr>
      <dsp:spPr>
        <a:xfrm>
          <a:off x="7239424" y="2867237"/>
          <a:ext cx="291579" cy="138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564"/>
              </a:lnTo>
              <a:lnTo>
                <a:pt x="291579" y="94564"/>
              </a:lnTo>
              <a:lnTo>
                <a:pt x="291579" y="1387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B91E3-0CF5-4E3C-A4F4-3A965600E8AF}">
      <dsp:nvSpPr>
        <dsp:cNvPr id="0" name=""/>
        <dsp:cNvSpPr/>
      </dsp:nvSpPr>
      <dsp:spPr>
        <a:xfrm>
          <a:off x="6947845" y="2867237"/>
          <a:ext cx="291579" cy="138765"/>
        </a:xfrm>
        <a:custGeom>
          <a:avLst/>
          <a:gdLst/>
          <a:ahLst/>
          <a:cxnLst/>
          <a:rect l="0" t="0" r="0" b="0"/>
          <a:pathLst>
            <a:path>
              <a:moveTo>
                <a:pt x="291579" y="0"/>
              </a:moveTo>
              <a:lnTo>
                <a:pt x="291579" y="94564"/>
              </a:lnTo>
              <a:lnTo>
                <a:pt x="0" y="94564"/>
              </a:lnTo>
              <a:lnTo>
                <a:pt x="0" y="1387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2293E-9248-4B8F-BA08-B0454BC0A766}">
      <dsp:nvSpPr>
        <dsp:cNvPr id="0" name=""/>
        <dsp:cNvSpPr/>
      </dsp:nvSpPr>
      <dsp:spPr>
        <a:xfrm>
          <a:off x="6364686" y="2867237"/>
          <a:ext cx="874738" cy="138765"/>
        </a:xfrm>
        <a:custGeom>
          <a:avLst/>
          <a:gdLst/>
          <a:ahLst/>
          <a:cxnLst/>
          <a:rect l="0" t="0" r="0" b="0"/>
          <a:pathLst>
            <a:path>
              <a:moveTo>
                <a:pt x="874738" y="0"/>
              </a:moveTo>
              <a:lnTo>
                <a:pt x="874738" y="94564"/>
              </a:lnTo>
              <a:lnTo>
                <a:pt x="0" y="94564"/>
              </a:lnTo>
              <a:lnTo>
                <a:pt x="0" y="1387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454106-A21D-45CC-924A-8F78FE4F1974}">
      <dsp:nvSpPr>
        <dsp:cNvPr id="0" name=""/>
        <dsp:cNvSpPr/>
      </dsp:nvSpPr>
      <dsp:spPr>
        <a:xfrm>
          <a:off x="7239424" y="2425494"/>
          <a:ext cx="1642267" cy="138765"/>
        </a:xfrm>
        <a:custGeom>
          <a:avLst/>
          <a:gdLst/>
          <a:ahLst/>
          <a:cxnLst/>
          <a:rect l="0" t="0" r="0" b="0"/>
          <a:pathLst>
            <a:path>
              <a:moveTo>
                <a:pt x="1642267" y="0"/>
              </a:moveTo>
              <a:lnTo>
                <a:pt x="1642267" y="94564"/>
              </a:lnTo>
              <a:lnTo>
                <a:pt x="0" y="94564"/>
              </a:lnTo>
              <a:lnTo>
                <a:pt x="0" y="1387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D19D9E-B977-4CD7-9F3A-985EF65C6AC1}">
      <dsp:nvSpPr>
        <dsp:cNvPr id="0" name=""/>
        <dsp:cNvSpPr/>
      </dsp:nvSpPr>
      <dsp:spPr>
        <a:xfrm>
          <a:off x="7676793" y="1983752"/>
          <a:ext cx="1204898" cy="138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564"/>
              </a:lnTo>
              <a:lnTo>
                <a:pt x="1204898" y="94564"/>
              </a:lnTo>
              <a:lnTo>
                <a:pt x="1204898" y="1387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FFC8F2-9F27-4AC5-BA27-1541FDDF61C1}">
      <dsp:nvSpPr>
        <dsp:cNvPr id="0" name=""/>
        <dsp:cNvSpPr/>
      </dsp:nvSpPr>
      <dsp:spPr>
        <a:xfrm>
          <a:off x="7676793" y="1983752"/>
          <a:ext cx="583158" cy="138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564"/>
              </a:lnTo>
              <a:lnTo>
                <a:pt x="583158" y="94564"/>
              </a:lnTo>
              <a:lnTo>
                <a:pt x="583158" y="1387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827FE2-C5D3-475A-8762-DBF55AC0163D}">
      <dsp:nvSpPr>
        <dsp:cNvPr id="0" name=""/>
        <dsp:cNvSpPr/>
      </dsp:nvSpPr>
      <dsp:spPr>
        <a:xfrm>
          <a:off x="7631073" y="1983752"/>
          <a:ext cx="91440" cy="1387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7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58EB6-F6D2-4CB7-BB68-63A30702A3AB}">
      <dsp:nvSpPr>
        <dsp:cNvPr id="0" name=""/>
        <dsp:cNvSpPr/>
      </dsp:nvSpPr>
      <dsp:spPr>
        <a:xfrm>
          <a:off x="7093635" y="1983752"/>
          <a:ext cx="583158" cy="138765"/>
        </a:xfrm>
        <a:custGeom>
          <a:avLst/>
          <a:gdLst/>
          <a:ahLst/>
          <a:cxnLst/>
          <a:rect l="0" t="0" r="0" b="0"/>
          <a:pathLst>
            <a:path>
              <a:moveTo>
                <a:pt x="583158" y="0"/>
              </a:moveTo>
              <a:lnTo>
                <a:pt x="583158" y="94564"/>
              </a:lnTo>
              <a:lnTo>
                <a:pt x="0" y="94564"/>
              </a:lnTo>
              <a:lnTo>
                <a:pt x="0" y="1387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7C0A12-7678-4F24-821E-FCB453021C3D}">
      <dsp:nvSpPr>
        <dsp:cNvPr id="0" name=""/>
        <dsp:cNvSpPr/>
      </dsp:nvSpPr>
      <dsp:spPr>
        <a:xfrm>
          <a:off x="6510476" y="1983752"/>
          <a:ext cx="1166317" cy="138765"/>
        </a:xfrm>
        <a:custGeom>
          <a:avLst/>
          <a:gdLst/>
          <a:ahLst/>
          <a:cxnLst/>
          <a:rect l="0" t="0" r="0" b="0"/>
          <a:pathLst>
            <a:path>
              <a:moveTo>
                <a:pt x="1166317" y="0"/>
              </a:moveTo>
              <a:lnTo>
                <a:pt x="1166317" y="94564"/>
              </a:lnTo>
              <a:lnTo>
                <a:pt x="0" y="94564"/>
              </a:lnTo>
              <a:lnTo>
                <a:pt x="0" y="1387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4ADBDC-0782-4231-B586-492D8062F766}">
      <dsp:nvSpPr>
        <dsp:cNvPr id="0" name=""/>
        <dsp:cNvSpPr/>
      </dsp:nvSpPr>
      <dsp:spPr>
        <a:xfrm>
          <a:off x="4984680" y="1542009"/>
          <a:ext cx="2692113" cy="138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564"/>
              </a:lnTo>
              <a:lnTo>
                <a:pt x="2692113" y="94564"/>
              </a:lnTo>
              <a:lnTo>
                <a:pt x="2692113" y="1387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94434-D1AE-48F9-B8D2-FCAE1428F2FD}">
      <dsp:nvSpPr>
        <dsp:cNvPr id="0" name=""/>
        <dsp:cNvSpPr/>
      </dsp:nvSpPr>
      <dsp:spPr>
        <a:xfrm>
          <a:off x="5489948" y="2425494"/>
          <a:ext cx="1166317" cy="138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564"/>
              </a:lnTo>
              <a:lnTo>
                <a:pt x="1166317" y="94564"/>
              </a:lnTo>
              <a:lnTo>
                <a:pt x="1166317" y="1387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CD20C-D2E5-4F1F-BA01-0A7A0666F94D}">
      <dsp:nvSpPr>
        <dsp:cNvPr id="0" name=""/>
        <dsp:cNvSpPr/>
      </dsp:nvSpPr>
      <dsp:spPr>
        <a:xfrm>
          <a:off x="5489948" y="2425494"/>
          <a:ext cx="583158" cy="138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564"/>
              </a:lnTo>
              <a:lnTo>
                <a:pt x="583158" y="94564"/>
              </a:lnTo>
              <a:lnTo>
                <a:pt x="583158" y="1387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E69B3C-5F4A-4347-85A7-B81A1F8F4133}">
      <dsp:nvSpPr>
        <dsp:cNvPr id="0" name=""/>
        <dsp:cNvSpPr/>
      </dsp:nvSpPr>
      <dsp:spPr>
        <a:xfrm>
          <a:off x="5444228" y="2425494"/>
          <a:ext cx="91440" cy="1387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7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C2FD6-2C87-4B72-A90D-D3D5D63001EE}">
      <dsp:nvSpPr>
        <dsp:cNvPr id="0" name=""/>
        <dsp:cNvSpPr/>
      </dsp:nvSpPr>
      <dsp:spPr>
        <a:xfrm>
          <a:off x="4906789" y="2425494"/>
          <a:ext cx="583158" cy="138765"/>
        </a:xfrm>
        <a:custGeom>
          <a:avLst/>
          <a:gdLst/>
          <a:ahLst/>
          <a:cxnLst/>
          <a:rect l="0" t="0" r="0" b="0"/>
          <a:pathLst>
            <a:path>
              <a:moveTo>
                <a:pt x="583158" y="0"/>
              </a:moveTo>
              <a:lnTo>
                <a:pt x="583158" y="94564"/>
              </a:lnTo>
              <a:lnTo>
                <a:pt x="0" y="94564"/>
              </a:lnTo>
              <a:lnTo>
                <a:pt x="0" y="1387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240617-7B2D-4BB0-8D13-D4AA4D5F85F7}">
      <dsp:nvSpPr>
        <dsp:cNvPr id="0" name=""/>
        <dsp:cNvSpPr/>
      </dsp:nvSpPr>
      <dsp:spPr>
        <a:xfrm>
          <a:off x="4323631" y="2425494"/>
          <a:ext cx="1166317" cy="138765"/>
        </a:xfrm>
        <a:custGeom>
          <a:avLst/>
          <a:gdLst/>
          <a:ahLst/>
          <a:cxnLst/>
          <a:rect l="0" t="0" r="0" b="0"/>
          <a:pathLst>
            <a:path>
              <a:moveTo>
                <a:pt x="1166317" y="0"/>
              </a:moveTo>
              <a:lnTo>
                <a:pt x="1166317" y="94564"/>
              </a:lnTo>
              <a:lnTo>
                <a:pt x="0" y="94564"/>
              </a:lnTo>
              <a:lnTo>
                <a:pt x="0" y="1387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422B5-D210-4D32-8B00-F067AD4BB7B3}">
      <dsp:nvSpPr>
        <dsp:cNvPr id="0" name=""/>
        <dsp:cNvSpPr/>
      </dsp:nvSpPr>
      <dsp:spPr>
        <a:xfrm>
          <a:off x="2865734" y="1983752"/>
          <a:ext cx="2624214" cy="138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564"/>
              </a:lnTo>
              <a:lnTo>
                <a:pt x="2624214" y="94564"/>
              </a:lnTo>
              <a:lnTo>
                <a:pt x="2624214" y="1387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5F289-6030-4F6A-BDB1-FA79B99D3889}">
      <dsp:nvSpPr>
        <dsp:cNvPr id="0" name=""/>
        <dsp:cNvSpPr/>
      </dsp:nvSpPr>
      <dsp:spPr>
        <a:xfrm>
          <a:off x="3157313" y="2425494"/>
          <a:ext cx="583158" cy="138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564"/>
              </a:lnTo>
              <a:lnTo>
                <a:pt x="583158" y="94564"/>
              </a:lnTo>
              <a:lnTo>
                <a:pt x="583158" y="1387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85640D-5EAD-453A-BBC0-9F8301058E52}">
      <dsp:nvSpPr>
        <dsp:cNvPr id="0" name=""/>
        <dsp:cNvSpPr/>
      </dsp:nvSpPr>
      <dsp:spPr>
        <a:xfrm>
          <a:off x="3111593" y="2425494"/>
          <a:ext cx="91440" cy="1387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7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52E207-D11A-47FD-A088-3DD60A1C5F14}">
      <dsp:nvSpPr>
        <dsp:cNvPr id="0" name=""/>
        <dsp:cNvSpPr/>
      </dsp:nvSpPr>
      <dsp:spPr>
        <a:xfrm>
          <a:off x="2574154" y="2425494"/>
          <a:ext cx="583158" cy="138765"/>
        </a:xfrm>
        <a:custGeom>
          <a:avLst/>
          <a:gdLst/>
          <a:ahLst/>
          <a:cxnLst/>
          <a:rect l="0" t="0" r="0" b="0"/>
          <a:pathLst>
            <a:path>
              <a:moveTo>
                <a:pt x="583158" y="0"/>
              </a:moveTo>
              <a:lnTo>
                <a:pt x="583158" y="94564"/>
              </a:lnTo>
              <a:lnTo>
                <a:pt x="0" y="94564"/>
              </a:lnTo>
              <a:lnTo>
                <a:pt x="0" y="1387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D7BDC6-121F-4B7F-959C-A60980B6DCAA}">
      <dsp:nvSpPr>
        <dsp:cNvPr id="0" name=""/>
        <dsp:cNvSpPr/>
      </dsp:nvSpPr>
      <dsp:spPr>
        <a:xfrm>
          <a:off x="2865734" y="1983752"/>
          <a:ext cx="291579" cy="138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564"/>
              </a:lnTo>
              <a:lnTo>
                <a:pt x="291579" y="94564"/>
              </a:lnTo>
              <a:lnTo>
                <a:pt x="291579" y="1387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F9CFA-FD45-44B1-9506-896AF484483A}">
      <dsp:nvSpPr>
        <dsp:cNvPr id="0" name=""/>
        <dsp:cNvSpPr/>
      </dsp:nvSpPr>
      <dsp:spPr>
        <a:xfrm>
          <a:off x="1407837" y="2425494"/>
          <a:ext cx="583158" cy="138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564"/>
              </a:lnTo>
              <a:lnTo>
                <a:pt x="583158" y="94564"/>
              </a:lnTo>
              <a:lnTo>
                <a:pt x="583158" y="1387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D3B2C6-3D51-4F10-948C-CD24DC474A9F}">
      <dsp:nvSpPr>
        <dsp:cNvPr id="0" name=""/>
        <dsp:cNvSpPr/>
      </dsp:nvSpPr>
      <dsp:spPr>
        <a:xfrm>
          <a:off x="1362117" y="2425494"/>
          <a:ext cx="91440" cy="1387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7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4D2340-9FAC-4456-9A39-18954B10EE14}">
      <dsp:nvSpPr>
        <dsp:cNvPr id="0" name=""/>
        <dsp:cNvSpPr/>
      </dsp:nvSpPr>
      <dsp:spPr>
        <a:xfrm>
          <a:off x="824678" y="2425494"/>
          <a:ext cx="583158" cy="138765"/>
        </a:xfrm>
        <a:custGeom>
          <a:avLst/>
          <a:gdLst/>
          <a:ahLst/>
          <a:cxnLst/>
          <a:rect l="0" t="0" r="0" b="0"/>
          <a:pathLst>
            <a:path>
              <a:moveTo>
                <a:pt x="583158" y="0"/>
              </a:moveTo>
              <a:lnTo>
                <a:pt x="583158" y="94564"/>
              </a:lnTo>
              <a:lnTo>
                <a:pt x="0" y="94564"/>
              </a:lnTo>
              <a:lnTo>
                <a:pt x="0" y="1387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C2F8FE-1AF3-437C-9FA6-88241BF91B41}">
      <dsp:nvSpPr>
        <dsp:cNvPr id="0" name=""/>
        <dsp:cNvSpPr/>
      </dsp:nvSpPr>
      <dsp:spPr>
        <a:xfrm>
          <a:off x="1407837" y="1983752"/>
          <a:ext cx="1457896" cy="138765"/>
        </a:xfrm>
        <a:custGeom>
          <a:avLst/>
          <a:gdLst/>
          <a:ahLst/>
          <a:cxnLst/>
          <a:rect l="0" t="0" r="0" b="0"/>
          <a:pathLst>
            <a:path>
              <a:moveTo>
                <a:pt x="1457896" y="0"/>
              </a:moveTo>
              <a:lnTo>
                <a:pt x="1457896" y="94564"/>
              </a:lnTo>
              <a:lnTo>
                <a:pt x="0" y="94564"/>
              </a:lnTo>
              <a:lnTo>
                <a:pt x="0" y="1387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F4D6B-AEFB-495D-8A98-669B570B0BC9}">
      <dsp:nvSpPr>
        <dsp:cNvPr id="0" name=""/>
        <dsp:cNvSpPr/>
      </dsp:nvSpPr>
      <dsp:spPr>
        <a:xfrm>
          <a:off x="824678" y="1983752"/>
          <a:ext cx="2041055" cy="138765"/>
        </a:xfrm>
        <a:custGeom>
          <a:avLst/>
          <a:gdLst/>
          <a:ahLst/>
          <a:cxnLst/>
          <a:rect l="0" t="0" r="0" b="0"/>
          <a:pathLst>
            <a:path>
              <a:moveTo>
                <a:pt x="2041055" y="0"/>
              </a:moveTo>
              <a:lnTo>
                <a:pt x="2041055" y="94564"/>
              </a:lnTo>
              <a:lnTo>
                <a:pt x="0" y="94564"/>
              </a:lnTo>
              <a:lnTo>
                <a:pt x="0" y="1387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76E34-55E6-4079-8C96-9B5DC80A63DC}">
      <dsp:nvSpPr>
        <dsp:cNvPr id="0" name=""/>
        <dsp:cNvSpPr/>
      </dsp:nvSpPr>
      <dsp:spPr>
        <a:xfrm>
          <a:off x="241519" y="1983752"/>
          <a:ext cx="2624214" cy="138765"/>
        </a:xfrm>
        <a:custGeom>
          <a:avLst/>
          <a:gdLst/>
          <a:ahLst/>
          <a:cxnLst/>
          <a:rect l="0" t="0" r="0" b="0"/>
          <a:pathLst>
            <a:path>
              <a:moveTo>
                <a:pt x="2624214" y="0"/>
              </a:moveTo>
              <a:lnTo>
                <a:pt x="2624214" y="94564"/>
              </a:lnTo>
              <a:lnTo>
                <a:pt x="0" y="94564"/>
              </a:lnTo>
              <a:lnTo>
                <a:pt x="0" y="1387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5BF89-D201-454A-98C2-85E7C0DB3052}">
      <dsp:nvSpPr>
        <dsp:cNvPr id="0" name=""/>
        <dsp:cNvSpPr/>
      </dsp:nvSpPr>
      <dsp:spPr>
        <a:xfrm>
          <a:off x="2865734" y="1542009"/>
          <a:ext cx="2118946" cy="138765"/>
        </a:xfrm>
        <a:custGeom>
          <a:avLst/>
          <a:gdLst/>
          <a:ahLst/>
          <a:cxnLst/>
          <a:rect l="0" t="0" r="0" b="0"/>
          <a:pathLst>
            <a:path>
              <a:moveTo>
                <a:pt x="2118946" y="0"/>
              </a:moveTo>
              <a:lnTo>
                <a:pt x="2118946" y="94564"/>
              </a:lnTo>
              <a:lnTo>
                <a:pt x="0" y="94564"/>
              </a:lnTo>
              <a:lnTo>
                <a:pt x="0" y="1387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CECCF1-08A5-408F-8A0C-884A4F10492B}">
      <dsp:nvSpPr>
        <dsp:cNvPr id="0" name=""/>
        <dsp:cNvSpPr/>
      </dsp:nvSpPr>
      <dsp:spPr>
        <a:xfrm>
          <a:off x="2026060" y="1542009"/>
          <a:ext cx="2958619" cy="138765"/>
        </a:xfrm>
        <a:custGeom>
          <a:avLst/>
          <a:gdLst/>
          <a:ahLst/>
          <a:cxnLst/>
          <a:rect l="0" t="0" r="0" b="0"/>
          <a:pathLst>
            <a:path>
              <a:moveTo>
                <a:pt x="2958619" y="0"/>
              </a:moveTo>
              <a:lnTo>
                <a:pt x="2958619" y="94564"/>
              </a:lnTo>
              <a:lnTo>
                <a:pt x="0" y="94564"/>
              </a:lnTo>
              <a:lnTo>
                <a:pt x="0" y="1387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4D9CC-A478-410C-BAFA-143D41222AA6}">
      <dsp:nvSpPr>
        <dsp:cNvPr id="0" name=""/>
        <dsp:cNvSpPr/>
      </dsp:nvSpPr>
      <dsp:spPr>
        <a:xfrm>
          <a:off x="4746115" y="1239031"/>
          <a:ext cx="477129" cy="302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464A2-52E8-4330-A2A9-2B3C54FB8586}">
      <dsp:nvSpPr>
        <dsp:cNvPr id="0" name=""/>
        <dsp:cNvSpPr/>
      </dsp:nvSpPr>
      <dsp:spPr>
        <a:xfrm>
          <a:off x="4799129" y="1289395"/>
          <a:ext cx="477129" cy="302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Activity (n=31)</a:t>
          </a:r>
        </a:p>
      </dsp:txBody>
      <dsp:txXfrm>
        <a:off x="4808003" y="1298269"/>
        <a:ext cx="459381" cy="285229"/>
      </dsp:txXfrm>
    </dsp:sp>
    <dsp:sp modelId="{9AD5C6FA-8503-4B65-A2CD-BD56D7DC8F07}">
      <dsp:nvSpPr>
        <dsp:cNvPr id="0" name=""/>
        <dsp:cNvSpPr/>
      </dsp:nvSpPr>
      <dsp:spPr>
        <a:xfrm>
          <a:off x="1787495" y="1680774"/>
          <a:ext cx="477129" cy="302977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96007-1574-44DE-93F3-A436388B486E}">
      <dsp:nvSpPr>
        <dsp:cNvPr id="0" name=""/>
        <dsp:cNvSpPr/>
      </dsp:nvSpPr>
      <dsp:spPr>
        <a:xfrm>
          <a:off x="1840510" y="1731138"/>
          <a:ext cx="477129" cy="302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Name</a:t>
          </a:r>
        </a:p>
      </dsp:txBody>
      <dsp:txXfrm>
        <a:off x="1849384" y="1740012"/>
        <a:ext cx="459381" cy="285229"/>
      </dsp:txXfrm>
    </dsp:sp>
    <dsp:sp modelId="{04268F87-4352-4DD3-AAF3-34BA2810540A}">
      <dsp:nvSpPr>
        <dsp:cNvPr id="0" name=""/>
        <dsp:cNvSpPr/>
      </dsp:nvSpPr>
      <dsp:spPr>
        <a:xfrm>
          <a:off x="2370654" y="1680774"/>
          <a:ext cx="990159" cy="302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77BF8-EB48-4D9C-85E1-576AC332216C}">
      <dsp:nvSpPr>
        <dsp:cNvPr id="0" name=""/>
        <dsp:cNvSpPr/>
      </dsp:nvSpPr>
      <dsp:spPr>
        <a:xfrm>
          <a:off x="2423669" y="1731138"/>
          <a:ext cx="990159" cy="302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VICON (j=25, k=2)</a:t>
          </a:r>
        </a:p>
      </dsp:txBody>
      <dsp:txXfrm>
        <a:off x="2432543" y="1740012"/>
        <a:ext cx="972411" cy="285229"/>
      </dsp:txXfrm>
    </dsp:sp>
    <dsp:sp modelId="{324F228B-3858-4552-98D9-06FAF6A2EA9E}">
      <dsp:nvSpPr>
        <dsp:cNvPr id="0" name=""/>
        <dsp:cNvSpPr/>
      </dsp:nvSpPr>
      <dsp:spPr>
        <a:xfrm>
          <a:off x="2954" y="2122517"/>
          <a:ext cx="477129" cy="302977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78114-94B7-4EC8-BDDA-5DF54C0FC362}">
      <dsp:nvSpPr>
        <dsp:cNvPr id="0" name=""/>
        <dsp:cNvSpPr/>
      </dsp:nvSpPr>
      <dsp:spPr>
        <a:xfrm>
          <a:off x="55969" y="2172881"/>
          <a:ext cx="477129" cy="302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File path</a:t>
          </a:r>
        </a:p>
      </dsp:txBody>
      <dsp:txXfrm>
        <a:off x="64843" y="2181755"/>
        <a:ext cx="459381" cy="285229"/>
      </dsp:txXfrm>
    </dsp:sp>
    <dsp:sp modelId="{060C2FD1-645B-4F56-9F94-D2AD18CC2BE9}">
      <dsp:nvSpPr>
        <dsp:cNvPr id="0" name=""/>
        <dsp:cNvSpPr/>
      </dsp:nvSpPr>
      <dsp:spPr>
        <a:xfrm>
          <a:off x="586113" y="2122517"/>
          <a:ext cx="477129" cy="302977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DEF78-90B1-48BC-9EE9-3CF4AB058E4D}">
      <dsp:nvSpPr>
        <dsp:cNvPr id="0" name=""/>
        <dsp:cNvSpPr/>
      </dsp:nvSpPr>
      <dsp:spPr>
        <a:xfrm>
          <a:off x="639128" y="2172881"/>
          <a:ext cx="477129" cy="302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Extension</a:t>
          </a:r>
        </a:p>
      </dsp:txBody>
      <dsp:txXfrm>
        <a:off x="648002" y="2181755"/>
        <a:ext cx="459381" cy="285229"/>
      </dsp:txXfrm>
    </dsp:sp>
    <dsp:sp modelId="{30B686F0-6E26-4188-9E20-ED4A4F53AA51}">
      <dsp:nvSpPr>
        <dsp:cNvPr id="0" name=""/>
        <dsp:cNvSpPr/>
      </dsp:nvSpPr>
      <dsp:spPr>
        <a:xfrm>
          <a:off x="1169272" y="2122517"/>
          <a:ext cx="477129" cy="302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51B17-3EE0-4ED7-A95E-2AED7AC64ABA}">
      <dsp:nvSpPr>
        <dsp:cNvPr id="0" name=""/>
        <dsp:cNvSpPr/>
      </dsp:nvSpPr>
      <dsp:spPr>
        <a:xfrm>
          <a:off x="1222286" y="2172881"/>
          <a:ext cx="477129" cy="302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Meta data</a:t>
          </a:r>
        </a:p>
      </dsp:txBody>
      <dsp:txXfrm>
        <a:off x="1231160" y="2181755"/>
        <a:ext cx="459381" cy="285229"/>
      </dsp:txXfrm>
    </dsp:sp>
    <dsp:sp modelId="{D5325E96-1C91-4EFB-8EB6-CC485F9492FB}">
      <dsp:nvSpPr>
        <dsp:cNvPr id="0" name=""/>
        <dsp:cNvSpPr/>
      </dsp:nvSpPr>
      <dsp:spPr>
        <a:xfrm>
          <a:off x="586113" y="2564260"/>
          <a:ext cx="477129" cy="302977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AB31D-F2DB-466C-9BCA-2FE6A752BDC6}">
      <dsp:nvSpPr>
        <dsp:cNvPr id="0" name=""/>
        <dsp:cNvSpPr/>
      </dsp:nvSpPr>
      <dsp:spPr>
        <a:xfrm>
          <a:off x="639128" y="2614623"/>
          <a:ext cx="477129" cy="302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Frame rate</a:t>
          </a:r>
        </a:p>
      </dsp:txBody>
      <dsp:txXfrm>
        <a:off x="648002" y="2623497"/>
        <a:ext cx="459381" cy="285229"/>
      </dsp:txXfrm>
    </dsp:sp>
    <dsp:sp modelId="{4B83ED75-408E-4300-BDE8-1F41083DB328}">
      <dsp:nvSpPr>
        <dsp:cNvPr id="0" name=""/>
        <dsp:cNvSpPr/>
      </dsp:nvSpPr>
      <dsp:spPr>
        <a:xfrm>
          <a:off x="1169272" y="2564260"/>
          <a:ext cx="477129" cy="302977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39A84-E23C-4727-A2B8-E6622FECE281}">
      <dsp:nvSpPr>
        <dsp:cNvPr id="0" name=""/>
        <dsp:cNvSpPr/>
      </dsp:nvSpPr>
      <dsp:spPr>
        <a:xfrm>
          <a:off x="1222286" y="2614623"/>
          <a:ext cx="477129" cy="302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Units</a:t>
          </a:r>
        </a:p>
      </dsp:txBody>
      <dsp:txXfrm>
        <a:off x="1231160" y="2623497"/>
        <a:ext cx="459381" cy="285229"/>
      </dsp:txXfrm>
    </dsp:sp>
    <dsp:sp modelId="{55082437-5ADA-4B98-8ACE-323474DBE783}">
      <dsp:nvSpPr>
        <dsp:cNvPr id="0" name=""/>
        <dsp:cNvSpPr/>
      </dsp:nvSpPr>
      <dsp:spPr>
        <a:xfrm>
          <a:off x="1752431" y="2564260"/>
          <a:ext cx="477129" cy="302977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66103-4547-400B-AAF3-3C790164B2D3}">
      <dsp:nvSpPr>
        <dsp:cNvPr id="0" name=""/>
        <dsp:cNvSpPr/>
      </dsp:nvSpPr>
      <dsp:spPr>
        <a:xfrm>
          <a:off x="1805445" y="2614623"/>
          <a:ext cx="477129" cy="302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…..</a:t>
          </a:r>
        </a:p>
      </dsp:txBody>
      <dsp:txXfrm>
        <a:off x="1814319" y="2623497"/>
        <a:ext cx="459381" cy="285229"/>
      </dsp:txXfrm>
    </dsp:sp>
    <dsp:sp modelId="{8C0D6D79-BDEC-4079-8560-61BCBD57C07D}">
      <dsp:nvSpPr>
        <dsp:cNvPr id="0" name=""/>
        <dsp:cNvSpPr/>
      </dsp:nvSpPr>
      <dsp:spPr>
        <a:xfrm>
          <a:off x="2918748" y="2122517"/>
          <a:ext cx="477129" cy="302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B34C5-F58B-43F9-B3DB-7E00D5B8EC46}">
      <dsp:nvSpPr>
        <dsp:cNvPr id="0" name=""/>
        <dsp:cNvSpPr/>
      </dsp:nvSpPr>
      <dsp:spPr>
        <a:xfrm>
          <a:off x="2971763" y="2172881"/>
          <a:ext cx="477129" cy="302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Markers</a:t>
          </a:r>
        </a:p>
      </dsp:txBody>
      <dsp:txXfrm>
        <a:off x="2980637" y="2181755"/>
        <a:ext cx="459381" cy="285229"/>
      </dsp:txXfrm>
    </dsp:sp>
    <dsp:sp modelId="{C139D160-4F9B-4A38-9BAA-0C4627AAA279}">
      <dsp:nvSpPr>
        <dsp:cNvPr id="0" name=""/>
        <dsp:cNvSpPr/>
      </dsp:nvSpPr>
      <dsp:spPr>
        <a:xfrm>
          <a:off x="2335589" y="2564260"/>
          <a:ext cx="477129" cy="302977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4F5CB-4F63-4483-B9EA-4E7E0626FA4B}">
      <dsp:nvSpPr>
        <dsp:cNvPr id="0" name=""/>
        <dsp:cNvSpPr/>
      </dsp:nvSpPr>
      <dsp:spPr>
        <a:xfrm>
          <a:off x="2388604" y="2614623"/>
          <a:ext cx="477129" cy="302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Names</a:t>
          </a:r>
        </a:p>
      </dsp:txBody>
      <dsp:txXfrm>
        <a:off x="2397478" y="2623497"/>
        <a:ext cx="459381" cy="285229"/>
      </dsp:txXfrm>
    </dsp:sp>
    <dsp:sp modelId="{07473C02-49C6-47B9-A5AE-DB13ED6D1073}">
      <dsp:nvSpPr>
        <dsp:cNvPr id="0" name=""/>
        <dsp:cNvSpPr/>
      </dsp:nvSpPr>
      <dsp:spPr>
        <a:xfrm>
          <a:off x="2918748" y="2564260"/>
          <a:ext cx="477129" cy="30297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0976C-9275-4B1C-9E18-2CDADC88C0C6}">
      <dsp:nvSpPr>
        <dsp:cNvPr id="0" name=""/>
        <dsp:cNvSpPr/>
      </dsp:nvSpPr>
      <dsp:spPr>
        <a:xfrm>
          <a:off x="2971763" y="2614623"/>
          <a:ext cx="477129" cy="302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Present</a:t>
          </a:r>
        </a:p>
      </dsp:txBody>
      <dsp:txXfrm>
        <a:off x="2980637" y="2623497"/>
        <a:ext cx="459381" cy="285229"/>
      </dsp:txXfrm>
    </dsp:sp>
    <dsp:sp modelId="{925DBA3F-2FB3-491A-9729-E56BE80FFF15}">
      <dsp:nvSpPr>
        <dsp:cNvPr id="0" name=""/>
        <dsp:cNvSpPr/>
      </dsp:nvSpPr>
      <dsp:spPr>
        <a:xfrm>
          <a:off x="3501907" y="2564260"/>
          <a:ext cx="477129" cy="30297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9839C-7832-4010-8E54-0587548EBE37}">
      <dsp:nvSpPr>
        <dsp:cNvPr id="0" name=""/>
        <dsp:cNvSpPr/>
      </dsp:nvSpPr>
      <dsp:spPr>
        <a:xfrm>
          <a:off x="3554921" y="2614623"/>
          <a:ext cx="477129" cy="302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Table Vis</a:t>
          </a:r>
        </a:p>
      </dsp:txBody>
      <dsp:txXfrm>
        <a:off x="3563795" y="2623497"/>
        <a:ext cx="459381" cy="285229"/>
      </dsp:txXfrm>
    </dsp:sp>
    <dsp:sp modelId="{84FBC3DC-B1DB-4757-A882-A16991CEA4E3}">
      <dsp:nvSpPr>
        <dsp:cNvPr id="0" name=""/>
        <dsp:cNvSpPr/>
      </dsp:nvSpPr>
      <dsp:spPr>
        <a:xfrm>
          <a:off x="5251383" y="2122517"/>
          <a:ext cx="477129" cy="302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67048-E0FB-45A9-940C-B57F79171150}">
      <dsp:nvSpPr>
        <dsp:cNvPr id="0" name=""/>
        <dsp:cNvSpPr/>
      </dsp:nvSpPr>
      <dsp:spPr>
        <a:xfrm>
          <a:off x="5304398" y="2172881"/>
          <a:ext cx="477129" cy="302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Movement data</a:t>
          </a:r>
        </a:p>
      </dsp:txBody>
      <dsp:txXfrm>
        <a:off x="5313272" y="2181755"/>
        <a:ext cx="459381" cy="285229"/>
      </dsp:txXfrm>
    </dsp:sp>
    <dsp:sp modelId="{2DB7637E-4995-430C-A344-9043652CB76A}">
      <dsp:nvSpPr>
        <dsp:cNvPr id="0" name=""/>
        <dsp:cNvSpPr/>
      </dsp:nvSpPr>
      <dsp:spPr>
        <a:xfrm>
          <a:off x="4085066" y="2564260"/>
          <a:ext cx="477129" cy="302977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FA4B2-473F-4D8A-A82F-DC2F5703070A}">
      <dsp:nvSpPr>
        <dsp:cNvPr id="0" name=""/>
        <dsp:cNvSpPr/>
      </dsp:nvSpPr>
      <dsp:spPr>
        <a:xfrm>
          <a:off x="4138080" y="2614623"/>
          <a:ext cx="477129" cy="302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Frames</a:t>
          </a:r>
        </a:p>
      </dsp:txBody>
      <dsp:txXfrm>
        <a:off x="4146954" y="2623497"/>
        <a:ext cx="459381" cy="285229"/>
      </dsp:txXfrm>
    </dsp:sp>
    <dsp:sp modelId="{C646294B-F837-43BF-B7CB-E1B5B0B0A5AC}">
      <dsp:nvSpPr>
        <dsp:cNvPr id="0" name=""/>
        <dsp:cNvSpPr/>
      </dsp:nvSpPr>
      <dsp:spPr>
        <a:xfrm>
          <a:off x="4668224" y="2564260"/>
          <a:ext cx="477129" cy="302977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F54ED-1696-474C-A3DB-1A2EF2ED95AB}">
      <dsp:nvSpPr>
        <dsp:cNvPr id="0" name=""/>
        <dsp:cNvSpPr/>
      </dsp:nvSpPr>
      <dsp:spPr>
        <a:xfrm>
          <a:off x="4721239" y="2614623"/>
          <a:ext cx="477129" cy="302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Time</a:t>
          </a:r>
        </a:p>
      </dsp:txBody>
      <dsp:txXfrm>
        <a:off x="4730113" y="2623497"/>
        <a:ext cx="459381" cy="285229"/>
      </dsp:txXfrm>
    </dsp:sp>
    <dsp:sp modelId="{30302A2D-22B6-422B-9DE7-ECB6C1806A02}">
      <dsp:nvSpPr>
        <dsp:cNvPr id="0" name=""/>
        <dsp:cNvSpPr/>
      </dsp:nvSpPr>
      <dsp:spPr>
        <a:xfrm>
          <a:off x="5251383" y="2564260"/>
          <a:ext cx="477129" cy="302977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7C202-3ECA-4454-AB4E-D3DB0684006D}">
      <dsp:nvSpPr>
        <dsp:cNvPr id="0" name=""/>
        <dsp:cNvSpPr/>
      </dsp:nvSpPr>
      <dsp:spPr>
        <a:xfrm>
          <a:off x="5304398" y="2614623"/>
          <a:ext cx="477129" cy="302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Marker_1_x</a:t>
          </a:r>
        </a:p>
      </dsp:txBody>
      <dsp:txXfrm>
        <a:off x="5313272" y="2623497"/>
        <a:ext cx="459381" cy="285229"/>
      </dsp:txXfrm>
    </dsp:sp>
    <dsp:sp modelId="{4CCBC646-6A5B-4F1F-A5AE-B8330C21B0D3}">
      <dsp:nvSpPr>
        <dsp:cNvPr id="0" name=""/>
        <dsp:cNvSpPr/>
      </dsp:nvSpPr>
      <dsp:spPr>
        <a:xfrm>
          <a:off x="5834542" y="2564260"/>
          <a:ext cx="477129" cy="302977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54619-A4F7-42C9-86A4-093F9CDEEE43}">
      <dsp:nvSpPr>
        <dsp:cNvPr id="0" name=""/>
        <dsp:cNvSpPr/>
      </dsp:nvSpPr>
      <dsp:spPr>
        <a:xfrm>
          <a:off x="5887556" y="2614623"/>
          <a:ext cx="477129" cy="302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…..</a:t>
          </a:r>
        </a:p>
      </dsp:txBody>
      <dsp:txXfrm>
        <a:off x="5896430" y="2623497"/>
        <a:ext cx="459381" cy="285229"/>
      </dsp:txXfrm>
    </dsp:sp>
    <dsp:sp modelId="{17E6CE24-2E81-4E61-AEE2-26D492FED74A}">
      <dsp:nvSpPr>
        <dsp:cNvPr id="0" name=""/>
        <dsp:cNvSpPr/>
      </dsp:nvSpPr>
      <dsp:spPr>
        <a:xfrm>
          <a:off x="6417701" y="2564260"/>
          <a:ext cx="477129" cy="30297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70BAA-0D82-4EDC-A3E5-7F72C771AAFC}">
      <dsp:nvSpPr>
        <dsp:cNvPr id="0" name=""/>
        <dsp:cNvSpPr/>
      </dsp:nvSpPr>
      <dsp:spPr>
        <a:xfrm>
          <a:off x="6470715" y="2614623"/>
          <a:ext cx="477129" cy="302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Table Vis</a:t>
          </a:r>
        </a:p>
      </dsp:txBody>
      <dsp:txXfrm>
        <a:off x="6479589" y="2623497"/>
        <a:ext cx="459381" cy="285229"/>
      </dsp:txXfrm>
    </dsp:sp>
    <dsp:sp modelId="{34B684FE-B19C-48E3-9A35-D10B0D05412E}">
      <dsp:nvSpPr>
        <dsp:cNvPr id="0" name=""/>
        <dsp:cNvSpPr/>
      </dsp:nvSpPr>
      <dsp:spPr>
        <a:xfrm>
          <a:off x="7171723" y="1680774"/>
          <a:ext cx="1010141" cy="302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65E739-E1D6-44E5-8ADB-F5D2181BCC36}">
      <dsp:nvSpPr>
        <dsp:cNvPr id="0" name=""/>
        <dsp:cNvSpPr/>
      </dsp:nvSpPr>
      <dsp:spPr>
        <a:xfrm>
          <a:off x="7224737" y="1731138"/>
          <a:ext cx="1010141" cy="302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IMU (j=25, k=2)</a:t>
          </a:r>
        </a:p>
      </dsp:txBody>
      <dsp:txXfrm>
        <a:off x="7233611" y="1740012"/>
        <a:ext cx="992393" cy="285229"/>
      </dsp:txXfrm>
    </dsp:sp>
    <dsp:sp modelId="{21E4715C-8A39-4D15-BE48-81E27EA279E0}">
      <dsp:nvSpPr>
        <dsp:cNvPr id="0" name=""/>
        <dsp:cNvSpPr/>
      </dsp:nvSpPr>
      <dsp:spPr>
        <a:xfrm>
          <a:off x="6271911" y="2122517"/>
          <a:ext cx="477129" cy="302977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0791A-F821-457B-8EE2-49237D146E62}">
      <dsp:nvSpPr>
        <dsp:cNvPr id="0" name=""/>
        <dsp:cNvSpPr/>
      </dsp:nvSpPr>
      <dsp:spPr>
        <a:xfrm>
          <a:off x="6324925" y="2172881"/>
          <a:ext cx="477129" cy="302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File path</a:t>
          </a:r>
        </a:p>
      </dsp:txBody>
      <dsp:txXfrm>
        <a:off x="6333799" y="2181755"/>
        <a:ext cx="459381" cy="285229"/>
      </dsp:txXfrm>
    </dsp:sp>
    <dsp:sp modelId="{B3AD4D75-4FDA-4CA0-9CED-F77FF5DDA4DB}">
      <dsp:nvSpPr>
        <dsp:cNvPr id="0" name=""/>
        <dsp:cNvSpPr/>
      </dsp:nvSpPr>
      <dsp:spPr>
        <a:xfrm>
          <a:off x="6855070" y="2122517"/>
          <a:ext cx="477129" cy="302977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AC135-B905-4CEF-AEB1-8915D8BC6BC6}">
      <dsp:nvSpPr>
        <dsp:cNvPr id="0" name=""/>
        <dsp:cNvSpPr/>
      </dsp:nvSpPr>
      <dsp:spPr>
        <a:xfrm>
          <a:off x="6908084" y="2172881"/>
          <a:ext cx="477129" cy="302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Extension</a:t>
          </a:r>
        </a:p>
      </dsp:txBody>
      <dsp:txXfrm>
        <a:off x="6916958" y="2181755"/>
        <a:ext cx="459381" cy="285229"/>
      </dsp:txXfrm>
    </dsp:sp>
    <dsp:sp modelId="{6BB5D226-5E2F-459C-A456-40F592B81EBC}">
      <dsp:nvSpPr>
        <dsp:cNvPr id="0" name=""/>
        <dsp:cNvSpPr/>
      </dsp:nvSpPr>
      <dsp:spPr>
        <a:xfrm>
          <a:off x="7438228" y="2122517"/>
          <a:ext cx="477129" cy="302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B6295-9701-4D29-8282-3B62D20BBB84}">
      <dsp:nvSpPr>
        <dsp:cNvPr id="0" name=""/>
        <dsp:cNvSpPr/>
      </dsp:nvSpPr>
      <dsp:spPr>
        <a:xfrm>
          <a:off x="7491243" y="2172881"/>
          <a:ext cx="477129" cy="302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Meta Data</a:t>
          </a:r>
        </a:p>
      </dsp:txBody>
      <dsp:txXfrm>
        <a:off x="7500117" y="2181755"/>
        <a:ext cx="459381" cy="285229"/>
      </dsp:txXfrm>
    </dsp:sp>
    <dsp:sp modelId="{318FE8A3-2231-4628-B32C-7B1A3FD342A9}">
      <dsp:nvSpPr>
        <dsp:cNvPr id="0" name=""/>
        <dsp:cNvSpPr/>
      </dsp:nvSpPr>
      <dsp:spPr>
        <a:xfrm>
          <a:off x="8021387" y="2122517"/>
          <a:ext cx="477129" cy="302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4C410-034E-4C2E-8286-3FD1FD3DCB97}">
      <dsp:nvSpPr>
        <dsp:cNvPr id="0" name=""/>
        <dsp:cNvSpPr/>
      </dsp:nvSpPr>
      <dsp:spPr>
        <a:xfrm>
          <a:off x="8074402" y="2172881"/>
          <a:ext cx="477129" cy="302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Markers</a:t>
          </a:r>
        </a:p>
      </dsp:txBody>
      <dsp:txXfrm>
        <a:off x="8083276" y="2181755"/>
        <a:ext cx="459381" cy="285229"/>
      </dsp:txXfrm>
    </dsp:sp>
    <dsp:sp modelId="{756BFD1E-45B7-4014-B155-E9ACB927FBBB}">
      <dsp:nvSpPr>
        <dsp:cNvPr id="0" name=""/>
        <dsp:cNvSpPr/>
      </dsp:nvSpPr>
      <dsp:spPr>
        <a:xfrm>
          <a:off x="8643127" y="2122517"/>
          <a:ext cx="477129" cy="302977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70F4F-2BF1-49E3-BE42-EBA2FFBE6995}">
      <dsp:nvSpPr>
        <dsp:cNvPr id="0" name=""/>
        <dsp:cNvSpPr/>
      </dsp:nvSpPr>
      <dsp:spPr>
        <a:xfrm>
          <a:off x="8696141" y="2172881"/>
          <a:ext cx="477129" cy="302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Movement Data</a:t>
          </a:r>
        </a:p>
      </dsp:txBody>
      <dsp:txXfrm>
        <a:off x="8705015" y="2181755"/>
        <a:ext cx="459381" cy="285229"/>
      </dsp:txXfrm>
    </dsp:sp>
    <dsp:sp modelId="{5F1F6C5B-FFE5-4F6B-8B83-7FF6D8B5694D}">
      <dsp:nvSpPr>
        <dsp:cNvPr id="0" name=""/>
        <dsp:cNvSpPr/>
      </dsp:nvSpPr>
      <dsp:spPr>
        <a:xfrm>
          <a:off x="7000859" y="2564260"/>
          <a:ext cx="477129" cy="302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A6590-5A4A-4D11-91D8-1B17DE6B0954}">
      <dsp:nvSpPr>
        <dsp:cNvPr id="0" name=""/>
        <dsp:cNvSpPr/>
      </dsp:nvSpPr>
      <dsp:spPr>
        <a:xfrm>
          <a:off x="7053874" y="2614623"/>
          <a:ext cx="477129" cy="302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Button</a:t>
          </a:r>
        </a:p>
      </dsp:txBody>
      <dsp:txXfrm>
        <a:off x="7062748" y="2623497"/>
        <a:ext cx="459381" cy="285229"/>
      </dsp:txXfrm>
    </dsp:sp>
    <dsp:sp modelId="{0819CE08-54D9-43DE-81BB-54FBB4AEBFC0}">
      <dsp:nvSpPr>
        <dsp:cNvPr id="0" name=""/>
        <dsp:cNvSpPr/>
      </dsp:nvSpPr>
      <dsp:spPr>
        <a:xfrm>
          <a:off x="6126121" y="3006002"/>
          <a:ext cx="477129" cy="302977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5F2EB-5AC1-4C20-8518-E6AA69827F31}">
      <dsp:nvSpPr>
        <dsp:cNvPr id="0" name=""/>
        <dsp:cNvSpPr/>
      </dsp:nvSpPr>
      <dsp:spPr>
        <a:xfrm>
          <a:off x="6179136" y="3056366"/>
          <a:ext cx="477129" cy="302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Push_Time</a:t>
          </a:r>
        </a:p>
      </dsp:txBody>
      <dsp:txXfrm>
        <a:off x="6188010" y="3065240"/>
        <a:ext cx="459381" cy="285229"/>
      </dsp:txXfrm>
    </dsp:sp>
    <dsp:sp modelId="{48A08E4B-E9FD-4ED4-9405-C06A733E6E15}">
      <dsp:nvSpPr>
        <dsp:cNvPr id="0" name=""/>
        <dsp:cNvSpPr/>
      </dsp:nvSpPr>
      <dsp:spPr>
        <a:xfrm>
          <a:off x="6709280" y="3006002"/>
          <a:ext cx="477129" cy="302977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FCCD0-1D31-40FF-A22A-3273780450B2}">
      <dsp:nvSpPr>
        <dsp:cNvPr id="0" name=""/>
        <dsp:cNvSpPr/>
      </dsp:nvSpPr>
      <dsp:spPr>
        <a:xfrm>
          <a:off x="6762294" y="3056366"/>
          <a:ext cx="477129" cy="302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Sensor</a:t>
          </a:r>
        </a:p>
      </dsp:txBody>
      <dsp:txXfrm>
        <a:off x="6771168" y="3065240"/>
        <a:ext cx="459381" cy="285229"/>
      </dsp:txXfrm>
    </dsp:sp>
    <dsp:sp modelId="{2494B95D-51BA-4D84-940C-01DF857FC270}">
      <dsp:nvSpPr>
        <dsp:cNvPr id="0" name=""/>
        <dsp:cNvSpPr/>
      </dsp:nvSpPr>
      <dsp:spPr>
        <a:xfrm>
          <a:off x="7292439" y="3006002"/>
          <a:ext cx="477129" cy="302977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84E8C-ECA0-4EBD-8E80-01C6A050F8C5}">
      <dsp:nvSpPr>
        <dsp:cNvPr id="0" name=""/>
        <dsp:cNvSpPr/>
      </dsp:nvSpPr>
      <dsp:spPr>
        <a:xfrm>
          <a:off x="7345453" y="3056366"/>
          <a:ext cx="477129" cy="302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Label</a:t>
          </a:r>
        </a:p>
      </dsp:txBody>
      <dsp:txXfrm>
        <a:off x="7354327" y="3065240"/>
        <a:ext cx="459381" cy="285229"/>
      </dsp:txXfrm>
    </dsp:sp>
    <dsp:sp modelId="{7D714163-46B5-4F68-8B0A-17108C892C1D}">
      <dsp:nvSpPr>
        <dsp:cNvPr id="0" name=""/>
        <dsp:cNvSpPr/>
      </dsp:nvSpPr>
      <dsp:spPr>
        <a:xfrm>
          <a:off x="7875598" y="3006002"/>
          <a:ext cx="477129" cy="302977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137A0-C078-4378-904C-EC93956CE7CD}">
      <dsp:nvSpPr>
        <dsp:cNvPr id="0" name=""/>
        <dsp:cNvSpPr/>
      </dsp:nvSpPr>
      <dsp:spPr>
        <a:xfrm>
          <a:off x="7928612" y="3056366"/>
          <a:ext cx="477129" cy="302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Push Index</a:t>
          </a:r>
        </a:p>
      </dsp:txBody>
      <dsp:txXfrm>
        <a:off x="7937486" y="3065240"/>
        <a:ext cx="459381" cy="285229"/>
      </dsp:txXfrm>
    </dsp:sp>
    <dsp:sp modelId="{9EAEE9BC-3E1F-4D9C-823E-6C2BC38B66EE}">
      <dsp:nvSpPr>
        <dsp:cNvPr id="0" name=""/>
        <dsp:cNvSpPr/>
      </dsp:nvSpPr>
      <dsp:spPr>
        <a:xfrm>
          <a:off x="7584018" y="2564260"/>
          <a:ext cx="477129" cy="302977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DCAF5-DD00-4C5A-A989-F9F4CB494FCD}">
      <dsp:nvSpPr>
        <dsp:cNvPr id="0" name=""/>
        <dsp:cNvSpPr/>
      </dsp:nvSpPr>
      <dsp:spPr>
        <a:xfrm>
          <a:off x="7637033" y="2614623"/>
          <a:ext cx="477129" cy="302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Time</a:t>
          </a:r>
        </a:p>
      </dsp:txBody>
      <dsp:txXfrm>
        <a:off x="7645907" y="2623497"/>
        <a:ext cx="459381" cy="285229"/>
      </dsp:txXfrm>
    </dsp:sp>
    <dsp:sp modelId="{F52187E9-A49B-4D2D-A90D-2ADB3179887C}">
      <dsp:nvSpPr>
        <dsp:cNvPr id="0" name=""/>
        <dsp:cNvSpPr/>
      </dsp:nvSpPr>
      <dsp:spPr>
        <a:xfrm>
          <a:off x="8167177" y="2564260"/>
          <a:ext cx="477129" cy="302977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71A71-C0D6-4B88-A20B-DDE123CB9BAE}">
      <dsp:nvSpPr>
        <dsp:cNvPr id="0" name=""/>
        <dsp:cNvSpPr/>
      </dsp:nvSpPr>
      <dsp:spPr>
        <a:xfrm>
          <a:off x="8220191" y="2614623"/>
          <a:ext cx="477129" cy="302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Frames</a:t>
          </a:r>
        </a:p>
      </dsp:txBody>
      <dsp:txXfrm>
        <a:off x="8229065" y="2623497"/>
        <a:ext cx="459381" cy="285229"/>
      </dsp:txXfrm>
    </dsp:sp>
    <dsp:sp modelId="{EECB8A1C-C077-466F-B31B-8E0ACBECCDE7}">
      <dsp:nvSpPr>
        <dsp:cNvPr id="0" name=""/>
        <dsp:cNvSpPr/>
      </dsp:nvSpPr>
      <dsp:spPr>
        <a:xfrm>
          <a:off x="9625074" y="2564260"/>
          <a:ext cx="477129" cy="302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68C5E-2DE4-4824-83E0-4ABAEC39B101}">
      <dsp:nvSpPr>
        <dsp:cNvPr id="0" name=""/>
        <dsp:cNvSpPr/>
      </dsp:nvSpPr>
      <dsp:spPr>
        <a:xfrm>
          <a:off x="9678088" y="2614623"/>
          <a:ext cx="477129" cy="302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Marker_1</a:t>
          </a:r>
        </a:p>
      </dsp:txBody>
      <dsp:txXfrm>
        <a:off x="9686962" y="2623497"/>
        <a:ext cx="459381" cy="285229"/>
      </dsp:txXfrm>
    </dsp:sp>
    <dsp:sp modelId="{C0A8175A-D5B1-49FC-8325-CC1E8629E6AE}">
      <dsp:nvSpPr>
        <dsp:cNvPr id="0" name=""/>
        <dsp:cNvSpPr/>
      </dsp:nvSpPr>
      <dsp:spPr>
        <a:xfrm>
          <a:off x="8458756" y="3006002"/>
          <a:ext cx="477129" cy="302977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FAF3D-FD16-4F99-8162-37DF1D86821E}">
      <dsp:nvSpPr>
        <dsp:cNvPr id="0" name=""/>
        <dsp:cNvSpPr/>
      </dsp:nvSpPr>
      <dsp:spPr>
        <a:xfrm>
          <a:off x="8511771" y="3056366"/>
          <a:ext cx="477129" cy="302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Acc_x</a:t>
          </a:r>
        </a:p>
      </dsp:txBody>
      <dsp:txXfrm>
        <a:off x="8520645" y="3065240"/>
        <a:ext cx="459381" cy="285229"/>
      </dsp:txXfrm>
    </dsp:sp>
    <dsp:sp modelId="{C72B0E00-FE2F-46CA-A840-08B1579F0C59}">
      <dsp:nvSpPr>
        <dsp:cNvPr id="0" name=""/>
        <dsp:cNvSpPr/>
      </dsp:nvSpPr>
      <dsp:spPr>
        <a:xfrm>
          <a:off x="9041915" y="3006002"/>
          <a:ext cx="477129" cy="302977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69A11-F3BA-49AC-8B71-48C17115FB10}">
      <dsp:nvSpPr>
        <dsp:cNvPr id="0" name=""/>
        <dsp:cNvSpPr/>
      </dsp:nvSpPr>
      <dsp:spPr>
        <a:xfrm>
          <a:off x="9094929" y="3056366"/>
          <a:ext cx="477129" cy="302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Acc_y</a:t>
          </a:r>
        </a:p>
      </dsp:txBody>
      <dsp:txXfrm>
        <a:off x="9103803" y="3065240"/>
        <a:ext cx="459381" cy="285229"/>
      </dsp:txXfrm>
    </dsp:sp>
    <dsp:sp modelId="{B1546548-195C-41B6-86A7-F0C3DDE33339}">
      <dsp:nvSpPr>
        <dsp:cNvPr id="0" name=""/>
        <dsp:cNvSpPr/>
      </dsp:nvSpPr>
      <dsp:spPr>
        <a:xfrm>
          <a:off x="9625074" y="3006002"/>
          <a:ext cx="477129" cy="302977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F6ECE-D281-490F-B1A9-4B65777EC87B}">
      <dsp:nvSpPr>
        <dsp:cNvPr id="0" name=""/>
        <dsp:cNvSpPr/>
      </dsp:nvSpPr>
      <dsp:spPr>
        <a:xfrm>
          <a:off x="9678088" y="3056366"/>
          <a:ext cx="477129" cy="302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Acc_z</a:t>
          </a:r>
        </a:p>
      </dsp:txBody>
      <dsp:txXfrm>
        <a:off x="9686962" y="3065240"/>
        <a:ext cx="459381" cy="285229"/>
      </dsp:txXfrm>
    </dsp:sp>
    <dsp:sp modelId="{5BE5725C-10FA-42A6-98EA-116ABF1D0C9C}">
      <dsp:nvSpPr>
        <dsp:cNvPr id="0" name=""/>
        <dsp:cNvSpPr/>
      </dsp:nvSpPr>
      <dsp:spPr>
        <a:xfrm>
          <a:off x="10208233" y="3006002"/>
          <a:ext cx="477129" cy="302977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1DE67-C41D-4D0E-8B36-1CCDAADB2F0B}">
      <dsp:nvSpPr>
        <dsp:cNvPr id="0" name=""/>
        <dsp:cNvSpPr/>
      </dsp:nvSpPr>
      <dsp:spPr>
        <a:xfrm>
          <a:off x="10261247" y="3056366"/>
          <a:ext cx="477129" cy="302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Gyr_x</a:t>
          </a:r>
        </a:p>
      </dsp:txBody>
      <dsp:txXfrm>
        <a:off x="10270121" y="3065240"/>
        <a:ext cx="459381" cy="285229"/>
      </dsp:txXfrm>
    </dsp:sp>
    <dsp:sp modelId="{6D833A69-AEE3-426C-B861-D8D2DB6E60FF}">
      <dsp:nvSpPr>
        <dsp:cNvPr id="0" name=""/>
        <dsp:cNvSpPr/>
      </dsp:nvSpPr>
      <dsp:spPr>
        <a:xfrm>
          <a:off x="10791391" y="3006002"/>
          <a:ext cx="477129" cy="302977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136A4-5BEA-4B8A-B28D-C54FD0959094}">
      <dsp:nvSpPr>
        <dsp:cNvPr id="0" name=""/>
        <dsp:cNvSpPr/>
      </dsp:nvSpPr>
      <dsp:spPr>
        <a:xfrm>
          <a:off x="10844406" y="3056366"/>
          <a:ext cx="477129" cy="302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…</a:t>
          </a:r>
        </a:p>
      </dsp:txBody>
      <dsp:txXfrm>
        <a:off x="10853280" y="3065240"/>
        <a:ext cx="459381" cy="285229"/>
      </dsp:txXfrm>
    </dsp:sp>
    <dsp:sp modelId="{BD2738FC-79D0-45ED-BBB4-15289A5EA246}">
      <dsp:nvSpPr>
        <dsp:cNvPr id="0" name=""/>
        <dsp:cNvSpPr/>
      </dsp:nvSpPr>
      <dsp:spPr>
        <a:xfrm>
          <a:off x="10208233" y="2564260"/>
          <a:ext cx="477129" cy="302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31811-77FF-495F-96E7-64281ED39D09}">
      <dsp:nvSpPr>
        <dsp:cNvPr id="0" name=""/>
        <dsp:cNvSpPr/>
      </dsp:nvSpPr>
      <dsp:spPr>
        <a:xfrm>
          <a:off x="10261247" y="2614623"/>
          <a:ext cx="477129" cy="302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…</a:t>
          </a:r>
        </a:p>
      </dsp:txBody>
      <dsp:txXfrm>
        <a:off x="10270121" y="2623497"/>
        <a:ext cx="459381" cy="285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3F9F-9C45-41B8-B8A3-5941E6875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46869-744F-4839-84A5-4A7CD2D60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089A7-5E89-4DEC-AB4E-6C2FA693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3DB4-AE1C-4076-8E56-9BFC8F25E88B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D66CB-C2DE-49F9-8251-71737A11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F3CCF-F2E4-45DA-9001-41DF7BA14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6DE1-1E43-4BDA-B8D9-EDCDE4A9F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0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4731-2FB3-4B02-AFF2-B33941384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AA4C2-34E7-42DE-B2FA-7EECC687E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8199F-82B9-4E3B-B0D5-FF96D897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3DB4-AE1C-4076-8E56-9BFC8F25E88B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CA495-8927-45D1-816F-45884CA1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37565-05BA-412E-B2F8-5A8FF8C0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6DE1-1E43-4BDA-B8D9-EDCDE4A9F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7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98C45C-F4E4-4144-9CD3-C5C889FA5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3C189-0C53-4C45-8950-D80496A66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F73E8-25AB-48F8-BDBA-FFCCA1E1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3DB4-AE1C-4076-8E56-9BFC8F25E88B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E2F06-CCF2-4BE3-9624-D4480809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7C530-AFF3-4240-908D-74EDC68F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6DE1-1E43-4BDA-B8D9-EDCDE4A9F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98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99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7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19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70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43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52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78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1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A300-10F8-4057-A404-8FE26282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ADC98-E440-4657-83C5-25BB4801D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7E2D0-E324-46F1-BD7A-668A4FD4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3DB4-AE1C-4076-8E56-9BFC8F25E88B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A43D4-67DD-46E6-8ABA-E69F59BC5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52649-6A6C-470C-AC4F-341D3232B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6DE1-1E43-4BDA-B8D9-EDCDE4A9F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710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403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21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6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53CD0-D315-433F-8CC8-E40BD7411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AF5FA-11E5-4A08-8ED2-33F15242E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62DF2-1A9B-4FF9-B090-5E39F1B9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3DB4-AE1C-4076-8E56-9BFC8F25E88B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3A8B5-C05D-4C71-B63C-2F29217E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D4A6A-5EC1-402D-894E-EA0D6074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6DE1-1E43-4BDA-B8D9-EDCDE4A9F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0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8D5A-B467-4921-9DB0-8814AA35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FE751-3832-47B3-BBF0-1ACDBD71B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25CC5-63B7-4BD3-B63F-0F92D523D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17642-63AC-41F8-B21E-C048F289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3DB4-AE1C-4076-8E56-9BFC8F25E88B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910B3-B3EF-43E6-AEE9-85798700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C5999-48B6-4ECC-BDBF-27150014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6DE1-1E43-4BDA-B8D9-EDCDE4A9F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3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B4761-1F8C-42BB-9077-05CF07B4C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9B162-75BE-4C05-B732-7C80EAD85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D3CB8-EA49-41A1-9440-14189DFE5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FC942-8694-4BFB-A360-C463B5FB3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5DC8C-0973-402D-8413-BE72528BF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F6EC61-76E6-4941-8CBE-CC56375C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3DB4-AE1C-4076-8E56-9BFC8F25E88B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12619D-94CF-421B-A2FE-B264A99E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93D03-D29A-4E3A-AD23-82CC23B1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6DE1-1E43-4BDA-B8D9-EDCDE4A9F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788D-F3BA-49A4-8280-C770CF27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2F4C5-9576-4C7A-8708-5C48E4CE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3DB4-AE1C-4076-8E56-9BFC8F25E88B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DFEF3-2A9F-4353-862B-9B0FD135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C64C6-F21B-4EAE-AB7C-CB574F90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6DE1-1E43-4BDA-B8D9-EDCDE4A9F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8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39757-4269-41B6-82CA-0CC08271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3DB4-AE1C-4076-8E56-9BFC8F25E88B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50986-32B8-437E-A18E-3557A050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FC774-0590-4D9D-A7E8-892AE8F7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6DE1-1E43-4BDA-B8D9-EDCDE4A9F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5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9EA7-09EF-4495-9B8E-B5B6072E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BE96-AEC2-4177-9A93-7EA74CEA0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03710-5567-4560-B839-D54A65255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84B7A-D99B-4575-B0F8-97F5A535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3DB4-AE1C-4076-8E56-9BFC8F25E88B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664BB-53BA-4B89-80E3-90A78549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A7459-77CE-4B96-8821-D67032F8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6DE1-1E43-4BDA-B8D9-EDCDE4A9F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8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98A8-8491-4284-8720-FA5D8F442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6AAC25-3A9A-4035-ADB5-1C6CB9E37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FB20C-37C0-4009-9018-9F96108D1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D5E27-8704-4C9E-B94C-C64DA6EB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3DB4-AE1C-4076-8E56-9BFC8F25E88B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DF119-94E7-46FD-B350-1D91127E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CF18E-06AD-4334-A663-709B4413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6DE1-1E43-4BDA-B8D9-EDCDE4A9F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5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9F379C-FB57-4028-9901-A0081ECC5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C57E1-4DD4-4455-BC6C-F792C43C7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06237-00A5-49CA-A6FA-DDF29DFDE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83DB4-AE1C-4076-8E56-9BFC8F25E88B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4A667-1216-4B15-9567-58922167E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24390-C06C-4FEA-B44C-88C04FE1C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6DE1-1E43-4BDA-B8D9-EDCDE4A9F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4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5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E7E57-822B-4FF3-B6C8-0A823A61B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Presentation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CA126-2AD3-41E1-8738-E6AFC13D8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PhD Project</a:t>
            </a:r>
          </a:p>
          <a:p>
            <a:pPr algn="l"/>
            <a:r>
              <a:rPr lang="en-US" sz="2000"/>
              <a:t>Vivek K</a:t>
            </a:r>
          </a:p>
        </p:txBody>
      </p:sp>
      <p:pic>
        <p:nvPicPr>
          <p:cNvPr id="4" name="Picture 2" descr="University of Iowa Logo Vector (.EPS) Free Download">
            <a:extLst>
              <a:ext uri="{FF2B5EF4-FFF2-40B4-BE49-F238E27FC236}">
                <a16:creationId xmlns:a16="http://schemas.microsoft.com/office/drawing/2014/main" id="{E858B6F4-7BBC-4EF2-ACC9-368E31D6E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805" y="75235"/>
            <a:ext cx="945009" cy="86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058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34DD-40E0-4878-91E2-0811BA9F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accomplished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667D0-C156-4B7A-AED0-3313D5C8C51E}"/>
              </a:ext>
            </a:extLst>
          </p:cNvPr>
          <p:cNvSpPr txBox="1"/>
          <p:nvPr/>
        </p:nvSpPr>
        <p:spPr>
          <a:xfrm>
            <a:off x="998376" y="1819469"/>
            <a:ext cx="1059024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Transforming component data from indexing format (1, 2, 3) to subscripted format (_x, _y, _z)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Ex1a: activity(activity_idx). VICON(subject_idx, trial_idx). movement_data. markername_clustername_component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Ex1b: activity(1). VICON(2,1). sternum_cluster1_x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Ex2a: activity(activity_idx). IMU(subject_idx, trial_idx). movement_data. markername. physicalquantity_component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Ex2b: activity(1). IMU(2,1). sternum. q_real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Frames vector added to the IMU sub struct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VICON file name issue handled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Show activity struct example to illustrate the 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Got started with the web version of Mendeley</a:t>
            </a:r>
          </a:p>
        </p:txBody>
      </p:sp>
      <p:pic>
        <p:nvPicPr>
          <p:cNvPr id="4" name="Picture 2" descr="University of Iowa Logo Vector (.EPS) Free Download">
            <a:extLst>
              <a:ext uri="{FF2B5EF4-FFF2-40B4-BE49-F238E27FC236}">
                <a16:creationId xmlns:a16="http://schemas.microsoft.com/office/drawing/2014/main" id="{4E93CA45-1F77-407E-96A0-393E92747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805" y="75235"/>
            <a:ext cx="945009" cy="86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62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F504-27CB-4979-8620-DE941C62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57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Data type standardization and Populated struct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A9E242D-FF08-4AA6-A28F-16D45C301D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0872912"/>
              </p:ext>
            </p:extLst>
          </p:nvPr>
        </p:nvGraphicFramePr>
        <p:xfrm>
          <a:off x="562708" y="703386"/>
          <a:ext cx="11324491" cy="4598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42B65C3-9F75-48B7-B4BE-C70CCEF26340}"/>
              </a:ext>
            </a:extLst>
          </p:cNvPr>
          <p:cNvSpPr txBox="1"/>
          <p:nvPr/>
        </p:nvSpPr>
        <p:spPr>
          <a:xfrm>
            <a:off x="206620" y="4604657"/>
            <a:ext cx="20354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Red = Struct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Black = 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Green = Logical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Blue = 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Yellow = Double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Purple = Int32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1" dirty="0">
                <a:solidFill>
                  <a:prstClr val="black"/>
                </a:solidFill>
                <a:latin typeface="Avenir Next LT Pro"/>
              </a:rPr>
              <a:t>Orange = Char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2" descr="University of Iowa Logo Vector (.EPS) Free Download">
            <a:extLst>
              <a:ext uri="{FF2B5EF4-FFF2-40B4-BE49-F238E27FC236}">
                <a16:creationId xmlns:a16="http://schemas.microsoft.com/office/drawing/2014/main" id="{87FDA894-71EA-4F7A-BB2C-32CE1432C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805" y="141222"/>
            <a:ext cx="945009" cy="86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B4FE0C-BC06-462B-8789-ED9179EC7F16}"/>
              </a:ext>
            </a:extLst>
          </p:cNvPr>
          <p:cNvSpPr txBox="1"/>
          <p:nvPr/>
        </p:nvSpPr>
        <p:spPr>
          <a:xfrm>
            <a:off x="2431885" y="4286099"/>
            <a:ext cx="83351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Reasons for this practice: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As good practice in order to safeguard against possible data type errors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To have as much consistency as possible in our data structures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black"/>
              </a:solidFill>
              <a:latin typeface="Avenir Next LT Pro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Refer to last slide for difference between referencing IMU and VICON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6F67F-CDE1-4260-BEC5-7D4566FC73E1}"/>
              </a:ext>
            </a:extLst>
          </p:cNvPr>
          <p:cNvSpPr txBox="1"/>
          <p:nvPr/>
        </p:nvSpPr>
        <p:spPr>
          <a:xfrm>
            <a:off x="372862" y="1740023"/>
            <a:ext cx="25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Avenir Next LT Pro"/>
              </a:rPr>
              <a:t>Updated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826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4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5455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6C185-9145-496E-900E-9C2C1CDC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IMU sensor locations to match VICON names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026D8-7A1D-4F04-AEA5-5CE399AF2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7509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24" name="Rectangle 2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72F7F-3FBC-4493-A4B4-DA066EDA298C}"/>
              </a:ext>
            </a:extLst>
          </p:cNvPr>
          <p:cNvSpPr txBox="1"/>
          <p:nvPr/>
        </p:nvSpPr>
        <p:spPr>
          <a:xfrm>
            <a:off x="8029319" y="917725"/>
            <a:ext cx="3424739" cy="4852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consuming due to a lot of errors!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Mapping takes into account case sensitive strings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Verified that code is working after change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 activity struct in MATLAB for this change</a:t>
            </a:r>
          </a:p>
        </p:txBody>
      </p:sp>
      <p:pic>
        <p:nvPicPr>
          <p:cNvPr id="7" name="Picture 2" descr="University of Iowa Logo Vector (.EPS) Free Download">
            <a:extLst>
              <a:ext uri="{FF2B5EF4-FFF2-40B4-BE49-F238E27FC236}">
                <a16:creationId xmlns:a16="http://schemas.microsoft.com/office/drawing/2014/main" id="{0331A9EF-01FA-4776-8154-D8EB6BFF9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805" y="75235"/>
            <a:ext cx="945009" cy="86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598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134DD-40E0-4878-91E2-0811BA9F3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667D0-C156-4B7A-AED0-3313D5C8C51E}"/>
              </a:ext>
            </a:extLst>
          </p:cNvPr>
          <p:cNvSpPr txBox="1"/>
          <p:nvPr/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Checking that the activity struct saves and reopens without any crashes!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Git and version control of the code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We are all good to start with the IMUsim part </a:t>
            </a:r>
            <a:r>
              <a:rPr lang="en-US" sz="2000">
                <a:sym typeface="Wingdings" panose="05000000000000000000" pitchFamily="2" charset="2"/>
              </a:rPr>
              <a:t></a:t>
            </a:r>
            <a:endParaRPr lang="en-US" sz="2000"/>
          </a:p>
        </p:txBody>
      </p:sp>
      <p:pic>
        <p:nvPicPr>
          <p:cNvPr id="4" name="Picture 2" descr="University of Iowa Logo Vector (.EPS) Free Download">
            <a:extLst>
              <a:ext uri="{FF2B5EF4-FFF2-40B4-BE49-F238E27FC236}">
                <a16:creationId xmlns:a16="http://schemas.microsoft.com/office/drawing/2014/main" id="{C8B00ECA-D811-4D31-AAC6-005AE4983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805" y="75235"/>
            <a:ext cx="945009" cy="86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21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373</Words>
  <Application>Microsoft Office PowerPoint</Application>
  <PresentationFormat>Widescreen</PresentationFormat>
  <Paragraphs>86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Avenir Next LT Pro</vt:lpstr>
      <vt:lpstr>AvenirNext LT Pro Medium</vt:lpstr>
      <vt:lpstr>Calibri</vt:lpstr>
      <vt:lpstr>Calibri Light</vt:lpstr>
      <vt:lpstr>Posterama</vt:lpstr>
      <vt:lpstr>Office Theme</vt:lpstr>
      <vt:lpstr>ExploreVTI</vt:lpstr>
      <vt:lpstr>Presentation 5</vt:lpstr>
      <vt:lpstr>Goals accomplished</vt:lpstr>
      <vt:lpstr>Data type standardization and Populated struct</vt:lpstr>
      <vt:lpstr>IMU sensor locations to match VICON names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5</dc:title>
  <dc:creator>Karmarkar, Vivek N</dc:creator>
  <cp:lastModifiedBy>Karmarkar, Vivek N</cp:lastModifiedBy>
  <cp:revision>1</cp:revision>
  <dcterms:created xsi:type="dcterms:W3CDTF">2021-04-12T05:31:48Z</dcterms:created>
  <dcterms:modified xsi:type="dcterms:W3CDTF">2021-04-12T05:38:31Z</dcterms:modified>
</cp:coreProperties>
</file>