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BB3B-8369-465F-857B-966274FA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A7601-5501-4A37-8EEE-2065AD90A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C2A3-0CBD-4585-986A-08589F8B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3795-38E6-4539-B73D-D0DACEA3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2D12-BAE9-49CF-8701-FC4BD7A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14DA-6D72-4093-A0A4-CF95C7EE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3F605-D740-4B3B-AB75-03FA55D2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5E0A-2DC8-48A3-BF38-303AD33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51C6-51AF-438A-B8C2-D3C554F1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9C94-25CC-4116-87C0-32D79647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F13C2-71FB-430D-8EDD-883AAED88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73D38-8C67-4729-B650-6AE649E6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D0BF-BA7E-4E64-B8D7-30AADAE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D79C-36C7-4677-ACF9-F33972C6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94E6-E071-420F-9691-C75CA980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EC12-1DC8-4913-AB71-A6867FCC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65EC-1C82-4C67-869F-33B3D075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640B-96CB-4332-93F0-FB93ABC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5B9C-768A-47A8-B3D7-498F090D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5E1B-A9CC-487C-B201-121E7CD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6C76-8410-47B0-A9D0-01C1AD38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F40A-DE05-46E6-8A53-11FFB964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1DE2-370C-4F56-A972-6122F793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B879-E5CD-4F1E-B579-F086994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9C02-F28A-42D8-BEA3-62D28DE7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833-34B6-4F61-A68B-3410E8F4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77FE-A7A7-4C04-B263-1796EFF0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BD010-8C12-4AC2-8C00-A028FD837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3F2B-5AAA-40F6-955E-C61E0D72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CDD1-2EC0-45E3-B18E-4B004E82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EE76-56AE-4F0B-880C-71656ABE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0E8C-079D-4BE8-992B-20F1436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52235-46B5-486F-81AE-2D76AF8B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3BE2-46B0-4E8E-B35C-7B7A95352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EAD95-3F9E-430E-9147-95192BF54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C9900-11F1-4DF7-A3F6-4DF62F4BE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644A8-FD7D-4E44-9014-4B1B4167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E59FA-664B-420F-B7E1-301212EF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DE687-D7F4-4D5D-82A3-CB35830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9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2703-6657-4847-A670-ACD377DE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13867-7E49-4686-84DC-FDC4394A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6EA34-EAB8-402E-BC5B-F42668ED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4C0F0-DE2B-45ED-8558-AC7D798A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7B750-FB5D-49EC-B290-8E925C61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FED3B-C3FD-4E35-8617-6C1BAA93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34A3-6D2C-4A44-9BE9-0A5B0769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5CC3-B757-4C2C-AE64-5281D178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DA2B-A0EE-4C76-AF52-419953FA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C37F-D9D8-4719-A439-C772D5EF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1583C-3824-416A-9965-99E21664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24ADE-0872-4D9A-A334-223E1C0E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85763-500A-4B7A-96C3-79BFB435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C303-4A2D-4BF3-8159-582D12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EF1D1-1E65-47C7-8B23-D0F1E7B8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5DAF8-34E7-437E-9D6C-45C9EF9C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8509-9BDB-4595-9646-261DA1AA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BF26-6326-4258-BA9B-1644FE35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D765-80DB-4633-BA82-8123287A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297F9-57A1-4D15-A12D-79E7514B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E0CD-C460-4F70-A052-05F73387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AE32-C9DA-4DA7-A508-F0BAEE433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A2B3-4F4A-4460-9372-4DD26A82500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B6B7-88A7-4504-9872-A93BE46E1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3B58-D2D0-4600-881F-770891E9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574F-48B2-4BAF-9BF8-9797309E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26D9-8EF9-44D2-A058-936876527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Ghostbuster Backpack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C5D9-2A45-4125-B05F-3EA53D111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Representative Images</a:t>
            </a:r>
          </a:p>
          <a:p>
            <a:r>
              <a:rPr lang="en-US" dirty="0"/>
              <a:t>13 October 2020</a:t>
            </a:r>
          </a:p>
        </p:txBody>
      </p:sp>
    </p:spTree>
    <p:extLst>
      <p:ext uri="{BB962C8B-B14F-4D97-AF65-F5344CB8AC3E}">
        <p14:creationId xmlns:p14="http://schemas.microsoft.com/office/powerpoint/2010/main" val="246016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92A53-F8EF-4B7F-A161-62DE429B5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43B5A4F-B88A-4C24-A224-13223CDC8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3" b="304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F6B86F-B884-44C2-B352-446B0A164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AD8E30-7879-428B-8F0A-570DA1DC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0088B77-C4B4-49B0-9EFB-725FEA7E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7831434-6130-4A49-95D0-D9F26702C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8" b="114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B2CE8-7A55-48C8-BB20-0BAB9C39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2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CDD62-E2EC-4BD5-A11C-D3159184D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9A131-B4E9-482C-A103-11EF34B4B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5328-F1A1-4C15-9C2B-3F7F9E493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Ghostbuster Backpack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Ghostbuster Backpack Model </dc:title>
  <dc:creator>Alexi Prentakis</dc:creator>
  <cp:lastModifiedBy>Alexi Prentakis</cp:lastModifiedBy>
  <cp:revision>1</cp:revision>
  <dcterms:created xsi:type="dcterms:W3CDTF">2020-10-13T21:12:46Z</dcterms:created>
  <dcterms:modified xsi:type="dcterms:W3CDTF">2020-10-13T21:15:21Z</dcterms:modified>
</cp:coreProperties>
</file>