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60" r:id="rId7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F8E30B-9EEE-4A7C-5E8E-2CBEEFCD626B}" v="1" dt="2020-09-03T03:44:49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K Chan" userId="S::hkchan_aviton.com#ext#@avitoncarelimited.onmicrosoft.com::653ced06-af1e-4ac9-8dce-840be9be6fb2" providerId="AD" clId="Web-{81F8E30B-9EEE-4A7C-5E8E-2CBEEFCD626B}"/>
    <pc:docChg chg="modSld">
      <pc:chgData name="HK Chan" userId="S::hkchan_aviton.com#ext#@avitoncarelimited.onmicrosoft.com::653ced06-af1e-4ac9-8dce-840be9be6fb2" providerId="AD" clId="Web-{81F8E30B-9EEE-4A7C-5E8E-2CBEEFCD626B}" dt="2020-09-03T03:44:49.073" v="0" actId="1076"/>
      <pc:docMkLst>
        <pc:docMk/>
      </pc:docMkLst>
      <pc:sldChg chg="modSp">
        <pc:chgData name="HK Chan" userId="S::hkchan_aviton.com#ext#@avitoncarelimited.onmicrosoft.com::653ced06-af1e-4ac9-8dce-840be9be6fb2" providerId="AD" clId="Web-{81F8E30B-9EEE-4A7C-5E8E-2CBEEFCD626B}" dt="2020-09-03T03:44:49.073" v="0" actId="1076"/>
        <pc:sldMkLst>
          <pc:docMk/>
          <pc:sldMk cId="838735089" sldId="258"/>
        </pc:sldMkLst>
        <pc:picChg chg="mod">
          <ac:chgData name="HK Chan" userId="S::hkchan_aviton.com#ext#@avitoncarelimited.onmicrosoft.com::653ced06-af1e-4ac9-8dce-840be9be6fb2" providerId="AD" clId="Web-{81F8E30B-9EEE-4A7C-5E8E-2CBEEFCD626B}" dt="2020-09-03T03:44:49.073" v="0" actId="1076"/>
          <ac:picMkLst>
            <pc:docMk/>
            <pc:sldMk cId="838735089" sldId="258"/>
            <ac:picMk id="4" creationId="{41F757CB-FFEE-4536-BD3F-6296495383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6EA9-B177-4C39-AC81-A7EB1D606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32820-8AEC-4912-9A01-E8B23400D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DB6FA-2EA6-4A6E-8C3C-FED6112D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F5AD-4F95-4C5F-8CB6-D24A234C37A6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E6215-8409-45F8-A156-C1E856CC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25728-B2A1-41CF-B4BA-91828FD0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9176-5884-4FFA-A6BA-736127E9CA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9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9FC9-EE14-42D3-80D9-4DCF7909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8EFB-16DB-4210-90FB-840286C02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8336C-15D7-4CDA-A420-724C82E4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F5AD-4F95-4C5F-8CB6-D24A234C37A6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B8180-C322-4F46-814A-2D45ECCA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30411-AD2A-481F-B15E-61BD31D9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9176-5884-4FFA-A6BA-736127E9CA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3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E9DF79-73E9-401D-A03A-E3887B8C3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D0EFA-9CFA-4A9D-8C5F-913EF9448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0A4DC-2264-492D-96D4-A8F5D369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F5AD-4F95-4C5F-8CB6-D24A234C37A6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A2635-7642-4E8B-B38C-A94350A3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E0CE9-743D-46A4-9180-ECCCB761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9176-5884-4FFA-A6BA-736127E9CA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5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B304-00BA-45D9-8AF5-63790620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DB3C2-13DF-4FD2-977D-DAA431FBD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6C63-F091-4345-9576-1FF8215A5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F5AD-4F95-4C5F-8CB6-D24A234C37A6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2827D-E062-4517-9975-0828CFAC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1C850-9306-423D-AC36-BE988967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9176-5884-4FFA-A6BA-736127E9CA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4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AADE-1B9A-4E4F-A79D-E78850DBF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327C7-AA6E-4664-8C4F-B46D3C29A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9F245-B953-4E06-80C8-EA42FDB0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F5AD-4F95-4C5F-8CB6-D24A234C37A6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3F9D4-FFBD-4B31-945B-F1DA7BCF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8DD-28DC-4CD9-A3CB-B8192BA9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9176-5884-4FFA-A6BA-736127E9CA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0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8A48-CBA5-44F4-AF27-07624902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D2B9-7113-4C4E-88B3-051597A1F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D1383-6B1F-4B39-94C7-1A4694B2E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6945E-DDCA-4329-9142-B247A9C6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F5AD-4F95-4C5F-8CB6-D24A234C37A6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B8161-FF0A-4CE6-A572-C8C0816E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F9868-DD24-4AB9-939F-B945D48F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9176-5884-4FFA-A6BA-736127E9CA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77D1-9C16-44FC-A665-A972456F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08B8E-790F-4527-8822-2897CADB8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FFAE4-DE4A-411C-89BD-7BC8AAD6F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35488-DA95-4266-B3C3-5720B0FE9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002FC-3826-4F23-87E7-9912CC436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35306-A109-4E64-8B19-499D93AE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F5AD-4F95-4C5F-8CB6-D24A234C37A6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F98D1-78F1-481A-AA5B-B3AA687B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957F9-9B72-4C90-80FA-D0036D04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9176-5884-4FFA-A6BA-736127E9CA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5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D840-51F4-4F81-8758-B0CA1ACB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B0BA0-97CB-4669-B0DD-544FC54F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F5AD-4F95-4C5F-8CB6-D24A234C37A6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62E89-4669-41A7-B347-1511AE26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3C93D-7027-4D5A-B7C6-A56D54B5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9176-5884-4FFA-A6BA-736127E9CA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7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CE3F0-2DEF-473C-BC71-5B1FD640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F5AD-4F95-4C5F-8CB6-D24A234C37A6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9FFB5-F458-427B-BBA0-6542FB4A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C9740-C097-409E-8071-08D58A00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9176-5884-4FFA-A6BA-736127E9CA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7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CE76-9A29-48AC-88E9-A3EF050D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2DB6-914D-413A-8522-7E5FE81B9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96B27-EA64-4E32-BFA3-97AE3CC99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A160E-B33C-4C1E-AF5A-146BED9B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F5AD-4F95-4C5F-8CB6-D24A234C37A6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DD13C-515C-4DF6-8C39-52A8D496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9CB11-B9D3-4AD1-8359-740C7FA4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9176-5884-4FFA-A6BA-736127E9CA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7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6D10-4B75-4EA0-83CC-D3172D2B0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CA9D2-278A-480F-A03D-52C6EF205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9E701-02E4-497B-8C0F-D4D89B3BA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AA23D-E6ED-49A7-B19A-B2DB85AB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F5AD-4F95-4C5F-8CB6-D24A234C37A6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32976-88D5-4F45-87C9-A1EA412D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17B90-278E-4D0E-9051-B1929BCE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9176-5884-4FFA-A6BA-736127E9CA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5CD22-BF4D-4AD2-B751-44558801E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19566-D05E-4E68-BDDC-6300D7972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4BD55-3EB2-4E55-B062-33721970C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2F5AD-4F95-4C5F-8CB6-D24A234C37A6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B5756-488B-4E50-9665-2ED426FE5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31847-40F1-44AA-8EC1-5A7DDDC28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D9176-5884-4FFA-A6BA-736127E9CA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1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E859EF-457C-4FCA-AA4A-122881324408}"/>
              </a:ext>
            </a:extLst>
          </p:cNvPr>
          <p:cNvSpPr txBox="1"/>
          <p:nvPr/>
        </p:nvSpPr>
        <p:spPr>
          <a:xfrm>
            <a:off x="8723376" y="1192328"/>
            <a:ext cx="3185089" cy="378565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Remark from Designer: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This location will be further developed to hold the Nozzle Extender.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This is the storage for the Nozzle removal tool.</a:t>
            </a:r>
          </a:p>
          <a:p>
            <a:endParaRPr lang="en-US" sz="1600" b="1" dirty="0"/>
          </a:p>
          <a:p>
            <a:r>
              <a:rPr lang="en-US" sz="1600" b="1" dirty="0" err="1"/>
              <a:t>Aviton’s</a:t>
            </a:r>
            <a:r>
              <a:rPr lang="en-US" sz="1600" b="1" dirty="0"/>
              <a:t> comments: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This is a traditional style but  the Angles make it look different.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 base looks thin and the center of gravity looks to be effected by the angle away from the body..</a:t>
            </a:r>
          </a:p>
        </p:txBody>
      </p:sp>
      <p:pic>
        <p:nvPicPr>
          <p:cNvPr id="1026" name="Picture 2" descr="D:\OneDrive\Project\AV20010 Disinfectant Sprayer\AV20011 GhostBuster\ID\Backpack Sprayer_D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73457"/>
            <a:ext cx="8640000" cy="5784543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/>
          <p:nvPr/>
        </p:nvCxnSpPr>
        <p:spPr>
          <a:xfrm flipV="1">
            <a:off x="2906604" y="4880229"/>
            <a:ext cx="201168" cy="3566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42012" y="522770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423339" y="5270588"/>
            <a:ext cx="79248" cy="4084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37995" y="566987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1825" y="438150"/>
            <a:ext cx="5083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GhostBuster Backpack Design Sketch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944225" y="495300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Sep/03/2020</a:t>
            </a:r>
          </a:p>
        </p:txBody>
      </p:sp>
    </p:spTree>
    <p:extLst>
      <p:ext uri="{BB962C8B-B14F-4D97-AF65-F5344CB8AC3E}">
        <p14:creationId xmlns:p14="http://schemas.microsoft.com/office/powerpoint/2010/main" val="83873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D74FD8-DCF8-4678-86FC-ED2E66A1881F}"/>
              </a:ext>
            </a:extLst>
          </p:cNvPr>
          <p:cNvSpPr txBox="1"/>
          <p:nvPr/>
        </p:nvSpPr>
        <p:spPr>
          <a:xfrm>
            <a:off x="8695944" y="1183739"/>
            <a:ext cx="3337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Remark from Designer: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This location will be further developed to hold the Nozzle Extender similar to the Design 1.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This is the storage for the Nozzle removal tool.</a:t>
            </a:r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Aviton’s</a:t>
            </a:r>
            <a:r>
              <a:rPr lang="en-US" sz="1600" b="1" dirty="0"/>
              <a:t> comments: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This is more traditional style of industrial equipment that similar to Victory Backpack.</a:t>
            </a:r>
          </a:p>
        </p:txBody>
      </p:sp>
      <p:pic>
        <p:nvPicPr>
          <p:cNvPr id="2050" name="Picture 2" descr="D:\OneDrive\Project\AV20010 Disinfectant Sprayer\AV20011 GhostBuster\ID\Backpack Sprayer_D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74010"/>
            <a:ext cx="8639175" cy="578399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 flipV="1">
            <a:off x="2926951" y="4753766"/>
            <a:ext cx="265176" cy="3291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53215" y="51469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457303" y="5375558"/>
            <a:ext cx="79248" cy="4084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71959" y="577484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71825" y="438150"/>
            <a:ext cx="5083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GhostBuster Backpack Design Sketch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44225" y="495300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Sep/03/2020</a:t>
            </a:r>
          </a:p>
        </p:txBody>
      </p:sp>
    </p:spTree>
    <p:extLst>
      <p:ext uri="{BB962C8B-B14F-4D97-AF65-F5344CB8AC3E}">
        <p14:creationId xmlns:p14="http://schemas.microsoft.com/office/powerpoint/2010/main" val="312024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FBD132-4E88-4A1A-A28D-EA6687DB7CFA}"/>
              </a:ext>
            </a:extLst>
          </p:cNvPr>
          <p:cNvSpPr txBox="1"/>
          <p:nvPr/>
        </p:nvSpPr>
        <p:spPr>
          <a:xfrm>
            <a:off x="8697192" y="1209435"/>
            <a:ext cx="33233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Remark from Designer: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 location for holding the Nozzle Extender to be confirmed.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This is the storage for the Nozzle removal tool.</a:t>
            </a:r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Aviton’s</a:t>
            </a:r>
            <a:r>
              <a:rPr lang="en-US" sz="1600" b="1" dirty="0"/>
              <a:t> comments: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 rounded is interesting and looks modern.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 handle on top of the backpack may not strong enough.</a:t>
            </a:r>
          </a:p>
        </p:txBody>
      </p:sp>
      <p:pic>
        <p:nvPicPr>
          <p:cNvPr id="3074" name="Picture 2" descr="D:\OneDrive\Project\AV20010 Disinfectant Sprayer\AV20011 GhostBuster\ID\Backpack Sprayer_D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73546"/>
            <a:ext cx="8640000" cy="5784454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3391445" y="5314460"/>
            <a:ext cx="79248" cy="4084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06101" y="571374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71825" y="438150"/>
            <a:ext cx="5083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GhostBuster Backpack Design Sketch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44225" y="495300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Sep/03/2020</a:t>
            </a:r>
          </a:p>
        </p:txBody>
      </p:sp>
    </p:spTree>
    <p:extLst>
      <p:ext uri="{BB962C8B-B14F-4D97-AF65-F5344CB8AC3E}">
        <p14:creationId xmlns:p14="http://schemas.microsoft.com/office/powerpoint/2010/main" val="312566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16585CDD377E41BC4A3A67B018722A" ma:contentTypeVersion="8" ma:contentTypeDescription="Create a new document." ma:contentTypeScope="" ma:versionID="10ac3066457dd68ff60962ea19d3ba07">
  <xsd:schema xmlns:xsd="http://www.w3.org/2001/XMLSchema" xmlns:xs="http://www.w3.org/2001/XMLSchema" xmlns:p="http://schemas.microsoft.com/office/2006/metadata/properties" xmlns:ns2="3cfb241c-003a-4fd3-9b85-2e8fade571f4" targetNamespace="http://schemas.microsoft.com/office/2006/metadata/properties" ma:root="true" ma:fieldsID="53561f18e28a1a5378ebe6b780d55d6a" ns2:_="">
    <xsd:import namespace="3cfb241c-003a-4fd3-9b85-2e8fade571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fb241c-003a-4fd3-9b85-2e8fade571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F5796C-521D-4ABD-A0F6-640FCC27D4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1A8999-EABA-40AF-A235-7677394C592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8D73ACE-6432-487A-804F-54EB7E482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fb241c-003a-4fd3-9b85-2e8fade571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188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Ghostbuster ID 1</dc:title>
  <dc:creator>Marcos Caro</dc:creator>
  <cp:lastModifiedBy>CM Chan</cp:lastModifiedBy>
  <cp:revision>11</cp:revision>
  <cp:lastPrinted>2020-09-02T17:08:23Z</cp:lastPrinted>
  <dcterms:created xsi:type="dcterms:W3CDTF">2020-09-02T17:05:43Z</dcterms:created>
  <dcterms:modified xsi:type="dcterms:W3CDTF">2020-09-03T13:16:59Z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0x0101007216585CDD377E41BC4A3A67B018722A</vt:lpwstr>
  </property>
</Properties>
</file>