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DD7A-88DE-4F71-8A60-53F1E0808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9AB21-CB85-43BE-9F4C-7D9190029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909D-E983-4888-8A06-B010A271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FC4C-1F46-4D80-AB64-4997283B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D6E4-6039-4C65-8661-31F89489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EE95-13FE-4FBC-A014-B0A5B4AB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15B6-7165-4B2D-BB72-1EFA9151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196E-FD85-4BA3-A56B-D6F3F393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CBBF-CFD1-4EC7-8DA0-AD43C213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2766-3196-4A37-9470-C1EB3ECE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B2B37-6B29-4E60-A3A1-798931B82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52B32-1145-42A0-9EE7-8BF131FE7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04C8-56C0-4D28-8D9E-EAC75780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5EEB-F047-4DB1-B443-5909BBA7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FC2A-58AA-4157-BE6C-9E47AE32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331D-2FE2-4E09-9289-9F298C8C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AB7C-7EDB-4631-ACD7-A0B189C4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3436-8137-40C4-AD95-EB5A7979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12A4-C49A-418D-80F0-BD8C83B8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F2FD-5E34-4419-B971-10B1DD89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6B7B-3E63-44A8-9292-411405EF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763D-E304-4AF5-96D0-30953C8F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9B4B-8564-48CD-A6AC-CF9BD6CE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1BBAE-45CE-4DFD-AA54-FA172968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7AC8-D662-4348-B97E-D69C7942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9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8F91-4FD8-454C-BBAC-9B76235C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88B3-D428-4807-BA78-5690FD467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363D4-984F-4587-8E7A-19F09BCA2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6BF07-0B45-4079-98FD-AB18CD11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9246-E339-47D3-8308-0B28C519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DAC1-F3B3-4723-A74A-2010788C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F621-7D73-4F4B-8451-13E491CC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4674-E48D-4CD3-AED0-87503BA6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98187-A7DC-4A72-93F9-4743EA95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2C886-10CE-4923-BDA8-261069C20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12309-B5D1-495E-969E-84AE0CA70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14956-ACF1-4822-A3EA-43EA422E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6DB51-471D-4E43-85B9-913D1F09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02B96-EE97-45C2-BC83-D12C0E26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BD6D-310A-4419-920E-3D851331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1C4B5-99DE-41E3-A11C-281C4817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34581-CD64-4669-A5A7-AC3D7067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E0DFA-5721-4993-BC43-E84317C7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A1299-1135-4556-AF82-9FB2CCA9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18F8D-72EF-42CA-B28D-10632695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C449A-BDB9-42A1-AD0D-34033CE7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F6EC-FA29-43ED-A52F-BDA85AAB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F4A3-4B57-4E3B-A7CA-223C68D0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15BB1-4143-4773-BB86-58F8567C2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F9813-6807-433F-ABDE-B8773B7A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4659C-88A8-4D6D-ABE1-955D405C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415E5-8CAE-4BA2-9AFD-ED540DD5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3944-21B7-4130-9BF8-0F130169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6A133-8811-4595-A1FD-3994E842E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9A5B0-FFD1-4992-B9DB-380904DD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04689-8F4F-4C25-936F-200B72B3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D18A-EE17-419A-995A-43A8832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DE333-BDF2-44C5-8E64-7C0BABF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C3EA9-0650-4BB0-B6FC-6348F57E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54178-0B5C-4807-A6DB-3EA8C3D0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DD38-9400-4785-9451-5EE7C2B2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1EA4-7576-4221-9394-7C6537FA9D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7FF9-B485-4D81-A53B-481122FFC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C0FA-ECE1-4CEF-BAB8-32A7B8DE2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4067-84AA-4B45-B00B-D0D028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E942-D5D8-4402-81E3-79D2A195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038" y="990479"/>
            <a:ext cx="9144000" cy="1503002"/>
          </a:xfrm>
        </p:spPr>
        <p:txBody>
          <a:bodyPr>
            <a:normAutofit fontScale="90000"/>
          </a:bodyPr>
          <a:lstStyle/>
          <a:p>
            <a:r>
              <a:rPr lang="en-US" dirty="0"/>
              <a:t>Finalized Wand UI Concept </a:t>
            </a:r>
            <a:br>
              <a:rPr lang="en-US" dirty="0"/>
            </a:br>
            <a:r>
              <a:rPr lang="en-US" dirty="0"/>
              <a:t>14 Oct 2020</a:t>
            </a:r>
          </a:p>
        </p:txBody>
      </p:sp>
      <p:pic>
        <p:nvPicPr>
          <p:cNvPr id="4" name="Picture 3" descr="A picture containing dryer&#10;&#10;Description automatically generated">
            <a:extLst>
              <a:ext uri="{FF2B5EF4-FFF2-40B4-BE49-F238E27FC236}">
                <a16:creationId xmlns:a16="http://schemas.microsoft.com/office/drawing/2014/main" id="{0E038DA3-1220-4509-9346-8FB081843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48" y="2719413"/>
            <a:ext cx="6727789" cy="37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6C70-D2AA-4A13-986D-44FC3A43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87" y="674146"/>
            <a:ext cx="3975843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Final Wand UI Concept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14 Oct 2020</a:t>
            </a:r>
            <a:br>
              <a:rPr lang="en-US" dirty="0"/>
            </a:b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DBFF9-8D21-4D74-BDCC-D67D6ED515B9}"/>
              </a:ext>
            </a:extLst>
          </p:cNvPr>
          <p:cNvSpPr/>
          <p:nvPr/>
        </p:nvSpPr>
        <p:spPr>
          <a:xfrm>
            <a:off x="4149969" y="1929915"/>
            <a:ext cx="3069241" cy="4135446"/>
          </a:xfrm>
          <a:custGeom>
            <a:avLst/>
            <a:gdLst>
              <a:gd name="connsiteX0" fmla="*/ 0 w 3420208"/>
              <a:gd name="connsiteY0" fmla="*/ 570046 h 3556485"/>
              <a:gd name="connsiteX1" fmla="*/ 570046 w 3420208"/>
              <a:gd name="connsiteY1" fmla="*/ 0 h 3556485"/>
              <a:gd name="connsiteX2" fmla="*/ 2850162 w 3420208"/>
              <a:gd name="connsiteY2" fmla="*/ 0 h 3556485"/>
              <a:gd name="connsiteX3" fmla="*/ 3420208 w 3420208"/>
              <a:gd name="connsiteY3" fmla="*/ 570046 h 3556485"/>
              <a:gd name="connsiteX4" fmla="*/ 3420208 w 3420208"/>
              <a:gd name="connsiteY4" fmla="*/ 2986439 h 3556485"/>
              <a:gd name="connsiteX5" fmla="*/ 2850162 w 3420208"/>
              <a:gd name="connsiteY5" fmla="*/ 3556485 h 3556485"/>
              <a:gd name="connsiteX6" fmla="*/ 570046 w 3420208"/>
              <a:gd name="connsiteY6" fmla="*/ 3556485 h 3556485"/>
              <a:gd name="connsiteX7" fmla="*/ 0 w 3420208"/>
              <a:gd name="connsiteY7" fmla="*/ 2986439 h 3556485"/>
              <a:gd name="connsiteX8" fmla="*/ 0 w 3420208"/>
              <a:gd name="connsiteY8" fmla="*/ 570046 h 3556485"/>
              <a:gd name="connsiteX0" fmla="*/ 0 w 3420208"/>
              <a:gd name="connsiteY0" fmla="*/ 570046 h 3903781"/>
              <a:gd name="connsiteX1" fmla="*/ 570046 w 3420208"/>
              <a:gd name="connsiteY1" fmla="*/ 0 h 3903781"/>
              <a:gd name="connsiteX2" fmla="*/ 2850162 w 3420208"/>
              <a:gd name="connsiteY2" fmla="*/ 0 h 3903781"/>
              <a:gd name="connsiteX3" fmla="*/ 3420208 w 3420208"/>
              <a:gd name="connsiteY3" fmla="*/ 570046 h 3903781"/>
              <a:gd name="connsiteX4" fmla="*/ 3420208 w 3420208"/>
              <a:gd name="connsiteY4" fmla="*/ 2986439 h 3903781"/>
              <a:gd name="connsiteX5" fmla="*/ 2379774 w 3420208"/>
              <a:gd name="connsiteY5" fmla="*/ 3903781 h 3903781"/>
              <a:gd name="connsiteX6" fmla="*/ 570046 w 3420208"/>
              <a:gd name="connsiteY6" fmla="*/ 3556485 h 3903781"/>
              <a:gd name="connsiteX7" fmla="*/ 0 w 3420208"/>
              <a:gd name="connsiteY7" fmla="*/ 2986439 h 3903781"/>
              <a:gd name="connsiteX8" fmla="*/ 0 w 3420208"/>
              <a:gd name="connsiteY8" fmla="*/ 570046 h 3903781"/>
              <a:gd name="connsiteX0" fmla="*/ 0 w 3420208"/>
              <a:gd name="connsiteY0" fmla="*/ 570046 h 3903781"/>
              <a:gd name="connsiteX1" fmla="*/ 570046 w 3420208"/>
              <a:gd name="connsiteY1" fmla="*/ 0 h 3903781"/>
              <a:gd name="connsiteX2" fmla="*/ 2850162 w 3420208"/>
              <a:gd name="connsiteY2" fmla="*/ 0 h 3903781"/>
              <a:gd name="connsiteX3" fmla="*/ 3420208 w 3420208"/>
              <a:gd name="connsiteY3" fmla="*/ 570046 h 3903781"/>
              <a:gd name="connsiteX4" fmla="*/ 3420208 w 3420208"/>
              <a:gd name="connsiteY4" fmla="*/ 2986439 h 3903781"/>
              <a:gd name="connsiteX5" fmla="*/ 2379774 w 3420208"/>
              <a:gd name="connsiteY5" fmla="*/ 3903781 h 3903781"/>
              <a:gd name="connsiteX6" fmla="*/ 825023 w 3420208"/>
              <a:gd name="connsiteY6" fmla="*/ 3820255 h 3903781"/>
              <a:gd name="connsiteX7" fmla="*/ 0 w 3420208"/>
              <a:gd name="connsiteY7" fmla="*/ 2986439 h 3903781"/>
              <a:gd name="connsiteX8" fmla="*/ 0 w 3420208"/>
              <a:gd name="connsiteY8" fmla="*/ 570046 h 3903781"/>
              <a:gd name="connsiteX0" fmla="*/ 0 w 3420208"/>
              <a:gd name="connsiteY0" fmla="*/ 570046 h 3938951"/>
              <a:gd name="connsiteX1" fmla="*/ 570046 w 3420208"/>
              <a:gd name="connsiteY1" fmla="*/ 0 h 3938951"/>
              <a:gd name="connsiteX2" fmla="*/ 2850162 w 3420208"/>
              <a:gd name="connsiteY2" fmla="*/ 0 h 3938951"/>
              <a:gd name="connsiteX3" fmla="*/ 3420208 w 3420208"/>
              <a:gd name="connsiteY3" fmla="*/ 570046 h 3938951"/>
              <a:gd name="connsiteX4" fmla="*/ 3420208 w 3420208"/>
              <a:gd name="connsiteY4" fmla="*/ 2986439 h 3938951"/>
              <a:gd name="connsiteX5" fmla="*/ 2379774 w 3420208"/>
              <a:gd name="connsiteY5" fmla="*/ 3903781 h 3938951"/>
              <a:gd name="connsiteX6" fmla="*/ 842607 w 3420208"/>
              <a:gd name="connsiteY6" fmla="*/ 3938951 h 3938951"/>
              <a:gd name="connsiteX7" fmla="*/ 0 w 3420208"/>
              <a:gd name="connsiteY7" fmla="*/ 2986439 h 3938951"/>
              <a:gd name="connsiteX8" fmla="*/ 0 w 3420208"/>
              <a:gd name="connsiteY8" fmla="*/ 570046 h 3938951"/>
              <a:gd name="connsiteX0" fmla="*/ 0 w 3420208"/>
              <a:gd name="connsiteY0" fmla="*/ 570046 h 3956535"/>
              <a:gd name="connsiteX1" fmla="*/ 570046 w 3420208"/>
              <a:gd name="connsiteY1" fmla="*/ 0 h 3956535"/>
              <a:gd name="connsiteX2" fmla="*/ 2850162 w 3420208"/>
              <a:gd name="connsiteY2" fmla="*/ 0 h 3956535"/>
              <a:gd name="connsiteX3" fmla="*/ 3420208 w 3420208"/>
              <a:gd name="connsiteY3" fmla="*/ 570046 h 3956535"/>
              <a:gd name="connsiteX4" fmla="*/ 3420208 w 3420208"/>
              <a:gd name="connsiteY4" fmla="*/ 2986439 h 3956535"/>
              <a:gd name="connsiteX5" fmla="*/ 2581997 w 3420208"/>
              <a:gd name="connsiteY5" fmla="*/ 3956535 h 3956535"/>
              <a:gd name="connsiteX6" fmla="*/ 842607 w 3420208"/>
              <a:gd name="connsiteY6" fmla="*/ 3938951 h 3956535"/>
              <a:gd name="connsiteX7" fmla="*/ 0 w 3420208"/>
              <a:gd name="connsiteY7" fmla="*/ 2986439 h 3956535"/>
              <a:gd name="connsiteX8" fmla="*/ 0 w 3420208"/>
              <a:gd name="connsiteY8" fmla="*/ 570046 h 3956535"/>
              <a:gd name="connsiteX0" fmla="*/ 0 w 3420208"/>
              <a:gd name="connsiteY0" fmla="*/ 570046 h 4020640"/>
              <a:gd name="connsiteX1" fmla="*/ 570046 w 3420208"/>
              <a:gd name="connsiteY1" fmla="*/ 0 h 4020640"/>
              <a:gd name="connsiteX2" fmla="*/ 2850162 w 3420208"/>
              <a:gd name="connsiteY2" fmla="*/ 0 h 4020640"/>
              <a:gd name="connsiteX3" fmla="*/ 3420208 w 3420208"/>
              <a:gd name="connsiteY3" fmla="*/ 570046 h 4020640"/>
              <a:gd name="connsiteX4" fmla="*/ 3420208 w 3420208"/>
              <a:gd name="connsiteY4" fmla="*/ 2986439 h 4020640"/>
              <a:gd name="connsiteX5" fmla="*/ 2581997 w 3420208"/>
              <a:gd name="connsiteY5" fmla="*/ 3956535 h 4020640"/>
              <a:gd name="connsiteX6" fmla="*/ 842607 w 3420208"/>
              <a:gd name="connsiteY6" fmla="*/ 3938951 h 4020640"/>
              <a:gd name="connsiteX7" fmla="*/ 0 w 3420208"/>
              <a:gd name="connsiteY7" fmla="*/ 2986439 h 4020640"/>
              <a:gd name="connsiteX8" fmla="*/ 0 w 3420208"/>
              <a:gd name="connsiteY8" fmla="*/ 570046 h 4020640"/>
              <a:gd name="connsiteX0" fmla="*/ 0 w 3420208"/>
              <a:gd name="connsiteY0" fmla="*/ 570046 h 4024534"/>
              <a:gd name="connsiteX1" fmla="*/ 570046 w 3420208"/>
              <a:gd name="connsiteY1" fmla="*/ 0 h 4024534"/>
              <a:gd name="connsiteX2" fmla="*/ 2850162 w 3420208"/>
              <a:gd name="connsiteY2" fmla="*/ 0 h 4024534"/>
              <a:gd name="connsiteX3" fmla="*/ 3420208 w 3420208"/>
              <a:gd name="connsiteY3" fmla="*/ 570046 h 4024534"/>
              <a:gd name="connsiteX4" fmla="*/ 3420208 w 3420208"/>
              <a:gd name="connsiteY4" fmla="*/ 2986439 h 4024534"/>
              <a:gd name="connsiteX5" fmla="*/ 2581997 w 3420208"/>
              <a:gd name="connsiteY5" fmla="*/ 3956535 h 4024534"/>
              <a:gd name="connsiteX6" fmla="*/ 842607 w 3420208"/>
              <a:gd name="connsiteY6" fmla="*/ 3938951 h 4024534"/>
              <a:gd name="connsiteX7" fmla="*/ 0 w 3420208"/>
              <a:gd name="connsiteY7" fmla="*/ 2986439 h 4024534"/>
              <a:gd name="connsiteX8" fmla="*/ 0 w 3420208"/>
              <a:gd name="connsiteY8" fmla="*/ 570046 h 4024534"/>
              <a:gd name="connsiteX0" fmla="*/ 0 w 3420208"/>
              <a:gd name="connsiteY0" fmla="*/ 570046 h 4057108"/>
              <a:gd name="connsiteX1" fmla="*/ 570046 w 3420208"/>
              <a:gd name="connsiteY1" fmla="*/ 0 h 4057108"/>
              <a:gd name="connsiteX2" fmla="*/ 2850162 w 3420208"/>
              <a:gd name="connsiteY2" fmla="*/ 0 h 4057108"/>
              <a:gd name="connsiteX3" fmla="*/ 3420208 w 3420208"/>
              <a:gd name="connsiteY3" fmla="*/ 570046 h 4057108"/>
              <a:gd name="connsiteX4" fmla="*/ 3420208 w 3420208"/>
              <a:gd name="connsiteY4" fmla="*/ 2986439 h 4057108"/>
              <a:gd name="connsiteX5" fmla="*/ 2581997 w 3420208"/>
              <a:gd name="connsiteY5" fmla="*/ 3956535 h 4057108"/>
              <a:gd name="connsiteX6" fmla="*/ 833815 w 3420208"/>
              <a:gd name="connsiteY6" fmla="*/ 4035666 h 4057108"/>
              <a:gd name="connsiteX7" fmla="*/ 0 w 3420208"/>
              <a:gd name="connsiteY7" fmla="*/ 2986439 h 4057108"/>
              <a:gd name="connsiteX8" fmla="*/ 0 w 3420208"/>
              <a:gd name="connsiteY8" fmla="*/ 570046 h 4057108"/>
              <a:gd name="connsiteX0" fmla="*/ 0 w 3420208"/>
              <a:gd name="connsiteY0" fmla="*/ 570046 h 4104035"/>
              <a:gd name="connsiteX1" fmla="*/ 570046 w 3420208"/>
              <a:gd name="connsiteY1" fmla="*/ 0 h 4104035"/>
              <a:gd name="connsiteX2" fmla="*/ 2850162 w 3420208"/>
              <a:gd name="connsiteY2" fmla="*/ 0 h 4104035"/>
              <a:gd name="connsiteX3" fmla="*/ 3420208 w 3420208"/>
              <a:gd name="connsiteY3" fmla="*/ 570046 h 4104035"/>
              <a:gd name="connsiteX4" fmla="*/ 3420208 w 3420208"/>
              <a:gd name="connsiteY4" fmla="*/ 2986439 h 4104035"/>
              <a:gd name="connsiteX5" fmla="*/ 2581997 w 3420208"/>
              <a:gd name="connsiteY5" fmla="*/ 3956535 h 4104035"/>
              <a:gd name="connsiteX6" fmla="*/ 833815 w 3420208"/>
              <a:gd name="connsiteY6" fmla="*/ 4035666 h 4104035"/>
              <a:gd name="connsiteX7" fmla="*/ 0 w 3420208"/>
              <a:gd name="connsiteY7" fmla="*/ 2986439 h 4104035"/>
              <a:gd name="connsiteX8" fmla="*/ 0 w 3420208"/>
              <a:gd name="connsiteY8" fmla="*/ 570046 h 4104035"/>
              <a:gd name="connsiteX0" fmla="*/ 0 w 3420208"/>
              <a:gd name="connsiteY0" fmla="*/ 570046 h 4135446"/>
              <a:gd name="connsiteX1" fmla="*/ 570046 w 3420208"/>
              <a:gd name="connsiteY1" fmla="*/ 0 h 4135446"/>
              <a:gd name="connsiteX2" fmla="*/ 2850162 w 3420208"/>
              <a:gd name="connsiteY2" fmla="*/ 0 h 4135446"/>
              <a:gd name="connsiteX3" fmla="*/ 3420208 w 3420208"/>
              <a:gd name="connsiteY3" fmla="*/ 570046 h 4135446"/>
              <a:gd name="connsiteX4" fmla="*/ 3420208 w 3420208"/>
              <a:gd name="connsiteY4" fmla="*/ 2986439 h 4135446"/>
              <a:gd name="connsiteX5" fmla="*/ 2595185 w 3420208"/>
              <a:gd name="connsiteY5" fmla="*/ 4026873 h 4135446"/>
              <a:gd name="connsiteX6" fmla="*/ 833815 w 3420208"/>
              <a:gd name="connsiteY6" fmla="*/ 4035666 h 4135446"/>
              <a:gd name="connsiteX7" fmla="*/ 0 w 3420208"/>
              <a:gd name="connsiteY7" fmla="*/ 2986439 h 4135446"/>
              <a:gd name="connsiteX8" fmla="*/ 0 w 3420208"/>
              <a:gd name="connsiteY8" fmla="*/ 570046 h 413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0208" h="4135446">
                <a:moveTo>
                  <a:pt x="0" y="570046"/>
                </a:moveTo>
                <a:cubicBezTo>
                  <a:pt x="0" y="255218"/>
                  <a:pt x="255218" y="0"/>
                  <a:pt x="570046" y="0"/>
                </a:cubicBezTo>
                <a:lnTo>
                  <a:pt x="2850162" y="0"/>
                </a:lnTo>
                <a:cubicBezTo>
                  <a:pt x="3164990" y="0"/>
                  <a:pt x="3420208" y="255218"/>
                  <a:pt x="3420208" y="570046"/>
                </a:cubicBezTo>
                <a:lnTo>
                  <a:pt x="3420208" y="2986439"/>
                </a:lnTo>
                <a:cubicBezTo>
                  <a:pt x="3420208" y="3301267"/>
                  <a:pt x="2910013" y="4026873"/>
                  <a:pt x="2595185" y="4026873"/>
                </a:cubicBezTo>
                <a:cubicBezTo>
                  <a:pt x="1826354" y="4189532"/>
                  <a:pt x="1593854" y="4149966"/>
                  <a:pt x="833815" y="4035666"/>
                </a:cubicBezTo>
                <a:cubicBezTo>
                  <a:pt x="518987" y="4035666"/>
                  <a:pt x="0" y="3301267"/>
                  <a:pt x="0" y="2986439"/>
                </a:cubicBezTo>
                <a:lnTo>
                  <a:pt x="0" y="570046"/>
                </a:lnTo>
                <a:close/>
              </a:path>
            </a:pathLst>
          </a:cu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970A16-D613-4ABC-9173-027A7F202468}"/>
              </a:ext>
            </a:extLst>
          </p:cNvPr>
          <p:cNvGrpSpPr/>
          <p:nvPr/>
        </p:nvGrpSpPr>
        <p:grpSpPr>
          <a:xfrm>
            <a:off x="4961449" y="4344046"/>
            <a:ext cx="1519427" cy="1417653"/>
            <a:chOff x="5019048" y="4433628"/>
            <a:chExt cx="1410883" cy="13278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E14643-E8A5-466D-AAB3-34BD4B7EAABE}"/>
                </a:ext>
              </a:extLst>
            </p:cNvPr>
            <p:cNvSpPr/>
            <p:nvPr/>
          </p:nvSpPr>
          <p:spPr>
            <a:xfrm>
              <a:off x="5019048" y="4433628"/>
              <a:ext cx="1410883" cy="132786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Lock icon Royalty Free Vector Image - VectorStock">
              <a:extLst>
                <a:ext uri="{FF2B5EF4-FFF2-40B4-BE49-F238E27FC236}">
                  <a16:creationId xmlns:a16="http://schemas.microsoft.com/office/drawing/2014/main" id="{85D389FD-2FFB-411B-8D16-7A540C1733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2" t="2998" r="10839" b="12781"/>
            <a:stretch/>
          </p:blipFill>
          <p:spPr bwMode="auto">
            <a:xfrm>
              <a:off x="5340935" y="4580833"/>
              <a:ext cx="790620" cy="9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059F02-50BE-446A-9E4C-8C4D066FD7EB}"/>
              </a:ext>
            </a:extLst>
          </p:cNvPr>
          <p:cNvCxnSpPr>
            <a:cxnSpLocks/>
            <a:stCxn id="7" idx="1"/>
            <a:endCxn id="18" idx="3"/>
          </p:cNvCxnSpPr>
          <p:nvPr/>
        </p:nvCxnSpPr>
        <p:spPr>
          <a:xfrm flipH="1">
            <a:off x="3223021" y="3700643"/>
            <a:ext cx="1123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4B4FB-B940-45FB-BBA5-68827A5E91CB}"/>
              </a:ext>
            </a:extLst>
          </p:cNvPr>
          <p:cNvCxnSpPr>
            <a:cxnSpLocks/>
          </p:cNvCxnSpPr>
          <p:nvPr/>
        </p:nvCxnSpPr>
        <p:spPr>
          <a:xfrm flipH="1" flipV="1">
            <a:off x="6963175" y="3764007"/>
            <a:ext cx="1367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674421-9BCB-44B8-A5D9-5F7196D60CBB}"/>
              </a:ext>
            </a:extLst>
          </p:cNvPr>
          <p:cNvSpPr txBox="1"/>
          <p:nvPr/>
        </p:nvSpPr>
        <p:spPr>
          <a:xfrm>
            <a:off x="8404894" y="3127210"/>
            <a:ext cx="29693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Toggle Bluetooth</a:t>
            </a:r>
          </a:p>
          <a:p>
            <a:r>
              <a:rPr lang="en-US" sz="2400" dirty="0"/>
              <a:t>(membrane button)</a:t>
            </a:r>
          </a:p>
          <a:p>
            <a:endParaRPr lang="en-US" sz="1200" dirty="0"/>
          </a:p>
          <a:p>
            <a:r>
              <a:rPr lang="en-US" sz="1200" dirty="0"/>
              <a:t>On – </a:t>
            </a:r>
            <a:r>
              <a:rPr lang="en-US" sz="1200" dirty="0">
                <a:solidFill>
                  <a:srgbClr val="0070C0"/>
                </a:solidFill>
              </a:rPr>
              <a:t>Blue</a:t>
            </a:r>
            <a:r>
              <a:rPr lang="en-US" sz="1200" dirty="0"/>
              <a:t> &amp; Paired</a:t>
            </a:r>
          </a:p>
          <a:p>
            <a:r>
              <a:rPr lang="en-US" sz="1200" dirty="0"/>
              <a:t>Off – Blank &amp; No Pairing</a:t>
            </a:r>
          </a:p>
          <a:p>
            <a:r>
              <a:rPr lang="en-US" sz="1200" dirty="0"/>
              <a:t>Discovery – Flashing </a:t>
            </a:r>
            <a:r>
              <a:rPr lang="en-US" sz="1200" dirty="0">
                <a:solidFill>
                  <a:schemeClr val="accent1"/>
                </a:solidFill>
              </a:rPr>
              <a:t>Blue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55E33-5871-4011-A232-F34D2ED7242F}"/>
              </a:ext>
            </a:extLst>
          </p:cNvPr>
          <p:cNvSpPr txBox="1"/>
          <p:nvPr/>
        </p:nvSpPr>
        <p:spPr>
          <a:xfrm>
            <a:off x="557645" y="3008145"/>
            <a:ext cx="2665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Toggle Electrostatic</a:t>
            </a:r>
          </a:p>
          <a:p>
            <a:r>
              <a:rPr lang="en-US" sz="2400" dirty="0"/>
              <a:t>(membrane button)</a:t>
            </a:r>
          </a:p>
          <a:p>
            <a:endParaRPr lang="en-US" sz="1200" dirty="0"/>
          </a:p>
          <a:p>
            <a:r>
              <a:rPr lang="en-US" sz="1200" dirty="0"/>
              <a:t>On – </a:t>
            </a:r>
            <a:r>
              <a:rPr lang="en-US" sz="1200" dirty="0">
                <a:solidFill>
                  <a:schemeClr val="accent6"/>
                </a:solidFill>
              </a:rPr>
              <a:t>Green</a:t>
            </a:r>
          </a:p>
          <a:p>
            <a:r>
              <a:rPr lang="en-US" sz="1200" dirty="0"/>
              <a:t>Off – Flashing </a:t>
            </a:r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/>
              <a:t> (reminder)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8CFFB-F994-499E-9069-846904E82845}"/>
              </a:ext>
            </a:extLst>
          </p:cNvPr>
          <p:cNvSpPr txBox="1"/>
          <p:nvPr/>
        </p:nvSpPr>
        <p:spPr>
          <a:xfrm>
            <a:off x="7944575" y="5052873"/>
            <a:ext cx="296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 Lock</a:t>
            </a:r>
          </a:p>
          <a:p>
            <a:r>
              <a:rPr lang="en-US" sz="2400" dirty="0"/>
              <a:t>(Physical Button w/ LED Illumination)</a:t>
            </a:r>
          </a:p>
          <a:p>
            <a:r>
              <a:rPr lang="en-US" sz="1200" dirty="0"/>
              <a:t>Off – </a:t>
            </a:r>
            <a:r>
              <a:rPr lang="en-US" sz="1200" dirty="0">
                <a:solidFill>
                  <a:srgbClr val="00B050"/>
                </a:solidFill>
              </a:rPr>
              <a:t>Green</a:t>
            </a:r>
            <a:r>
              <a:rPr lang="en-US" sz="1200" dirty="0"/>
              <a:t> (default ready to spray)</a:t>
            </a:r>
          </a:p>
          <a:p>
            <a:r>
              <a:rPr lang="en-US" sz="1200" dirty="0"/>
              <a:t>On – </a:t>
            </a:r>
            <a:r>
              <a:rPr lang="en-US" sz="1200" dirty="0">
                <a:solidFill>
                  <a:srgbClr val="FF0000"/>
                </a:solidFill>
              </a:rPr>
              <a:t>Red</a:t>
            </a:r>
            <a:r>
              <a:rPr lang="en-US" sz="1200" dirty="0"/>
              <a:t> (trigger cannot spray)</a:t>
            </a:r>
          </a:p>
          <a:p>
            <a:r>
              <a:rPr lang="en-US" sz="1200" dirty="0"/>
              <a:t>~30% bigger surface area as used more often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A06C1A-2EF8-400D-8A88-F3CA92B5DEC7}"/>
              </a:ext>
            </a:extLst>
          </p:cNvPr>
          <p:cNvCxnSpPr>
            <a:cxnSpLocks/>
          </p:cNvCxnSpPr>
          <p:nvPr/>
        </p:nvCxnSpPr>
        <p:spPr>
          <a:xfrm flipH="1" flipV="1">
            <a:off x="6605875" y="5136114"/>
            <a:ext cx="1142112" cy="363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856FCA-6511-4D51-9727-494FA1149A3A}"/>
              </a:ext>
            </a:extLst>
          </p:cNvPr>
          <p:cNvCxnSpPr>
            <a:cxnSpLocks/>
          </p:cNvCxnSpPr>
          <p:nvPr/>
        </p:nvCxnSpPr>
        <p:spPr>
          <a:xfrm flipH="1" flipV="1">
            <a:off x="3473042" y="1616811"/>
            <a:ext cx="1335266" cy="852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55E400-8CD1-470B-90B0-199A52DD8BB2}"/>
              </a:ext>
            </a:extLst>
          </p:cNvPr>
          <p:cNvSpPr txBox="1"/>
          <p:nvPr/>
        </p:nvSpPr>
        <p:spPr>
          <a:xfrm>
            <a:off x="705588" y="282998"/>
            <a:ext cx="3758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Battery Status Indicator</a:t>
            </a:r>
          </a:p>
          <a:p>
            <a:pPr algn="ctr"/>
            <a:r>
              <a:rPr lang="en-US" sz="1200" dirty="0"/>
              <a:t>4 LED Segments</a:t>
            </a:r>
          </a:p>
          <a:p>
            <a:pPr algn="ctr"/>
            <a:r>
              <a:rPr lang="en-US" sz="1200" i="1" dirty="0"/>
              <a:t>(Example icon shown with 3 of 4 segments illuminated)</a:t>
            </a:r>
            <a:br>
              <a:rPr lang="en-US" sz="1200" i="1" dirty="0"/>
            </a:br>
            <a:r>
              <a:rPr lang="en-US" sz="1200" dirty="0"/>
              <a:t>4 </a:t>
            </a:r>
            <a:r>
              <a:rPr lang="en-US" sz="1200" dirty="0">
                <a:solidFill>
                  <a:srgbClr val="00B050"/>
                </a:solidFill>
              </a:rPr>
              <a:t>Green</a:t>
            </a:r>
            <a:r>
              <a:rPr lang="en-US" sz="1200" dirty="0"/>
              <a:t> LEDS = 100% </a:t>
            </a:r>
            <a:br>
              <a:rPr lang="en-US" sz="1200" dirty="0"/>
            </a:br>
            <a:r>
              <a:rPr lang="en-US" sz="1200" dirty="0"/>
              <a:t>3 </a:t>
            </a:r>
            <a:r>
              <a:rPr lang="en-US" sz="1200" dirty="0">
                <a:solidFill>
                  <a:srgbClr val="00B050"/>
                </a:solidFill>
              </a:rPr>
              <a:t>Green</a:t>
            </a:r>
            <a:r>
              <a:rPr lang="en-US" sz="1200" dirty="0"/>
              <a:t> = 75%</a:t>
            </a:r>
          </a:p>
          <a:p>
            <a:pPr algn="ctr"/>
            <a:r>
              <a:rPr lang="en-US" sz="1200" dirty="0"/>
              <a:t>2 </a:t>
            </a:r>
            <a:r>
              <a:rPr lang="en-US" sz="1200" dirty="0">
                <a:solidFill>
                  <a:srgbClr val="FFFF00"/>
                </a:solidFill>
              </a:rPr>
              <a:t>Yellow</a:t>
            </a:r>
            <a:r>
              <a:rPr lang="en-US" sz="1200" dirty="0"/>
              <a:t> = 50%</a:t>
            </a:r>
          </a:p>
          <a:p>
            <a:pPr algn="ctr"/>
            <a:r>
              <a:rPr lang="en-US" sz="1200" dirty="0"/>
              <a:t>1 </a:t>
            </a:r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/>
              <a:t> = 25%</a:t>
            </a:r>
          </a:p>
          <a:p>
            <a:pPr algn="ctr"/>
            <a:r>
              <a:rPr lang="en-US" sz="1200" dirty="0"/>
              <a:t>1 Flashing </a:t>
            </a:r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/>
              <a:t> &lt; 5%</a:t>
            </a:r>
          </a:p>
        </p:txBody>
      </p:sp>
      <p:pic>
        <p:nvPicPr>
          <p:cNvPr id="22" name="Picture 21" descr="A picture containing table&#10;&#10;Description automatically generated">
            <a:extLst>
              <a:ext uri="{FF2B5EF4-FFF2-40B4-BE49-F238E27FC236}">
                <a16:creationId xmlns:a16="http://schemas.microsoft.com/office/drawing/2014/main" id="{1895B7E0-B757-47B9-BEF3-DF95A0FD4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2597" y="1904749"/>
            <a:ext cx="630700" cy="1320285"/>
          </a:xfrm>
          <a:prstGeom prst="rect">
            <a:avLst/>
          </a:prstGeom>
        </p:spPr>
      </p:pic>
      <p:pic>
        <p:nvPicPr>
          <p:cNvPr id="28" name="Content Placeholder 27" descr="A picture containing airplane, drawing, table&#10;&#10;Description automatically generated">
            <a:extLst>
              <a:ext uri="{FF2B5EF4-FFF2-40B4-BE49-F238E27FC236}">
                <a16:creationId xmlns:a16="http://schemas.microsoft.com/office/drawing/2014/main" id="{A4276CA5-7BFB-4E4A-9295-EAE52AC6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18" y="3439475"/>
            <a:ext cx="648417" cy="52233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4A2F5F-4DB6-4801-A64A-314548AE3F26}"/>
              </a:ext>
            </a:extLst>
          </p:cNvPr>
          <p:cNvSpPr txBox="1"/>
          <p:nvPr/>
        </p:nvSpPr>
        <p:spPr>
          <a:xfrm>
            <a:off x="642695" y="5072194"/>
            <a:ext cx="2830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Electrostatic and Bluetooth button have a pad printed membrane with strong tactile feedback and an internal LED</a:t>
            </a:r>
          </a:p>
        </p:txBody>
      </p:sp>
      <p:pic>
        <p:nvPicPr>
          <p:cNvPr id="6" name="Graphic 5" descr="Bluetooth">
            <a:extLst>
              <a:ext uri="{FF2B5EF4-FFF2-40B4-BE49-F238E27FC236}">
                <a16:creationId xmlns:a16="http://schemas.microsoft.com/office/drawing/2014/main" id="{B78DEACF-0783-489E-B5BB-80A185AF1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0999" y="3307883"/>
            <a:ext cx="778271" cy="77827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C1C92C-6161-461F-ADFC-A714735164CF}"/>
              </a:ext>
            </a:extLst>
          </p:cNvPr>
          <p:cNvSpPr/>
          <p:nvPr/>
        </p:nvSpPr>
        <p:spPr>
          <a:xfrm>
            <a:off x="4346195" y="3222621"/>
            <a:ext cx="902959" cy="9560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3045B8-9F1B-436C-AD50-51ACEEA57449}"/>
              </a:ext>
            </a:extLst>
          </p:cNvPr>
          <p:cNvSpPr/>
          <p:nvPr/>
        </p:nvSpPr>
        <p:spPr>
          <a:xfrm>
            <a:off x="6029396" y="3194424"/>
            <a:ext cx="902959" cy="9560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descr="Shower">
            <a:extLst>
              <a:ext uri="{FF2B5EF4-FFF2-40B4-BE49-F238E27FC236}">
                <a16:creationId xmlns:a16="http://schemas.microsoft.com/office/drawing/2014/main" id="{8E1CED6C-725C-45DC-9D17-6299A82603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5525" y="2249541"/>
            <a:ext cx="630701" cy="6307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21F82EA-A185-4263-AE3A-CFFA35E33E68}"/>
              </a:ext>
            </a:extLst>
          </p:cNvPr>
          <p:cNvSpPr txBox="1"/>
          <p:nvPr/>
        </p:nvSpPr>
        <p:spPr>
          <a:xfrm>
            <a:off x="4967947" y="297994"/>
            <a:ext cx="30692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Spray Status Indicator</a:t>
            </a:r>
          </a:p>
          <a:p>
            <a:pPr algn="ctr"/>
            <a:r>
              <a:rPr lang="en-US" sz="1200" dirty="0"/>
              <a:t>Single bicolor LED</a:t>
            </a:r>
            <a:br>
              <a:rPr lang="en-US" sz="1200" i="1" dirty="0"/>
            </a:br>
            <a:r>
              <a:rPr lang="en-US" sz="1200" dirty="0">
                <a:solidFill>
                  <a:srgbClr val="00B050"/>
                </a:solidFill>
              </a:rPr>
              <a:t>Green</a:t>
            </a:r>
            <a:r>
              <a:rPr lang="en-US" sz="1200" dirty="0"/>
              <a:t>: Spraying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Red</a:t>
            </a:r>
            <a:r>
              <a:rPr lang="en-US" sz="1200" dirty="0"/>
              <a:t>: System Error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E1470F-A73A-44D3-B2C0-87D9B64B0A06}"/>
              </a:ext>
            </a:extLst>
          </p:cNvPr>
          <p:cNvCxnSpPr>
            <a:cxnSpLocks/>
          </p:cNvCxnSpPr>
          <p:nvPr/>
        </p:nvCxnSpPr>
        <p:spPr>
          <a:xfrm flipV="1">
            <a:off x="6480135" y="1321175"/>
            <a:ext cx="0" cy="88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0592F6-E186-42B2-BAF2-9C4047330F24}"/>
              </a:ext>
            </a:extLst>
          </p:cNvPr>
          <p:cNvCxnSpPr/>
          <p:nvPr/>
        </p:nvCxnSpPr>
        <p:spPr>
          <a:xfrm>
            <a:off x="3494983" y="1902647"/>
            <a:ext cx="7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9F71EE-2DBB-4AAD-A35E-E799B7044E05}"/>
              </a:ext>
            </a:extLst>
          </p:cNvPr>
          <p:cNvCxnSpPr/>
          <p:nvPr/>
        </p:nvCxnSpPr>
        <p:spPr>
          <a:xfrm>
            <a:off x="3458349" y="5870908"/>
            <a:ext cx="7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C647CA-C85D-4123-A8FB-87C082C930CD}"/>
              </a:ext>
            </a:extLst>
          </p:cNvPr>
          <p:cNvCxnSpPr>
            <a:cxnSpLocks/>
          </p:cNvCxnSpPr>
          <p:nvPr/>
        </p:nvCxnSpPr>
        <p:spPr>
          <a:xfrm flipV="1">
            <a:off x="3878914" y="2037324"/>
            <a:ext cx="0" cy="3767137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1D857C6-9C00-4E8B-8E51-4689B8A960BB}"/>
              </a:ext>
            </a:extLst>
          </p:cNvPr>
          <p:cNvSpPr txBox="1"/>
          <p:nvPr/>
        </p:nvSpPr>
        <p:spPr>
          <a:xfrm>
            <a:off x="3038801" y="4195032"/>
            <a:ext cx="815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43mm</a:t>
            </a:r>
          </a:p>
          <a:p>
            <a:r>
              <a:rPr lang="en-US" dirty="0"/>
              <a:t>(ref)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58439D-01E7-4FAA-8182-7BBF4B06E8BB}"/>
              </a:ext>
            </a:extLst>
          </p:cNvPr>
          <p:cNvCxnSpPr>
            <a:cxnSpLocks/>
          </p:cNvCxnSpPr>
          <p:nvPr/>
        </p:nvCxnSpPr>
        <p:spPr>
          <a:xfrm>
            <a:off x="4277126" y="6291479"/>
            <a:ext cx="2686049" cy="12727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2CBED7-FD16-4D99-AEE5-B05BDE686E9A}"/>
              </a:ext>
            </a:extLst>
          </p:cNvPr>
          <p:cNvCxnSpPr>
            <a:cxnSpLocks/>
          </p:cNvCxnSpPr>
          <p:nvPr/>
        </p:nvCxnSpPr>
        <p:spPr>
          <a:xfrm flipV="1">
            <a:off x="4069442" y="5952792"/>
            <a:ext cx="0" cy="67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3958D0-CFB7-4943-8026-B8B8FA44449E}"/>
              </a:ext>
            </a:extLst>
          </p:cNvPr>
          <p:cNvCxnSpPr>
            <a:cxnSpLocks/>
          </p:cNvCxnSpPr>
          <p:nvPr/>
        </p:nvCxnSpPr>
        <p:spPr>
          <a:xfrm flipV="1">
            <a:off x="7128425" y="5952792"/>
            <a:ext cx="0" cy="67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66CF58-B04F-4B2C-96BF-B62ABE6D7131}"/>
              </a:ext>
            </a:extLst>
          </p:cNvPr>
          <p:cNvSpPr txBox="1"/>
          <p:nvPr/>
        </p:nvSpPr>
        <p:spPr>
          <a:xfrm>
            <a:off x="5221279" y="6373518"/>
            <a:ext cx="12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37mm (ref)</a:t>
            </a:r>
          </a:p>
        </p:txBody>
      </p:sp>
    </p:spTree>
    <p:extLst>
      <p:ext uri="{BB962C8B-B14F-4D97-AF65-F5344CB8AC3E}">
        <p14:creationId xmlns:p14="http://schemas.microsoft.com/office/powerpoint/2010/main" val="16592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E942-D5D8-4402-81E3-79D2A195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038" y="990479"/>
            <a:ext cx="9144000" cy="1503002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</a:t>
            </a:r>
            <a:br>
              <a:rPr lang="en-US" dirty="0"/>
            </a:br>
            <a:r>
              <a:rPr lang="en-US" dirty="0"/>
              <a:t>Cockpit Concepts Archive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A9B3D1BB-1E2C-440E-980C-A701D242E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3" y="2948709"/>
            <a:ext cx="6094195" cy="34290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42FE28-7578-4FF3-ABA5-28D6339B5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38" y="3389571"/>
            <a:ext cx="4403939" cy="24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6C70-D2AA-4A13-986D-44FC3A43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69" y="429490"/>
            <a:ext cx="3822190" cy="1325563"/>
          </a:xfrm>
        </p:spPr>
        <p:txBody>
          <a:bodyPr>
            <a:normAutofit/>
          </a:bodyPr>
          <a:lstStyle/>
          <a:p>
            <a:r>
              <a:rPr lang="en-US" dirty="0"/>
              <a:t>Concept A</a:t>
            </a:r>
            <a:br>
              <a:rPr lang="en-US" dirty="0"/>
            </a:br>
            <a:r>
              <a:rPr lang="en-US" sz="1300" dirty="0"/>
              <a:t>           </a:t>
            </a:r>
            <a:r>
              <a:rPr lang="en-US" sz="1400" dirty="0"/>
              <a:t>Wilson’s Winking Robot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DBFF9-8D21-4D74-BDCC-D67D6ED515B9}"/>
              </a:ext>
            </a:extLst>
          </p:cNvPr>
          <p:cNvSpPr/>
          <p:nvPr/>
        </p:nvSpPr>
        <p:spPr>
          <a:xfrm>
            <a:off x="4149969" y="1929915"/>
            <a:ext cx="3069241" cy="4135446"/>
          </a:xfrm>
          <a:custGeom>
            <a:avLst/>
            <a:gdLst>
              <a:gd name="connsiteX0" fmla="*/ 0 w 3420208"/>
              <a:gd name="connsiteY0" fmla="*/ 570046 h 3556485"/>
              <a:gd name="connsiteX1" fmla="*/ 570046 w 3420208"/>
              <a:gd name="connsiteY1" fmla="*/ 0 h 3556485"/>
              <a:gd name="connsiteX2" fmla="*/ 2850162 w 3420208"/>
              <a:gd name="connsiteY2" fmla="*/ 0 h 3556485"/>
              <a:gd name="connsiteX3" fmla="*/ 3420208 w 3420208"/>
              <a:gd name="connsiteY3" fmla="*/ 570046 h 3556485"/>
              <a:gd name="connsiteX4" fmla="*/ 3420208 w 3420208"/>
              <a:gd name="connsiteY4" fmla="*/ 2986439 h 3556485"/>
              <a:gd name="connsiteX5" fmla="*/ 2850162 w 3420208"/>
              <a:gd name="connsiteY5" fmla="*/ 3556485 h 3556485"/>
              <a:gd name="connsiteX6" fmla="*/ 570046 w 3420208"/>
              <a:gd name="connsiteY6" fmla="*/ 3556485 h 3556485"/>
              <a:gd name="connsiteX7" fmla="*/ 0 w 3420208"/>
              <a:gd name="connsiteY7" fmla="*/ 2986439 h 3556485"/>
              <a:gd name="connsiteX8" fmla="*/ 0 w 3420208"/>
              <a:gd name="connsiteY8" fmla="*/ 570046 h 3556485"/>
              <a:gd name="connsiteX0" fmla="*/ 0 w 3420208"/>
              <a:gd name="connsiteY0" fmla="*/ 570046 h 3903781"/>
              <a:gd name="connsiteX1" fmla="*/ 570046 w 3420208"/>
              <a:gd name="connsiteY1" fmla="*/ 0 h 3903781"/>
              <a:gd name="connsiteX2" fmla="*/ 2850162 w 3420208"/>
              <a:gd name="connsiteY2" fmla="*/ 0 h 3903781"/>
              <a:gd name="connsiteX3" fmla="*/ 3420208 w 3420208"/>
              <a:gd name="connsiteY3" fmla="*/ 570046 h 3903781"/>
              <a:gd name="connsiteX4" fmla="*/ 3420208 w 3420208"/>
              <a:gd name="connsiteY4" fmla="*/ 2986439 h 3903781"/>
              <a:gd name="connsiteX5" fmla="*/ 2379774 w 3420208"/>
              <a:gd name="connsiteY5" fmla="*/ 3903781 h 3903781"/>
              <a:gd name="connsiteX6" fmla="*/ 570046 w 3420208"/>
              <a:gd name="connsiteY6" fmla="*/ 3556485 h 3903781"/>
              <a:gd name="connsiteX7" fmla="*/ 0 w 3420208"/>
              <a:gd name="connsiteY7" fmla="*/ 2986439 h 3903781"/>
              <a:gd name="connsiteX8" fmla="*/ 0 w 3420208"/>
              <a:gd name="connsiteY8" fmla="*/ 570046 h 3903781"/>
              <a:gd name="connsiteX0" fmla="*/ 0 w 3420208"/>
              <a:gd name="connsiteY0" fmla="*/ 570046 h 3903781"/>
              <a:gd name="connsiteX1" fmla="*/ 570046 w 3420208"/>
              <a:gd name="connsiteY1" fmla="*/ 0 h 3903781"/>
              <a:gd name="connsiteX2" fmla="*/ 2850162 w 3420208"/>
              <a:gd name="connsiteY2" fmla="*/ 0 h 3903781"/>
              <a:gd name="connsiteX3" fmla="*/ 3420208 w 3420208"/>
              <a:gd name="connsiteY3" fmla="*/ 570046 h 3903781"/>
              <a:gd name="connsiteX4" fmla="*/ 3420208 w 3420208"/>
              <a:gd name="connsiteY4" fmla="*/ 2986439 h 3903781"/>
              <a:gd name="connsiteX5" fmla="*/ 2379774 w 3420208"/>
              <a:gd name="connsiteY5" fmla="*/ 3903781 h 3903781"/>
              <a:gd name="connsiteX6" fmla="*/ 825023 w 3420208"/>
              <a:gd name="connsiteY6" fmla="*/ 3820255 h 3903781"/>
              <a:gd name="connsiteX7" fmla="*/ 0 w 3420208"/>
              <a:gd name="connsiteY7" fmla="*/ 2986439 h 3903781"/>
              <a:gd name="connsiteX8" fmla="*/ 0 w 3420208"/>
              <a:gd name="connsiteY8" fmla="*/ 570046 h 3903781"/>
              <a:gd name="connsiteX0" fmla="*/ 0 w 3420208"/>
              <a:gd name="connsiteY0" fmla="*/ 570046 h 3938951"/>
              <a:gd name="connsiteX1" fmla="*/ 570046 w 3420208"/>
              <a:gd name="connsiteY1" fmla="*/ 0 h 3938951"/>
              <a:gd name="connsiteX2" fmla="*/ 2850162 w 3420208"/>
              <a:gd name="connsiteY2" fmla="*/ 0 h 3938951"/>
              <a:gd name="connsiteX3" fmla="*/ 3420208 w 3420208"/>
              <a:gd name="connsiteY3" fmla="*/ 570046 h 3938951"/>
              <a:gd name="connsiteX4" fmla="*/ 3420208 w 3420208"/>
              <a:gd name="connsiteY4" fmla="*/ 2986439 h 3938951"/>
              <a:gd name="connsiteX5" fmla="*/ 2379774 w 3420208"/>
              <a:gd name="connsiteY5" fmla="*/ 3903781 h 3938951"/>
              <a:gd name="connsiteX6" fmla="*/ 842607 w 3420208"/>
              <a:gd name="connsiteY6" fmla="*/ 3938951 h 3938951"/>
              <a:gd name="connsiteX7" fmla="*/ 0 w 3420208"/>
              <a:gd name="connsiteY7" fmla="*/ 2986439 h 3938951"/>
              <a:gd name="connsiteX8" fmla="*/ 0 w 3420208"/>
              <a:gd name="connsiteY8" fmla="*/ 570046 h 3938951"/>
              <a:gd name="connsiteX0" fmla="*/ 0 w 3420208"/>
              <a:gd name="connsiteY0" fmla="*/ 570046 h 3956535"/>
              <a:gd name="connsiteX1" fmla="*/ 570046 w 3420208"/>
              <a:gd name="connsiteY1" fmla="*/ 0 h 3956535"/>
              <a:gd name="connsiteX2" fmla="*/ 2850162 w 3420208"/>
              <a:gd name="connsiteY2" fmla="*/ 0 h 3956535"/>
              <a:gd name="connsiteX3" fmla="*/ 3420208 w 3420208"/>
              <a:gd name="connsiteY3" fmla="*/ 570046 h 3956535"/>
              <a:gd name="connsiteX4" fmla="*/ 3420208 w 3420208"/>
              <a:gd name="connsiteY4" fmla="*/ 2986439 h 3956535"/>
              <a:gd name="connsiteX5" fmla="*/ 2581997 w 3420208"/>
              <a:gd name="connsiteY5" fmla="*/ 3956535 h 3956535"/>
              <a:gd name="connsiteX6" fmla="*/ 842607 w 3420208"/>
              <a:gd name="connsiteY6" fmla="*/ 3938951 h 3956535"/>
              <a:gd name="connsiteX7" fmla="*/ 0 w 3420208"/>
              <a:gd name="connsiteY7" fmla="*/ 2986439 h 3956535"/>
              <a:gd name="connsiteX8" fmla="*/ 0 w 3420208"/>
              <a:gd name="connsiteY8" fmla="*/ 570046 h 3956535"/>
              <a:gd name="connsiteX0" fmla="*/ 0 w 3420208"/>
              <a:gd name="connsiteY0" fmla="*/ 570046 h 4020640"/>
              <a:gd name="connsiteX1" fmla="*/ 570046 w 3420208"/>
              <a:gd name="connsiteY1" fmla="*/ 0 h 4020640"/>
              <a:gd name="connsiteX2" fmla="*/ 2850162 w 3420208"/>
              <a:gd name="connsiteY2" fmla="*/ 0 h 4020640"/>
              <a:gd name="connsiteX3" fmla="*/ 3420208 w 3420208"/>
              <a:gd name="connsiteY3" fmla="*/ 570046 h 4020640"/>
              <a:gd name="connsiteX4" fmla="*/ 3420208 w 3420208"/>
              <a:gd name="connsiteY4" fmla="*/ 2986439 h 4020640"/>
              <a:gd name="connsiteX5" fmla="*/ 2581997 w 3420208"/>
              <a:gd name="connsiteY5" fmla="*/ 3956535 h 4020640"/>
              <a:gd name="connsiteX6" fmla="*/ 842607 w 3420208"/>
              <a:gd name="connsiteY6" fmla="*/ 3938951 h 4020640"/>
              <a:gd name="connsiteX7" fmla="*/ 0 w 3420208"/>
              <a:gd name="connsiteY7" fmla="*/ 2986439 h 4020640"/>
              <a:gd name="connsiteX8" fmla="*/ 0 w 3420208"/>
              <a:gd name="connsiteY8" fmla="*/ 570046 h 4020640"/>
              <a:gd name="connsiteX0" fmla="*/ 0 w 3420208"/>
              <a:gd name="connsiteY0" fmla="*/ 570046 h 4024534"/>
              <a:gd name="connsiteX1" fmla="*/ 570046 w 3420208"/>
              <a:gd name="connsiteY1" fmla="*/ 0 h 4024534"/>
              <a:gd name="connsiteX2" fmla="*/ 2850162 w 3420208"/>
              <a:gd name="connsiteY2" fmla="*/ 0 h 4024534"/>
              <a:gd name="connsiteX3" fmla="*/ 3420208 w 3420208"/>
              <a:gd name="connsiteY3" fmla="*/ 570046 h 4024534"/>
              <a:gd name="connsiteX4" fmla="*/ 3420208 w 3420208"/>
              <a:gd name="connsiteY4" fmla="*/ 2986439 h 4024534"/>
              <a:gd name="connsiteX5" fmla="*/ 2581997 w 3420208"/>
              <a:gd name="connsiteY5" fmla="*/ 3956535 h 4024534"/>
              <a:gd name="connsiteX6" fmla="*/ 842607 w 3420208"/>
              <a:gd name="connsiteY6" fmla="*/ 3938951 h 4024534"/>
              <a:gd name="connsiteX7" fmla="*/ 0 w 3420208"/>
              <a:gd name="connsiteY7" fmla="*/ 2986439 h 4024534"/>
              <a:gd name="connsiteX8" fmla="*/ 0 w 3420208"/>
              <a:gd name="connsiteY8" fmla="*/ 570046 h 4024534"/>
              <a:gd name="connsiteX0" fmla="*/ 0 w 3420208"/>
              <a:gd name="connsiteY0" fmla="*/ 570046 h 4057108"/>
              <a:gd name="connsiteX1" fmla="*/ 570046 w 3420208"/>
              <a:gd name="connsiteY1" fmla="*/ 0 h 4057108"/>
              <a:gd name="connsiteX2" fmla="*/ 2850162 w 3420208"/>
              <a:gd name="connsiteY2" fmla="*/ 0 h 4057108"/>
              <a:gd name="connsiteX3" fmla="*/ 3420208 w 3420208"/>
              <a:gd name="connsiteY3" fmla="*/ 570046 h 4057108"/>
              <a:gd name="connsiteX4" fmla="*/ 3420208 w 3420208"/>
              <a:gd name="connsiteY4" fmla="*/ 2986439 h 4057108"/>
              <a:gd name="connsiteX5" fmla="*/ 2581997 w 3420208"/>
              <a:gd name="connsiteY5" fmla="*/ 3956535 h 4057108"/>
              <a:gd name="connsiteX6" fmla="*/ 833815 w 3420208"/>
              <a:gd name="connsiteY6" fmla="*/ 4035666 h 4057108"/>
              <a:gd name="connsiteX7" fmla="*/ 0 w 3420208"/>
              <a:gd name="connsiteY7" fmla="*/ 2986439 h 4057108"/>
              <a:gd name="connsiteX8" fmla="*/ 0 w 3420208"/>
              <a:gd name="connsiteY8" fmla="*/ 570046 h 4057108"/>
              <a:gd name="connsiteX0" fmla="*/ 0 w 3420208"/>
              <a:gd name="connsiteY0" fmla="*/ 570046 h 4104035"/>
              <a:gd name="connsiteX1" fmla="*/ 570046 w 3420208"/>
              <a:gd name="connsiteY1" fmla="*/ 0 h 4104035"/>
              <a:gd name="connsiteX2" fmla="*/ 2850162 w 3420208"/>
              <a:gd name="connsiteY2" fmla="*/ 0 h 4104035"/>
              <a:gd name="connsiteX3" fmla="*/ 3420208 w 3420208"/>
              <a:gd name="connsiteY3" fmla="*/ 570046 h 4104035"/>
              <a:gd name="connsiteX4" fmla="*/ 3420208 w 3420208"/>
              <a:gd name="connsiteY4" fmla="*/ 2986439 h 4104035"/>
              <a:gd name="connsiteX5" fmla="*/ 2581997 w 3420208"/>
              <a:gd name="connsiteY5" fmla="*/ 3956535 h 4104035"/>
              <a:gd name="connsiteX6" fmla="*/ 833815 w 3420208"/>
              <a:gd name="connsiteY6" fmla="*/ 4035666 h 4104035"/>
              <a:gd name="connsiteX7" fmla="*/ 0 w 3420208"/>
              <a:gd name="connsiteY7" fmla="*/ 2986439 h 4104035"/>
              <a:gd name="connsiteX8" fmla="*/ 0 w 3420208"/>
              <a:gd name="connsiteY8" fmla="*/ 570046 h 4104035"/>
              <a:gd name="connsiteX0" fmla="*/ 0 w 3420208"/>
              <a:gd name="connsiteY0" fmla="*/ 570046 h 4135446"/>
              <a:gd name="connsiteX1" fmla="*/ 570046 w 3420208"/>
              <a:gd name="connsiteY1" fmla="*/ 0 h 4135446"/>
              <a:gd name="connsiteX2" fmla="*/ 2850162 w 3420208"/>
              <a:gd name="connsiteY2" fmla="*/ 0 h 4135446"/>
              <a:gd name="connsiteX3" fmla="*/ 3420208 w 3420208"/>
              <a:gd name="connsiteY3" fmla="*/ 570046 h 4135446"/>
              <a:gd name="connsiteX4" fmla="*/ 3420208 w 3420208"/>
              <a:gd name="connsiteY4" fmla="*/ 2986439 h 4135446"/>
              <a:gd name="connsiteX5" fmla="*/ 2595185 w 3420208"/>
              <a:gd name="connsiteY5" fmla="*/ 4026873 h 4135446"/>
              <a:gd name="connsiteX6" fmla="*/ 833815 w 3420208"/>
              <a:gd name="connsiteY6" fmla="*/ 4035666 h 4135446"/>
              <a:gd name="connsiteX7" fmla="*/ 0 w 3420208"/>
              <a:gd name="connsiteY7" fmla="*/ 2986439 h 4135446"/>
              <a:gd name="connsiteX8" fmla="*/ 0 w 3420208"/>
              <a:gd name="connsiteY8" fmla="*/ 570046 h 413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0208" h="4135446">
                <a:moveTo>
                  <a:pt x="0" y="570046"/>
                </a:moveTo>
                <a:cubicBezTo>
                  <a:pt x="0" y="255218"/>
                  <a:pt x="255218" y="0"/>
                  <a:pt x="570046" y="0"/>
                </a:cubicBezTo>
                <a:lnTo>
                  <a:pt x="2850162" y="0"/>
                </a:lnTo>
                <a:cubicBezTo>
                  <a:pt x="3164990" y="0"/>
                  <a:pt x="3420208" y="255218"/>
                  <a:pt x="3420208" y="570046"/>
                </a:cubicBezTo>
                <a:lnTo>
                  <a:pt x="3420208" y="2986439"/>
                </a:lnTo>
                <a:cubicBezTo>
                  <a:pt x="3420208" y="3301267"/>
                  <a:pt x="2910013" y="4026873"/>
                  <a:pt x="2595185" y="4026873"/>
                </a:cubicBezTo>
                <a:cubicBezTo>
                  <a:pt x="1826354" y="4189532"/>
                  <a:pt x="1593854" y="4149966"/>
                  <a:pt x="833815" y="4035666"/>
                </a:cubicBezTo>
                <a:cubicBezTo>
                  <a:pt x="518987" y="4035666"/>
                  <a:pt x="0" y="3301267"/>
                  <a:pt x="0" y="2986439"/>
                </a:cubicBezTo>
                <a:lnTo>
                  <a:pt x="0" y="570046"/>
                </a:lnTo>
                <a:close/>
              </a:path>
            </a:pathLst>
          </a:cu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54102-0F12-40B3-A463-5BCE1D7806DA}"/>
              </a:ext>
            </a:extLst>
          </p:cNvPr>
          <p:cNvSpPr/>
          <p:nvPr/>
        </p:nvSpPr>
        <p:spPr>
          <a:xfrm>
            <a:off x="4381100" y="2475541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970A16-D613-4ABC-9173-027A7F202468}"/>
              </a:ext>
            </a:extLst>
          </p:cNvPr>
          <p:cNvGrpSpPr/>
          <p:nvPr/>
        </p:nvGrpSpPr>
        <p:grpSpPr>
          <a:xfrm>
            <a:off x="4961449" y="4344046"/>
            <a:ext cx="1519427" cy="1417653"/>
            <a:chOff x="5019048" y="4433628"/>
            <a:chExt cx="1410883" cy="13278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E14643-E8A5-466D-AAB3-34BD4B7EAABE}"/>
                </a:ext>
              </a:extLst>
            </p:cNvPr>
            <p:cNvSpPr/>
            <p:nvPr/>
          </p:nvSpPr>
          <p:spPr>
            <a:xfrm>
              <a:off x="5019048" y="4433628"/>
              <a:ext cx="1410883" cy="132786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Lock icon Royalty Free Vector Image - VectorStock">
              <a:extLst>
                <a:ext uri="{FF2B5EF4-FFF2-40B4-BE49-F238E27FC236}">
                  <a16:creationId xmlns:a16="http://schemas.microsoft.com/office/drawing/2014/main" id="{85D389FD-2FFB-411B-8D16-7A540C1733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2" t="2998" r="10839" b="12781"/>
            <a:stretch/>
          </p:blipFill>
          <p:spPr bwMode="auto">
            <a:xfrm>
              <a:off x="5340935" y="4580833"/>
              <a:ext cx="790620" cy="9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C615C7-0C50-462C-A70E-2DE58A285B97}"/>
              </a:ext>
            </a:extLst>
          </p:cNvPr>
          <p:cNvGrpSpPr/>
          <p:nvPr/>
        </p:nvGrpSpPr>
        <p:grpSpPr>
          <a:xfrm>
            <a:off x="6141483" y="2477331"/>
            <a:ext cx="888023" cy="918796"/>
            <a:chOff x="6136831" y="2477357"/>
            <a:chExt cx="888023" cy="91879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DEA276-059E-49F4-97AE-9F8947914A30}"/>
                </a:ext>
              </a:extLst>
            </p:cNvPr>
            <p:cNvSpPr/>
            <p:nvPr/>
          </p:nvSpPr>
          <p:spPr>
            <a:xfrm>
              <a:off x="6136831" y="2477357"/>
              <a:ext cx="888023" cy="91879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Wireless symbol - Free networking icons">
              <a:extLst>
                <a:ext uri="{FF2B5EF4-FFF2-40B4-BE49-F238E27FC236}">
                  <a16:creationId xmlns:a16="http://schemas.microsoft.com/office/drawing/2014/main" id="{08D50646-D79B-4E75-A672-8C9F8C788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010" y="2617961"/>
              <a:ext cx="594819" cy="594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059F02-50BE-446A-9E4C-8C4D066FD7EB}"/>
              </a:ext>
            </a:extLst>
          </p:cNvPr>
          <p:cNvCxnSpPr>
            <a:cxnSpLocks/>
          </p:cNvCxnSpPr>
          <p:nvPr/>
        </p:nvCxnSpPr>
        <p:spPr>
          <a:xfrm flipH="1" flipV="1">
            <a:off x="2494193" y="2936754"/>
            <a:ext cx="1367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4B4FB-B940-45FB-BBA5-68827A5E91CB}"/>
              </a:ext>
            </a:extLst>
          </p:cNvPr>
          <p:cNvCxnSpPr>
            <a:cxnSpLocks/>
          </p:cNvCxnSpPr>
          <p:nvPr/>
        </p:nvCxnSpPr>
        <p:spPr>
          <a:xfrm flipH="1" flipV="1">
            <a:off x="7366176" y="2863986"/>
            <a:ext cx="13672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674421-9BCB-44B8-A5D9-5F7196D60CBB}"/>
              </a:ext>
            </a:extLst>
          </p:cNvPr>
          <p:cNvSpPr txBox="1"/>
          <p:nvPr/>
        </p:nvSpPr>
        <p:spPr>
          <a:xfrm>
            <a:off x="9070050" y="2493135"/>
            <a:ext cx="2362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Toggle Bluetooth</a:t>
            </a:r>
          </a:p>
          <a:p>
            <a:endParaRPr lang="en-US" sz="1200" dirty="0"/>
          </a:p>
          <a:p>
            <a:r>
              <a:rPr lang="en-US" sz="1200" dirty="0"/>
              <a:t>On – </a:t>
            </a:r>
            <a:r>
              <a:rPr lang="en-US" sz="1200" dirty="0">
                <a:solidFill>
                  <a:srgbClr val="0070C0"/>
                </a:solidFill>
              </a:rPr>
              <a:t>Blue</a:t>
            </a:r>
            <a:r>
              <a:rPr lang="en-US" sz="1200" dirty="0"/>
              <a:t> &amp; Paired</a:t>
            </a:r>
          </a:p>
          <a:p>
            <a:r>
              <a:rPr lang="en-US" sz="1200" dirty="0"/>
              <a:t>Off – Blank &amp; No Pairing</a:t>
            </a:r>
          </a:p>
          <a:p>
            <a:r>
              <a:rPr lang="en-US" sz="1200" dirty="0"/>
              <a:t>Discovery – Flashing </a:t>
            </a:r>
            <a:r>
              <a:rPr lang="en-US" sz="1200" dirty="0">
                <a:solidFill>
                  <a:schemeClr val="accent1"/>
                </a:solidFill>
              </a:rPr>
              <a:t>Blue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55E33-5871-4011-A232-F34D2ED7242F}"/>
              </a:ext>
            </a:extLst>
          </p:cNvPr>
          <p:cNvSpPr txBox="1"/>
          <p:nvPr/>
        </p:nvSpPr>
        <p:spPr>
          <a:xfrm>
            <a:off x="759228" y="2397925"/>
            <a:ext cx="2665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Toggle Electrostatic</a:t>
            </a:r>
          </a:p>
          <a:p>
            <a:endParaRPr lang="en-US" sz="1200" dirty="0"/>
          </a:p>
          <a:p>
            <a:r>
              <a:rPr lang="en-US" sz="1200" dirty="0"/>
              <a:t>On – </a:t>
            </a:r>
            <a:r>
              <a:rPr lang="en-US" sz="1200" dirty="0">
                <a:solidFill>
                  <a:schemeClr val="accent6"/>
                </a:solidFill>
              </a:rPr>
              <a:t>Green</a:t>
            </a:r>
          </a:p>
          <a:p>
            <a:r>
              <a:rPr lang="en-US" sz="1200" dirty="0"/>
              <a:t>Off – Flashing </a:t>
            </a:r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/>
              <a:t> (reminder)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8CFFB-F994-499E-9069-846904E82845}"/>
              </a:ext>
            </a:extLst>
          </p:cNvPr>
          <p:cNvSpPr txBox="1"/>
          <p:nvPr/>
        </p:nvSpPr>
        <p:spPr>
          <a:xfrm>
            <a:off x="7944575" y="5052873"/>
            <a:ext cx="2969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 Lock</a:t>
            </a:r>
          </a:p>
          <a:p>
            <a:r>
              <a:rPr lang="en-US" sz="1200" dirty="0"/>
              <a:t>Off – Green (default ready to spray)</a:t>
            </a:r>
          </a:p>
          <a:p>
            <a:r>
              <a:rPr lang="en-US" sz="1200" dirty="0"/>
              <a:t>On – Red (trigger cannot spray)</a:t>
            </a:r>
          </a:p>
          <a:p>
            <a:r>
              <a:rPr lang="en-US" sz="1200" dirty="0"/>
              <a:t>30% bigger surface area as used more often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A06C1A-2EF8-400D-8A88-F3CA92B5DEC7}"/>
              </a:ext>
            </a:extLst>
          </p:cNvPr>
          <p:cNvCxnSpPr>
            <a:cxnSpLocks/>
          </p:cNvCxnSpPr>
          <p:nvPr/>
        </p:nvCxnSpPr>
        <p:spPr>
          <a:xfrm flipH="1" flipV="1">
            <a:off x="6605875" y="5136114"/>
            <a:ext cx="1142112" cy="363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856FCA-6511-4D51-9727-494FA1149A3A}"/>
              </a:ext>
            </a:extLst>
          </p:cNvPr>
          <p:cNvCxnSpPr>
            <a:cxnSpLocks/>
          </p:cNvCxnSpPr>
          <p:nvPr/>
        </p:nvCxnSpPr>
        <p:spPr>
          <a:xfrm flipV="1">
            <a:off x="5721162" y="1798090"/>
            <a:ext cx="0" cy="714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55E400-8CD1-470B-90B0-199A52DD8BB2}"/>
              </a:ext>
            </a:extLst>
          </p:cNvPr>
          <p:cNvSpPr txBox="1"/>
          <p:nvPr/>
        </p:nvSpPr>
        <p:spPr>
          <a:xfrm>
            <a:off x="5034329" y="228430"/>
            <a:ext cx="2184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Battery Status </a:t>
            </a:r>
            <a:br>
              <a:rPr lang="en-US" sz="2400" dirty="0"/>
            </a:br>
            <a:r>
              <a:rPr lang="en-US" sz="1200" dirty="0"/>
              <a:t>Four Segments</a:t>
            </a:r>
            <a:br>
              <a:rPr lang="en-US" sz="1200" dirty="0"/>
            </a:br>
            <a:r>
              <a:rPr lang="en-US" sz="1200" dirty="0"/>
              <a:t>4 </a:t>
            </a:r>
            <a:r>
              <a:rPr lang="en-US" sz="1200" dirty="0">
                <a:solidFill>
                  <a:schemeClr val="accent6"/>
                </a:solidFill>
              </a:rPr>
              <a:t>Green</a:t>
            </a:r>
            <a:r>
              <a:rPr lang="en-US" sz="1200" dirty="0"/>
              <a:t> LEDS = 100% </a:t>
            </a:r>
            <a:br>
              <a:rPr lang="en-US" sz="1200" dirty="0"/>
            </a:br>
            <a:r>
              <a:rPr lang="en-US" sz="1200" dirty="0"/>
              <a:t>3 </a:t>
            </a:r>
            <a:r>
              <a:rPr lang="en-US" sz="1200" dirty="0">
                <a:solidFill>
                  <a:schemeClr val="accent6"/>
                </a:solidFill>
              </a:rPr>
              <a:t>Green</a:t>
            </a:r>
            <a:r>
              <a:rPr lang="en-US" sz="1200" dirty="0"/>
              <a:t> = 75%</a:t>
            </a:r>
          </a:p>
          <a:p>
            <a:r>
              <a:rPr lang="en-US" sz="1200" dirty="0"/>
              <a:t>2 </a:t>
            </a:r>
            <a:r>
              <a:rPr lang="en-US" sz="1200" dirty="0">
                <a:solidFill>
                  <a:srgbClr val="FFFF00"/>
                </a:solidFill>
              </a:rPr>
              <a:t>Yellow</a:t>
            </a:r>
            <a:r>
              <a:rPr lang="en-US" sz="1200" dirty="0"/>
              <a:t> = 50%</a:t>
            </a:r>
          </a:p>
          <a:p>
            <a:r>
              <a:rPr lang="en-US" sz="1200" dirty="0"/>
              <a:t>1 </a:t>
            </a:r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/>
              <a:t> = 25%</a:t>
            </a:r>
          </a:p>
          <a:p>
            <a:r>
              <a:rPr lang="en-US" sz="1200" dirty="0"/>
              <a:t>1 Flashing </a:t>
            </a:r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/>
              <a:t> &lt; 5%</a:t>
            </a:r>
          </a:p>
        </p:txBody>
      </p:sp>
      <p:pic>
        <p:nvPicPr>
          <p:cNvPr id="22" name="Picture 21" descr="A picture containing table&#10;&#10;Description automatically generated">
            <a:extLst>
              <a:ext uri="{FF2B5EF4-FFF2-40B4-BE49-F238E27FC236}">
                <a16:creationId xmlns:a16="http://schemas.microsoft.com/office/drawing/2014/main" id="{1895B7E0-B757-47B9-BEF3-DF95A0FD4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35" y="2788133"/>
            <a:ext cx="708768" cy="1483707"/>
          </a:xfrm>
          <a:prstGeom prst="rect">
            <a:avLst/>
          </a:prstGeom>
        </p:spPr>
      </p:pic>
      <p:pic>
        <p:nvPicPr>
          <p:cNvPr id="28" name="Content Placeholder 27" descr="A picture containing airplane, drawing, table&#10;&#10;Description automatically generated">
            <a:extLst>
              <a:ext uri="{FF2B5EF4-FFF2-40B4-BE49-F238E27FC236}">
                <a16:creationId xmlns:a16="http://schemas.microsoft.com/office/drawing/2014/main" id="{A4276CA5-7BFB-4E4A-9295-EAE52AC6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32" y="2690444"/>
            <a:ext cx="648417" cy="52233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4A2F5F-4DB6-4801-A64A-314548AE3F26}"/>
              </a:ext>
            </a:extLst>
          </p:cNvPr>
          <p:cNvSpPr txBox="1"/>
          <p:nvPr/>
        </p:nvSpPr>
        <p:spPr>
          <a:xfrm>
            <a:off x="8327091" y="416482"/>
            <a:ext cx="2830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All buttons have a pad printed membrane with strong tactile feedback and an internal tri-color LED</a:t>
            </a:r>
          </a:p>
        </p:txBody>
      </p:sp>
      <p:pic>
        <p:nvPicPr>
          <p:cNvPr id="6" name="Graphic 5" descr="Bluetooth">
            <a:extLst>
              <a:ext uri="{FF2B5EF4-FFF2-40B4-BE49-F238E27FC236}">
                <a16:creationId xmlns:a16="http://schemas.microsoft.com/office/drawing/2014/main" id="{B78DEACF-0783-489E-B5BB-80A185AF1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2850" y="39323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1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9C9D-FF9D-41D1-A278-0944FFF5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B</a:t>
            </a:r>
          </a:p>
        </p:txBody>
      </p:sp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807B85DF-E978-4324-8CE6-E9E9A7713CFE}"/>
              </a:ext>
            </a:extLst>
          </p:cNvPr>
          <p:cNvSpPr/>
          <p:nvPr/>
        </p:nvSpPr>
        <p:spPr>
          <a:xfrm>
            <a:off x="4189534" y="1622184"/>
            <a:ext cx="3069241" cy="4135446"/>
          </a:xfrm>
          <a:custGeom>
            <a:avLst/>
            <a:gdLst>
              <a:gd name="connsiteX0" fmla="*/ 0 w 3420208"/>
              <a:gd name="connsiteY0" fmla="*/ 570046 h 3556485"/>
              <a:gd name="connsiteX1" fmla="*/ 570046 w 3420208"/>
              <a:gd name="connsiteY1" fmla="*/ 0 h 3556485"/>
              <a:gd name="connsiteX2" fmla="*/ 2850162 w 3420208"/>
              <a:gd name="connsiteY2" fmla="*/ 0 h 3556485"/>
              <a:gd name="connsiteX3" fmla="*/ 3420208 w 3420208"/>
              <a:gd name="connsiteY3" fmla="*/ 570046 h 3556485"/>
              <a:gd name="connsiteX4" fmla="*/ 3420208 w 3420208"/>
              <a:gd name="connsiteY4" fmla="*/ 2986439 h 3556485"/>
              <a:gd name="connsiteX5" fmla="*/ 2850162 w 3420208"/>
              <a:gd name="connsiteY5" fmla="*/ 3556485 h 3556485"/>
              <a:gd name="connsiteX6" fmla="*/ 570046 w 3420208"/>
              <a:gd name="connsiteY6" fmla="*/ 3556485 h 3556485"/>
              <a:gd name="connsiteX7" fmla="*/ 0 w 3420208"/>
              <a:gd name="connsiteY7" fmla="*/ 2986439 h 3556485"/>
              <a:gd name="connsiteX8" fmla="*/ 0 w 3420208"/>
              <a:gd name="connsiteY8" fmla="*/ 570046 h 3556485"/>
              <a:gd name="connsiteX0" fmla="*/ 0 w 3420208"/>
              <a:gd name="connsiteY0" fmla="*/ 570046 h 3903781"/>
              <a:gd name="connsiteX1" fmla="*/ 570046 w 3420208"/>
              <a:gd name="connsiteY1" fmla="*/ 0 h 3903781"/>
              <a:gd name="connsiteX2" fmla="*/ 2850162 w 3420208"/>
              <a:gd name="connsiteY2" fmla="*/ 0 h 3903781"/>
              <a:gd name="connsiteX3" fmla="*/ 3420208 w 3420208"/>
              <a:gd name="connsiteY3" fmla="*/ 570046 h 3903781"/>
              <a:gd name="connsiteX4" fmla="*/ 3420208 w 3420208"/>
              <a:gd name="connsiteY4" fmla="*/ 2986439 h 3903781"/>
              <a:gd name="connsiteX5" fmla="*/ 2379774 w 3420208"/>
              <a:gd name="connsiteY5" fmla="*/ 3903781 h 3903781"/>
              <a:gd name="connsiteX6" fmla="*/ 570046 w 3420208"/>
              <a:gd name="connsiteY6" fmla="*/ 3556485 h 3903781"/>
              <a:gd name="connsiteX7" fmla="*/ 0 w 3420208"/>
              <a:gd name="connsiteY7" fmla="*/ 2986439 h 3903781"/>
              <a:gd name="connsiteX8" fmla="*/ 0 w 3420208"/>
              <a:gd name="connsiteY8" fmla="*/ 570046 h 3903781"/>
              <a:gd name="connsiteX0" fmla="*/ 0 w 3420208"/>
              <a:gd name="connsiteY0" fmla="*/ 570046 h 3903781"/>
              <a:gd name="connsiteX1" fmla="*/ 570046 w 3420208"/>
              <a:gd name="connsiteY1" fmla="*/ 0 h 3903781"/>
              <a:gd name="connsiteX2" fmla="*/ 2850162 w 3420208"/>
              <a:gd name="connsiteY2" fmla="*/ 0 h 3903781"/>
              <a:gd name="connsiteX3" fmla="*/ 3420208 w 3420208"/>
              <a:gd name="connsiteY3" fmla="*/ 570046 h 3903781"/>
              <a:gd name="connsiteX4" fmla="*/ 3420208 w 3420208"/>
              <a:gd name="connsiteY4" fmla="*/ 2986439 h 3903781"/>
              <a:gd name="connsiteX5" fmla="*/ 2379774 w 3420208"/>
              <a:gd name="connsiteY5" fmla="*/ 3903781 h 3903781"/>
              <a:gd name="connsiteX6" fmla="*/ 825023 w 3420208"/>
              <a:gd name="connsiteY6" fmla="*/ 3820255 h 3903781"/>
              <a:gd name="connsiteX7" fmla="*/ 0 w 3420208"/>
              <a:gd name="connsiteY7" fmla="*/ 2986439 h 3903781"/>
              <a:gd name="connsiteX8" fmla="*/ 0 w 3420208"/>
              <a:gd name="connsiteY8" fmla="*/ 570046 h 3903781"/>
              <a:gd name="connsiteX0" fmla="*/ 0 w 3420208"/>
              <a:gd name="connsiteY0" fmla="*/ 570046 h 3938951"/>
              <a:gd name="connsiteX1" fmla="*/ 570046 w 3420208"/>
              <a:gd name="connsiteY1" fmla="*/ 0 h 3938951"/>
              <a:gd name="connsiteX2" fmla="*/ 2850162 w 3420208"/>
              <a:gd name="connsiteY2" fmla="*/ 0 h 3938951"/>
              <a:gd name="connsiteX3" fmla="*/ 3420208 w 3420208"/>
              <a:gd name="connsiteY3" fmla="*/ 570046 h 3938951"/>
              <a:gd name="connsiteX4" fmla="*/ 3420208 w 3420208"/>
              <a:gd name="connsiteY4" fmla="*/ 2986439 h 3938951"/>
              <a:gd name="connsiteX5" fmla="*/ 2379774 w 3420208"/>
              <a:gd name="connsiteY5" fmla="*/ 3903781 h 3938951"/>
              <a:gd name="connsiteX6" fmla="*/ 842607 w 3420208"/>
              <a:gd name="connsiteY6" fmla="*/ 3938951 h 3938951"/>
              <a:gd name="connsiteX7" fmla="*/ 0 w 3420208"/>
              <a:gd name="connsiteY7" fmla="*/ 2986439 h 3938951"/>
              <a:gd name="connsiteX8" fmla="*/ 0 w 3420208"/>
              <a:gd name="connsiteY8" fmla="*/ 570046 h 3938951"/>
              <a:gd name="connsiteX0" fmla="*/ 0 w 3420208"/>
              <a:gd name="connsiteY0" fmla="*/ 570046 h 3956535"/>
              <a:gd name="connsiteX1" fmla="*/ 570046 w 3420208"/>
              <a:gd name="connsiteY1" fmla="*/ 0 h 3956535"/>
              <a:gd name="connsiteX2" fmla="*/ 2850162 w 3420208"/>
              <a:gd name="connsiteY2" fmla="*/ 0 h 3956535"/>
              <a:gd name="connsiteX3" fmla="*/ 3420208 w 3420208"/>
              <a:gd name="connsiteY3" fmla="*/ 570046 h 3956535"/>
              <a:gd name="connsiteX4" fmla="*/ 3420208 w 3420208"/>
              <a:gd name="connsiteY4" fmla="*/ 2986439 h 3956535"/>
              <a:gd name="connsiteX5" fmla="*/ 2581997 w 3420208"/>
              <a:gd name="connsiteY5" fmla="*/ 3956535 h 3956535"/>
              <a:gd name="connsiteX6" fmla="*/ 842607 w 3420208"/>
              <a:gd name="connsiteY6" fmla="*/ 3938951 h 3956535"/>
              <a:gd name="connsiteX7" fmla="*/ 0 w 3420208"/>
              <a:gd name="connsiteY7" fmla="*/ 2986439 h 3956535"/>
              <a:gd name="connsiteX8" fmla="*/ 0 w 3420208"/>
              <a:gd name="connsiteY8" fmla="*/ 570046 h 3956535"/>
              <a:gd name="connsiteX0" fmla="*/ 0 w 3420208"/>
              <a:gd name="connsiteY0" fmla="*/ 570046 h 4020640"/>
              <a:gd name="connsiteX1" fmla="*/ 570046 w 3420208"/>
              <a:gd name="connsiteY1" fmla="*/ 0 h 4020640"/>
              <a:gd name="connsiteX2" fmla="*/ 2850162 w 3420208"/>
              <a:gd name="connsiteY2" fmla="*/ 0 h 4020640"/>
              <a:gd name="connsiteX3" fmla="*/ 3420208 w 3420208"/>
              <a:gd name="connsiteY3" fmla="*/ 570046 h 4020640"/>
              <a:gd name="connsiteX4" fmla="*/ 3420208 w 3420208"/>
              <a:gd name="connsiteY4" fmla="*/ 2986439 h 4020640"/>
              <a:gd name="connsiteX5" fmla="*/ 2581997 w 3420208"/>
              <a:gd name="connsiteY5" fmla="*/ 3956535 h 4020640"/>
              <a:gd name="connsiteX6" fmla="*/ 842607 w 3420208"/>
              <a:gd name="connsiteY6" fmla="*/ 3938951 h 4020640"/>
              <a:gd name="connsiteX7" fmla="*/ 0 w 3420208"/>
              <a:gd name="connsiteY7" fmla="*/ 2986439 h 4020640"/>
              <a:gd name="connsiteX8" fmla="*/ 0 w 3420208"/>
              <a:gd name="connsiteY8" fmla="*/ 570046 h 4020640"/>
              <a:gd name="connsiteX0" fmla="*/ 0 w 3420208"/>
              <a:gd name="connsiteY0" fmla="*/ 570046 h 4024534"/>
              <a:gd name="connsiteX1" fmla="*/ 570046 w 3420208"/>
              <a:gd name="connsiteY1" fmla="*/ 0 h 4024534"/>
              <a:gd name="connsiteX2" fmla="*/ 2850162 w 3420208"/>
              <a:gd name="connsiteY2" fmla="*/ 0 h 4024534"/>
              <a:gd name="connsiteX3" fmla="*/ 3420208 w 3420208"/>
              <a:gd name="connsiteY3" fmla="*/ 570046 h 4024534"/>
              <a:gd name="connsiteX4" fmla="*/ 3420208 w 3420208"/>
              <a:gd name="connsiteY4" fmla="*/ 2986439 h 4024534"/>
              <a:gd name="connsiteX5" fmla="*/ 2581997 w 3420208"/>
              <a:gd name="connsiteY5" fmla="*/ 3956535 h 4024534"/>
              <a:gd name="connsiteX6" fmla="*/ 842607 w 3420208"/>
              <a:gd name="connsiteY6" fmla="*/ 3938951 h 4024534"/>
              <a:gd name="connsiteX7" fmla="*/ 0 w 3420208"/>
              <a:gd name="connsiteY7" fmla="*/ 2986439 h 4024534"/>
              <a:gd name="connsiteX8" fmla="*/ 0 w 3420208"/>
              <a:gd name="connsiteY8" fmla="*/ 570046 h 4024534"/>
              <a:gd name="connsiteX0" fmla="*/ 0 w 3420208"/>
              <a:gd name="connsiteY0" fmla="*/ 570046 h 4057108"/>
              <a:gd name="connsiteX1" fmla="*/ 570046 w 3420208"/>
              <a:gd name="connsiteY1" fmla="*/ 0 h 4057108"/>
              <a:gd name="connsiteX2" fmla="*/ 2850162 w 3420208"/>
              <a:gd name="connsiteY2" fmla="*/ 0 h 4057108"/>
              <a:gd name="connsiteX3" fmla="*/ 3420208 w 3420208"/>
              <a:gd name="connsiteY3" fmla="*/ 570046 h 4057108"/>
              <a:gd name="connsiteX4" fmla="*/ 3420208 w 3420208"/>
              <a:gd name="connsiteY4" fmla="*/ 2986439 h 4057108"/>
              <a:gd name="connsiteX5" fmla="*/ 2581997 w 3420208"/>
              <a:gd name="connsiteY5" fmla="*/ 3956535 h 4057108"/>
              <a:gd name="connsiteX6" fmla="*/ 833815 w 3420208"/>
              <a:gd name="connsiteY6" fmla="*/ 4035666 h 4057108"/>
              <a:gd name="connsiteX7" fmla="*/ 0 w 3420208"/>
              <a:gd name="connsiteY7" fmla="*/ 2986439 h 4057108"/>
              <a:gd name="connsiteX8" fmla="*/ 0 w 3420208"/>
              <a:gd name="connsiteY8" fmla="*/ 570046 h 4057108"/>
              <a:gd name="connsiteX0" fmla="*/ 0 w 3420208"/>
              <a:gd name="connsiteY0" fmla="*/ 570046 h 4104035"/>
              <a:gd name="connsiteX1" fmla="*/ 570046 w 3420208"/>
              <a:gd name="connsiteY1" fmla="*/ 0 h 4104035"/>
              <a:gd name="connsiteX2" fmla="*/ 2850162 w 3420208"/>
              <a:gd name="connsiteY2" fmla="*/ 0 h 4104035"/>
              <a:gd name="connsiteX3" fmla="*/ 3420208 w 3420208"/>
              <a:gd name="connsiteY3" fmla="*/ 570046 h 4104035"/>
              <a:gd name="connsiteX4" fmla="*/ 3420208 w 3420208"/>
              <a:gd name="connsiteY4" fmla="*/ 2986439 h 4104035"/>
              <a:gd name="connsiteX5" fmla="*/ 2581997 w 3420208"/>
              <a:gd name="connsiteY5" fmla="*/ 3956535 h 4104035"/>
              <a:gd name="connsiteX6" fmla="*/ 833815 w 3420208"/>
              <a:gd name="connsiteY6" fmla="*/ 4035666 h 4104035"/>
              <a:gd name="connsiteX7" fmla="*/ 0 w 3420208"/>
              <a:gd name="connsiteY7" fmla="*/ 2986439 h 4104035"/>
              <a:gd name="connsiteX8" fmla="*/ 0 w 3420208"/>
              <a:gd name="connsiteY8" fmla="*/ 570046 h 4104035"/>
              <a:gd name="connsiteX0" fmla="*/ 0 w 3420208"/>
              <a:gd name="connsiteY0" fmla="*/ 570046 h 4135446"/>
              <a:gd name="connsiteX1" fmla="*/ 570046 w 3420208"/>
              <a:gd name="connsiteY1" fmla="*/ 0 h 4135446"/>
              <a:gd name="connsiteX2" fmla="*/ 2850162 w 3420208"/>
              <a:gd name="connsiteY2" fmla="*/ 0 h 4135446"/>
              <a:gd name="connsiteX3" fmla="*/ 3420208 w 3420208"/>
              <a:gd name="connsiteY3" fmla="*/ 570046 h 4135446"/>
              <a:gd name="connsiteX4" fmla="*/ 3420208 w 3420208"/>
              <a:gd name="connsiteY4" fmla="*/ 2986439 h 4135446"/>
              <a:gd name="connsiteX5" fmla="*/ 2595185 w 3420208"/>
              <a:gd name="connsiteY5" fmla="*/ 4026873 h 4135446"/>
              <a:gd name="connsiteX6" fmla="*/ 833815 w 3420208"/>
              <a:gd name="connsiteY6" fmla="*/ 4035666 h 4135446"/>
              <a:gd name="connsiteX7" fmla="*/ 0 w 3420208"/>
              <a:gd name="connsiteY7" fmla="*/ 2986439 h 4135446"/>
              <a:gd name="connsiteX8" fmla="*/ 0 w 3420208"/>
              <a:gd name="connsiteY8" fmla="*/ 570046 h 413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0208" h="4135446">
                <a:moveTo>
                  <a:pt x="0" y="570046"/>
                </a:moveTo>
                <a:cubicBezTo>
                  <a:pt x="0" y="255218"/>
                  <a:pt x="255218" y="0"/>
                  <a:pt x="570046" y="0"/>
                </a:cubicBezTo>
                <a:lnTo>
                  <a:pt x="2850162" y="0"/>
                </a:lnTo>
                <a:cubicBezTo>
                  <a:pt x="3164990" y="0"/>
                  <a:pt x="3420208" y="255218"/>
                  <a:pt x="3420208" y="570046"/>
                </a:cubicBezTo>
                <a:lnTo>
                  <a:pt x="3420208" y="2986439"/>
                </a:lnTo>
                <a:cubicBezTo>
                  <a:pt x="3420208" y="3301267"/>
                  <a:pt x="2910013" y="4026873"/>
                  <a:pt x="2595185" y="4026873"/>
                </a:cubicBezTo>
                <a:cubicBezTo>
                  <a:pt x="1826354" y="4189532"/>
                  <a:pt x="1593854" y="4149966"/>
                  <a:pt x="833815" y="4035666"/>
                </a:cubicBezTo>
                <a:cubicBezTo>
                  <a:pt x="518987" y="4035666"/>
                  <a:pt x="0" y="3301267"/>
                  <a:pt x="0" y="2986439"/>
                </a:cubicBezTo>
                <a:lnTo>
                  <a:pt x="0" y="570046"/>
                </a:lnTo>
                <a:close/>
              </a:path>
            </a:pathLst>
          </a:cu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47522D-4545-4F81-9288-B0376D589D87}"/>
              </a:ext>
            </a:extLst>
          </p:cNvPr>
          <p:cNvSpPr/>
          <p:nvPr/>
        </p:nvSpPr>
        <p:spPr>
          <a:xfrm>
            <a:off x="4420665" y="2366040"/>
            <a:ext cx="888023" cy="9187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85096F-F9C5-4471-AE0D-D6ED3192C455}"/>
              </a:ext>
            </a:extLst>
          </p:cNvPr>
          <p:cNvGrpSpPr/>
          <p:nvPr/>
        </p:nvGrpSpPr>
        <p:grpSpPr>
          <a:xfrm>
            <a:off x="5971202" y="4210437"/>
            <a:ext cx="940987" cy="918796"/>
            <a:chOff x="5019048" y="4433628"/>
            <a:chExt cx="1410883" cy="132786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C5A859-B077-418D-92AD-58FA3B566BC7}"/>
                </a:ext>
              </a:extLst>
            </p:cNvPr>
            <p:cNvSpPr/>
            <p:nvPr/>
          </p:nvSpPr>
          <p:spPr>
            <a:xfrm>
              <a:off x="5019048" y="4433628"/>
              <a:ext cx="1410883" cy="132786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6" descr="Lock icon Royalty Free Vector Image - VectorStock">
              <a:extLst>
                <a:ext uri="{FF2B5EF4-FFF2-40B4-BE49-F238E27FC236}">
                  <a16:creationId xmlns:a16="http://schemas.microsoft.com/office/drawing/2014/main" id="{AF5DD8E1-C3F1-4854-AE84-9372692EAD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2" t="2998" r="10839" b="12781"/>
            <a:stretch/>
          </p:blipFill>
          <p:spPr bwMode="auto">
            <a:xfrm>
              <a:off x="5340935" y="4580833"/>
              <a:ext cx="790620" cy="9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6AAF5D-08BE-43C4-95C7-C3EE9FD98CB4}"/>
              </a:ext>
            </a:extLst>
          </p:cNvPr>
          <p:cNvGrpSpPr/>
          <p:nvPr/>
        </p:nvGrpSpPr>
        <p:grpSpPr>
          <a:xfrm>
            <a:off x="6024166" y="2360790"/>
            <a:ext cx="888023" cy="918796"/>
            <a:chOff x="6136831" y="2477357"/>
            <a:chExt cx="888023" cy="91879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EA70E7-D6DB-4477-83EA-36E9E2A8DF4A}"/>
                </a:ext>
              </a:extLst>
            </p:cNvPr>
            <p:cNvSpPr/>
            <p:nvPr/>
          </p:nvSpPr>
          <p:spPr>
            <a:xfrm>
              <a:off x="6136831" y="2477357"/>
              <a:ext cx="888023" cy="91879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12" descr="Wireless symbol - Free networking icons">
              <a:extLst>
                <a:ext uri="{FF2B5EF4-FFF2-40B4-BE49-F238E27FC236}">
                  <a16:creationId xmlns:a16="http://schemas.microsoft.com/office/drawing/2014/main" id="{F8B7DE6F-C31F-4826-BB22-D7D99680B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010" y="2617961"/>
              <a:ext cx="594819" cy="594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29" descr="A picture containing table&#10;&#10;Description automatically generated">
            <a:extLst>
              <a:ext uri="{FF2B5EF4-FFF2-40B4-BE49-F238E27FC236}">
                <a16:creationId xmlns:a16="http://schemas.microsoft.com/office/drawing/2014/main" id="{AE2649AC-EBBB-4021-847C-0D9946364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96" y="3646750"/>
            <a:ext cx="797627" cy="1669721"/>
          </a:xfrm>
          <a:prstGeom prst="rect">
            <a:avLst/>
          </a:prstGeom>
        </p:spPr>
      </p:pic>
      <p:pic>
        <p:nvPicPr>
          <p:cNvPr id="31" name="Content Placeholder 27" descr="A picture containing airplane, drawing, table&#10;&#10;Description automatically generated">
            <a:extLst>
              <a:ext uri="{FF2B5EF4-FFF2-40B4-BE49-F238E27FC236}">
                <a16:creationId xmlns:a16="http://schemas.microsoft.com/office/drawing/2014/main" id="{10A2E4C6-CCC5-44F2-A993-A7316C3F7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72" y="2564270"/>
            <a:ext cx="648417" cy="522336"/>
          </a:xfrm>
        </p:spPr>
      </p:pic>
      <p:pic>
        <p:nvPicPr>
          <p:cNvPr id="5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4A1F562C-4B43-4E51-B2AA-10CC73AF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73" y="1936149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ight Green Computer Icons Color Circle - Green Light Icon Png, Transparent  Png , Transparent Png Image - PNGitem">
            <a:extLst>
              <a:ext uri="{FF2B5EF4-FFF2-40B4-BE49-F238E27FC236}">
                <a16:creationId xmlns:a16="http://schemas.microsoft.com/office/drawing/2014/main" id="{970B429D-3298-4C6C-8BB5-B663D5FB1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992" y="3773352"/>
            <a:ext cx="337405" cy="3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lue Led On Clip Art at Clker.com - vector clip art online, royalty free &amp;  public domain">
            <a:extLst>
              <a:ext uri="{FF2B5EF4-FFF2-40B4-BE49-F238E27FC236}">
                <a16:creationId xmlns:a16="http://schemas.microsoft.com/office/drawing/2014/main" id="{F5899D9F-3108-435F-B362-3164D3114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057">
            <a:off x="6301175" y="1942165"/>
            <a:ext cx="334004" cy="3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E690D4-C10B-4E5C-AAD1-381F8D48F0DE}"/>
              </a:ext>
            </a:extLst>
          </p:cNvPr>
          <p:cNvSpPr txBox="1"/>
          <p:nvPr/>
        </p:nvSpPr>
        <p:spPr>
          <a:xfrm>
            <a:off x="8128919" y="1622184"/>
            <a:ext cx="25493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buttons have the same function as described in Concept A but now they are: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Same size</a:t>
            </a:r>
          </a:p>
          <a:p>
            <a:pPr marL="342900" indent="-342900">
              <a:buAutoNum type="arabicPeriod"/>
            </a:pPr>
            <a:r>
              <a:rPr lang="en-US" dirty="0"/>
              <a:t>Have dedicated bright LEDs clearly visible in daylight </a:t>
            </a:r>
          </a:p>
          <a:p>
            <a:pPr marL="342900" indent="-342900">
              <a:buAutoNum type="arabicPeriod"/>
            </a:pPr>
            <a:r>
              <a:rPr lang="en-US" dirty="0"/>
              <a:t>Trigger Lock is right oriented like a gun safety for reaching easily with the (right hand) thumb…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1A9EAA-704F-41D4-868E-F53DADB89A43}"/>
              </a:ext>
            </a:extLst>
          </p:cNvPr>
          <p:cNvSpPr txBox="1"/>
          <p:nvPr/>
        </p:nvSpPr>
        <p:spPr>
          <a:xfrm>
            <a:off x="1371538" y="1314407"/>
            <a:ext cx="14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Grid Layout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F396D3-8D6E-48BC-BAD7-7F32ADEFBEDE}"/>
              </a:ext>
            </a:extLst>
          </p:cNvPr>
          <p:cNvCxnSpPr/>
          <p:nvPr/>
        </p:nvCxnSpPr>
        <p:spPr>
          <a:xfrm>
            <a:off x="2672862" y="1690688"/>
            <a:ext cx="7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A0ACED-B475-47ED-BB95-2A4CC3E2038F}"/>
              </a:ext>
            </a:extLst>
          </p:cNvPr>
          <p:cNvCxnSpPr/>
          <p:nvPr/>
        </p:nvCxnSpPr>
        <p:spPr>
          <a:xfrm>
            <a:off x="2636228" y="5658949"/>
            <a:ext cx="7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644412-C266-4DF3-95BA-A092155E65A0}"/>
              </a:ext>
            </a:extLst>
          </p:cNvPr>
          <p:cNvCxnSpPr>
            <a:cxnSpLocks/>
          </p:cNvCxnSpPr>
          <p:nvPr/>
        </p:nvCxnSpPr>
        <p:spPr>
          <a:xfrm flipV="1">
            <a:off x="3056793" y="1825365"/>
            <a:ext cx="0" cy="3767137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76A658-A6CC-49CD-8DED-03A896B649BD}"/>
              </a:ext>
            </a:extLst>
          </p:cNvPr>
          <p:cNvCxnSpPr>
            <a:cxnSpLocks/>
          </p:cNvCxnSpPr>
          <p:nvPr/>
        </p:nvCxnSpPr>
        <p:spPr>
          <a:xfrm>
            <a:off x="4420665" y="6210328"/>
            <a:ext cx="2686049" cy="12727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90DCD9-3CD3-420F-9C34-457A99473F1A}"/>
              </a:ext>
            </a:extLst>
          </p:cNvPr>
          <p:cNvCxnSpPr>
            <a:cxnSpLocks/>
          </p:cNvCxnSpPr>
          <p:nvPr/>
        </p:nvCxnSpPr>
        <p:spPr>
          <a:xfrm flipV="1">
            <a:off x="4212981" y="5871641"/>
            <a:ext cx="0" cy="67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D5FBD4-5492-4796-A75B-F4A37CD496EE}"/>
              </a:ext>
            </a:extLst>
          </p:cNvPr>
          <p:cNvCxnSpPr>
            <a:cxnSpLocks/>
          </p:cNvCxnSpPr>
          <p:nvPr/>
        </p:nvCxnSpPr>
        <p:spPr>
          <a:xfrm flipV="1">
            <a:off x="7271964" y="5871641"/>
            <a:ext cx="0" cy="67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B454B4-F781-4C2B-ADA1-4662A7DB7260}"/>
              </a:ext>
            </a:extLst>
          </p:cNvPr>
          <p:cNvSpPr txBox="1"/>
          <p:nvPr/>
        </p:nvSpPr>
        <p:spPr>
          <a:xfrm>
            <a:off x="2424483" y="3429000"/>
            <a:ext cx="63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6.5”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1A4F4-6AB0-464D-8561-58232E1309BB}"/>
              </a:ext>
            </a:extLst>
          </p:cNvPr>
          <p:cNvSpPr txBox="1"/>
          <p:nvPr/>
        </p:nvSpPr>
        <p:spPr>
          <a:xfrm>
            <a:off x="5692090" y="6319149"/>
            <a:ext cx="46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4”</a:t>
            </a:r>
          </a:p>
        </p:txBody>
      </p:sp>
    </p:spTree>
    <p:extLst>
      <p:ext uri="{BB962C8B-B14F-4D97-AF65-F5344CB8AC3E}">
        <p14:creationId xmlns:p14="http://schemas.microsoft.com/office/powerpoint/2010/main" val="406448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358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Finalized Wand UI Concept  14 Oct 2020</vt:lpstr>
      <vt:lpstr>Final Wand UI Concept 14 Oct 2020 </vt:lpstr>
      <vt:lpstr>Previous Cockpit Concepts Archive</vt:lpstr>
      <vt:lpstr>Concept A            Wilson’s Winking Robot</vt:lpstr>
      <vt:lpstr>Concept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Cockpit Concepts</dc:title>
  <dc:creator>Stephen Wilson</dc:creator>
  <cp:lastModifiedBy>Alexi Prentakis</cp:lastModifiedBy>
  <cp:revision>21</cp:revision>
  <dcterms:created xsi:type="dcterms:W3CDTF">2020-10-01T11:23:57Z</dcterms:created>
  <dcterms:modified xsi:type="dcterms:W3CDTF">2020-10-14T18:55:09Z</dcterms:modified>
</cp:coreProperties>
</file>