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0479F-8E2C-427C-9510-257D3603B2B1}" v="7" dt="2020-10-01T18:27:27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Wilson" userId="0d6949852f1078a1" providerId="LiveId" clId="{3D40479F-8E2C-427C-9510-257D3603B2B1}"/>
    <pc:docChg chg="custSel addSld modSld">
      <pc:chgData name="Steve Wilson" userId="0d6949852f1078a1" providerId="LiveId" clId="{3D40479F-8E2C-427C-9510-257D3603B2B1}" dt="2020-10-01T18:31:17.715" v="197" actId="1076"/>
      <pc:docMkLst>
        <pc:docMk/>
      </pc:docMkLst>
      <pc:sldChg chg="modSp mod">
        <pc:chgData name="Steve Wilson" userId="0d6949852f1078a1" providerId="LiveId" clId="{3D40479F-8E2C-427C-9510-257D3603B2B1}" dt="2020-10-01T18:31:17.715" v="197" actId="1076"/>
        <pc:sldMkLst>
          <pc:docMk/>
          <pc:sldMk cId="1879712930" sldId="258"/>
        </pc:sldMkLst>
        <pc:spChg chg="mod">
          <ac:chgData name="Steve Wilson" userId="0d6949852f1078a1" providerId="LiveId" clId="{3D40479F-8E2C-427C-9510-257D3603B2B1}" dt="2020-10-01T18:30:55.014" v="155" actId="20577"/>
          <ac:spMkLst>
            <pc:docMk/>
            <pc:sldMk cId="1879712930" sldId="258"/>
            <ac:spMk id="17" creationId="{91674421-9BCB-44B8-A5D9-5F7196D60CBB}"/>
          </ac:spMkLst>
        </pc:spChg>
        <pc:spChg chg="mod">
          <ac:chgData name="Steve Wilson" userId="0d6949852f1078a1" providerId="LiveId" clId="{3D40479F-8E2C-427C-9510-257D3603B2B1}" dt="2020-10-01T18:30:05.013" v="117" actId="20577"/>
          <ac:spMkLst>
            <pc:docMk/>
            <pc:sldMk cId="1879712930" sldId="258"/>
            <ac:spMk id="18" creationId="{DE055E33-5871-4011-A232-F34D2ED7242F}"/>
          </ac:spMkLst>
        </pc:spChg>
        <pc:spChg chg="mod">
          <ac:chgData name="Steve Wilson" userId="0d6949852f1078a1" providerId="LiveId" clId="{3D40479F-8E2C-427C-9510-257D3603B2B1}" dt="2020-10-01T18:31:17.715" v="197" actId="1076"/>
          <ac:spMkLst>
            <pc:docMk/>
            <pc:sldMk cId="1879712930" sldId="258"/>
            <ac:spMk id="19" creationId="{6718CFFB-F994-499E-9069-846904E82845}"/>
          </ac:spMkLst>
        </pc:spChg>
      </pc:sldChg>
      <pc:sldChg chg="addSp modSp add mod">
        <pc:chgData name="Steve Wilson" userId="0d6949852f1078a1" providerId="LiveId" clId="{3D40479F-8E2C-427C-9510-257D3603B2B1}" dt="2020-10-01T18:27:43.318" v="33" actId="1076"/>
        <pc:sldMkLst>
          <pc:docMk/>
          <pc:sldMk cId="2271521201" sldId="259"/>
        </pc:sldMkLst>
        <pc:spChg chg="mod">
          <ac:chgData name="Steve Wilson" userId="0d6949852f1078a1" providerId="LiveId" clId="{3D40479F-8E2C-427C-9510-257D3603B2B1}" dt="2020-10-01T18:26:13.873" v="1" actId="20577"/>
          <ac:spMkLst>
            <pc:docMk/>
            <pc:sldMk cId="2271521201" sldId="259"/>
            <ac:spMk id="2" creationId="{A3196C70-D2AA-4A13-986D-44FC3A4313A4}"/>
          </ac:spMkLst>
        </pc:spChg>
        <pc:spChg chg="mod">
          <ac:chgData name="Steve Wilson" userId="0d6949852f1078a1" providerId="LiveId" clId="{3D40479F-8E2C-427C-9510-257D3603B2B1}" dt="2020-10-01T18:27:19.418" v="18" actId="1076"/>
          <ac:spMkLst>
            <pc:docMk/>
            <pc:sldMk cId="2271521201" sldId="259"/>
            <ac:spMk id="4" creationId="{87BDBFF9-8D21-4D74-BDCC-D67D6ED515B9}"/>
          </ac:spMkLst>
        </pc:spChg>
        <pc:spChg chg="mod">
          <ac:chgData name="Steve Wilson" userId="0d6949852f1078a1" providerId="LiveId" clId="{3D40479F-8E2C-427C-9510-257D3603B2B1}" dt="2020-10-01T18:27:14.230" v="17" actId="1076"/>
          <ac:spMkLst>
            <pc:docMk/>
            <pc:sldMk cId="2271521201" sldId="259"/>
            <ac:spMk id="5" creationId="{38C54102-0F12-40B3-A463-5BCE1D7806DA}"/>
          </ac:spMkLst>
        </pc:spChg>
        <pc:spChg chg="mod">
          <ac:chgData name="Steve Wilson" userId="0d6949852f1078a1" providerId="LiveId" clId="{3D40479F-8E2C-427C-9510-257D3603B2B1}" dt="2020-10-01T18:27:27.580" v="19" actId="1076"/>
          <ac:spMkLst>
            <pc:docMk/>
            <pc:sldMk cId="2271521201" sldId="259"/>
            <ac:spMk id="10" creationId="{66DEA276-059E-49F4-97AE-9F8947914A30}"/>
          </ac:spMkLst>
        </pc:spChg>
        <pc:spChg chg="mod">
          <ac:chgData name="Steve Wilson" userId="0d6949852f1078a1" providerId="LiveId" clId="{3D40479F-8E2C-427C-9510-257D3603B2B1}" dt="2020-10-01T18:27:43.318" v="33" actId="1076"/>
          <ac:spMkLst>
            <pc:docMk/>
            <pc:sldMk cId="2271521201" sldId="259"/>
            <ac:spMk id="21" creationId="{F155E400-8CD1-470B-90B0-199A52DD8BB2}"/>
          </ac:spMkLst>
        </pc:spChg>
        <pc:picChg chg="add mod">
          <ac:chgData name="Steve Wilson" userId="0d6949852f1078a1" providerId="LiveId" clId="{3D40479F-8E2C-427C-9510-257D3603B2B1}" dt="2020-10-01T18:26:48.794" v="9" actId="1076"/>
          <ac:picMkLst>
            <pc:docMk/>
            <pc:sldMk cId="2271521201" sldId="259"/>
            <ac:picMk id="3" creationId="{4FC88E5B-5770-469D-AD10-79201956C3F0}"/>
          </ac:picMkLst>
        </pc:picChg>
        <pc:picChg chg="add mod">
          <ac:chgData name="Steve Wilson" userId="0d6949852f1078a1" providerId="LiveId" clId="{3D40479F-8E2C-427C-9510-257D3603B2B1}" dt="2020-10-01T18:26:58.623" v="12" actId="1076"/>
          <ac:picMkLst>
            <pc:docMk/>
            <pc:sldMk cId="2271521201" sldId="259"/>
            <ac:picMk id="6" creationId="{72F4440A-D3BE-4281-AB74-E94E288D1819}"/>
          </ac:picMkLst>
        </pc:picChg>
        <pc:picChg chg="add mod">
          <ac:chgData name="Steve Wilson" userId="0d6949852f1078a1" providerId="LiveId" clId="{3D40479F-8E2C-427C-9510-257D3603B2B1}" dt="2020-10-01T18:26:54.963" v="11" actId="1076"/>
          <ac:picMkLst>
            <pc:docMk/>
            <pc:sldMk cId="2271521201" sldId="259"/>
            <ac:picMk id="7" creationId="{04405F58-E921-4908-B4E1-8BDE1C2B0E5E}"/>
          </ac:picMkLst>
        </pc:picChg>
        <pc:picChg chg="mod">
          <ac:chgData name="Steve Wilson" userId="0d6949852f1078a1" providerId="LiveId" clId="{3D40479F-8E2C-427C-9510-257D3603B2B1}" dt="2020-10-01T18:27:07.981" v="16" actId="1076"/>
          <ac:picMkLst>
            <pc:docMk/>
            <pc:sldMk cId="2271521201" sldId="259"/>
            <ac:picMk id="22" creationId="{1895B7E0-B757-47B9-BEF3-DF95A0FD4AF6}"/>
          </ac:picMkLst>
        </pc:picChg>
        <pc:picChg chg="mod">
          <ac:chgData name="Steve Wilson" userId="0d6949852f1078a1" providerId="LiveId" clId="{3D40479F-8E2C-427C-9510-257D3603B2B1}" dt="2020-10-01T18:27:14.230" v="17" actId="1076"/>
          <ac:picMkLst>
            <pc:docMk/>
            <pc:sldMk cId="2271521201" sldId="259"/>
            <ac:picMk id="28" creationId="{A4276CA5-7BFB-4E4A-9295-EAE52AC6CB78}"/>
          </ac:picMkLst>
        </pc:picChg>
        <pc:picChg chg="mod">
          <ac:chgData name="Steve Wilson" userId="0d6949852f1078a1" providerId="LiveId" clId="{3D40479F-8E2C-427C-9510-257D3603B2B1}" dt="2020-10-01T18:27:27.580" v="19" actId="1076"/>
          <ac:picMkLst>
            <pc:docMk/>
            <pc:sldMk cId="2271521201" sldId="259"/>
            <ac:picMk id="1036" creationId="{08D50646-D79B-4E75-A672-8C9F8C788E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DD7A-88DE-4F71-8A60-53F1E0808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9AB21-CB85-43BE-9F4C-7D9190029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F909D-E983-4888-8A06-B010A271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EA4-7576-4221-9394-7C6537FA9D5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EFC4C-1F46-4D80-AB64-4997283B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BD6E4-6039-4C65-8661-31F89489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8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EE95-13FE-4FBC-A014-B0A5B4AB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15B6-7165-4B2D-BB72-1EFA9151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196E-FD85-4BA3-A56B-D6F3F393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EA4-7576-4221-9394-7C6537FA9D5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CBBF-CFD1-4EC7-8DA0-AD43C213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E2766-3196-4A37-9470-C1EB3ECE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B2B37-6B29-4E60-A3A1-798931B82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52B32-1145-42A0-9EE7-8BF131FE7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204C8-56C0-4D28-8D9E-EAC75780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EA4-7576-4221-9394-7C6537FA9D5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45EEB-F047-4DB1-B443-5909BBA7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7FC2A-58AA-4157-BE6C-9E47AE32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9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331D-2FE2-4E09-9289-9F298C8C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6AB7C-7EDB-4631-ACD7-A0B189C4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13436-8137-40C4-AD95-EB5A7979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EA4-7576-4221-9394-7C6537FA9D5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E12A4-C49A-418D-80F0-BD8C83B8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FF2FD-5E34-4419-B971-10B1DD89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6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6B7B-3E63-44A8-9292-411405EF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6763D-E304-4AF5-96D0-30953C8FA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9B4B-8564-48CD-A6AC-CF9BD6CE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EA4-7576-4221-9394-7C6537FA9D5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1BBAE-45CE-4DFD-AA54-FA172968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7AC8-D662-4348-B97E-D69C7942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9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8F91-4FD8-454C-BBAC-9B76235C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88B3-D428-4807-BA78-5690FD467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363D4-984F-4587-8E7A-19F09BCA2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6BF07-0B45-4079-98FD-AB18CD11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EA4-7576-4221-9394-7C6537FA9D5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39246-E339-47D3-8308-0B28C519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DDAC1-F3B3-4723-A74A-2010788C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7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F621-7D73-4F4B-8451-13E491CC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B4674-E48D-4CD3-AED0-87503BA6C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98187-A7DC-4A72-93F9-4743EA95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2C886-10CE-4923-BDA8-261069C20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12309-B5D1-495E-969E-84AE0CA70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14956-ACF1-4822-A3EA-43EA422E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EA4-7576-4221-9394-7C6537FA9D5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6DB51-471D-4E43-85B9-913D1F09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02B96-EE97-45C2-BC83-D12C0E26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BD6D-310A-4419-920E-3D851331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1C4B5-99DE-41E3-A11C-281C4817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EA4-7576-4221-9394-7C6537FA9D5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34581-CD64-4669-A5A7-AC3D7067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E0DFA-5721-4993-BC43-E84317C7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0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A1299-1135-4556-AF82-9FB2CCA9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EA4-7576-4221-9394-7C6537FA9D5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18F8D-72EF-42CA-B28D-10632695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C449A-BDB9-42A1-AD0D-34033CE7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1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F6EC-FA29-43ED-A52F-BDA85AAB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FF4A3-4B57-4E3B-A7CA-223C68D0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15BB1-4143-4773-BB86-58F8567C2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F9813-6807-433F-ABDE-B8773B7A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EA4-7576-4221-9394-7C6537FA9D5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4659C-88A8-4D6D-ABE1-955D405C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415E5-8CAE-4BA2-9AFD-ED540DD5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6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3944-21B7-4130-9BF8-0F130169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6A133-8811-4595-A1FD-3994E842E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9A5B0-FFD1-4992-B9DB-380904DD4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04689-8F4F-4C25-936F-200B72B3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EA4-7576-4221-9394-7C6537FA9D5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ED18A-EE17-419A-995A-43A88323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DE333-BDF2-44C5-8E64-7C0BABF0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4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C3EA9-0650-4BB0-B6FC-6348F57E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54178-0B5C-4807-A6DB-3EA8C3D04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DD38-9400-4785-9451-5EE7C2B2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C1EA4-7576-4221-9394-7C6537FA9D5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97FF9-B485-4D81-A53B-481122FFC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7C0FA-ECE1-4CEF-BAB8-32A7B8DE2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9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7.jpeg"/><Relationship Id="rId7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E942-D5D8-4402-81E3-79D2A1952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Wand Cockpit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251DA-EE5B-482D-84C4-2117D89FC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6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6C70-D2AA-4A13-986D-44FC3A4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DBFF9-8D21-4D74-BDCC-D67D6ED515B9}"/>
              </a:ext>
            </a:extLst>
          </p:cNvPr>
          <p:cNvSpPr/>
          <p:nvPr/>
        </p:nvSpPr>
        <p:spPr>
          <a:xfrm>
            <a:off x="4149969" y="2183357"/>
            <a:ext cx="3420208" cy="378960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C54102-0F12-40B3-A463-5BCE1D7806DA}"/>
              </a:ext>
            </a:extLst>
          </p:cNvPr>
          <p:cNvSpPr/>
          <p:nvPr/>
        </p:nvSpPr>
        <p:spPr>
          <a:xfrm>
            <a:off x="4518989" y="2878685"/>
            <a:ext cx="888023" cy="9187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DEA276-059E-49F4-97AE-9F8947914A30}"/>
              </a:ext>
            </a:extLst>
          </p:cNvPr>
          <p:cNvSpPr/>
          <p:nvPr/>
        </p:nvSpPr>
        <p:spPr>
          <a:xfrm>
            <a:off x="6291770" y="2893659"/>
            <a:ext cx="888023" cy="9187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E14643-E8A5-466D-AAB3-34BD4B7EAABE}"/>
              </a:ext>
            </a:extLst>
          </p:cNvPr>
          <p:cNvSpPr/>
          <p:nvPr/>
        </p:nvSpPr>
        <p:spPr>
          <a:xfrm>
            <a:off x="5222631" y="4493579"/>
            <a:ext cx="1274884" cy="124557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Lock icon Royalty Free Vector Image - VectorStock">
            <a:extLst>
              <a:ext uri="{FF2B5EF4-FFF2-40B4-BE49-F238E27FC236}">
                <a16:creationId xmlns:a16="http://schemas.microsoft.com/office/drawing/2014/main" id="{85D389FD-2FFB-411B-8D16-7A540C173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2" t="2998" r="10839" b="12781"/>
          <a:stretch/>
        </p:blipFill>
        <p:spPr bwMode="auto">
          <a:xfrm>
            <a:off x="5517589" y="4662583"/>
            <a:ext cx="714410" cy="85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059F02-50BE-446A-9E4C-8C4D066FD7EB}"/>
              </a:ext>
            </a:extLst>
          </p:cNvPr>
          <p:cNvCxnSpPr>
            <a:cxnSpLocks/>
          </p:cNvCxnSpPr>
          <p:nvPr/>
        </p:nvCxnSpPr>
        <p:spPr>
          <a:xfrm flipH="1" flipV="1">
            <a:off x="2391508" y="3191608"/>
            <a:ext cx="13672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C4B4FB-B940-45FB-BBA5-68827A5E91CB}"/>
              </a:ext>
            </a:extLst>
          </p:cNvPr>
          <p:cNvCxnSpPr>
            <a:cxnSpLocks/>
          </p:cNvCxnSpPr>
          <p:nvPr/>
        </p:nvCxnSpPr>
        <p:spPr>
          <a:xfrm flipH="1" flipV="1">
            <a:off x="8254195" y="3128597"/>
            <a:ext cx="13672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674421-9BCB-44B8-A5D9-5F7196D60CBB}"/>
              </a:ext>
            </a:extLst>
          </p:cNvPr>
          <p:cNvSpPr txBox="1"/>
          <p:nvPr/>
        </p:nvSpPr>
        <p:spPr>
          <a:xfrm>
            <a:off x="9957288" y="2800350"/>
            <a:ext cx="1261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Bluetooth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055E33-5871-4011-A232-F34D2ED7242F}"/>
              </a:ext>
            </a:extLst>
          </p:cNvPr>
          <p:cNvSpPr txBox="1"/>
          <p:nvPr/>
        </p:nvSpPr>
        <p:spPr>
          <a:xfrm>
            <a:off x="987668" y="2848507"/>
            <a:ext cx="136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Electrostatic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18CFFB-F994-499E-9069-846904E82845}"/>
              </a:ext>
            </a:extLst>
          </p:cNvPr>
          <p:cNvSpPr txBox="1"/>
          <p:nvPr/>
        </p:nvSpPr>
        <p:spPr>
          <a:xfrm>
            <a:off x="5222631" y="6278480"/>
            <a:ext cx="136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Lock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A06C1A-2EF8-400D-8A88-F3CA92B5DEC7}"/>
              </a:ext>
            </a:extLst>
          </p:cNvPr>
          <p:cNvCxnSpPr>
            <a:cxnSpLocks/>
          </p:cNvCxnSpPr>
          <p:nvPr/>
        </p:nvCxnSpPr>
        <p:spPr>
          <a:xfrm flipV="1">
            <a:off x="5883203" y="5675244"/>
            <a:ext cx="0" cy="60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856FCA-6511-4D51-9727-494FA1149A3A}"/>
              </a:ext>
            </a:extLst>
          </p:cNvPr>
          <p:cNvCxnSpPr>
            <a:cxnSpLocks/>
          </p:cNvCxnSpPr>
          <p:nvPr/>
        </p:nvCxnSpPr>
        <p:spPr>
          <a:xfrm flipV="1">
            <a:off x="5834992" y="1343567"/>
            <a:ext cx="0" cy="60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55E400-8CD1-470B-90B0-199A52DD8BB2}"/>
              </a:ext>
            </a:extLst>
          </p:cNvPr>
          <p:cNvSpPr txBox="1"/>
          <p:nvPr/>
        </p:nvSpPr>
        <p:spPr>
          <a:xfrm>
            <a:off x="4975549" y="1035734"/>
            <a:ext cx="162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Status</a:t>
            </a:r>
          </a:p>
        </p:txBody>
      </p:sp>
      <p:pic>
        <p:nvPicPr>
          <p:cNvPr id="22" name="Picture 21" descr="A picture containing table&#10;&#10;Description automatically generated">
            <a:extLst>
              <a:ext uri="{FF2B5EF4-FFF2-40B4-BE49-F238E27FC236}">
                <a16:creationId xmlns:a16="http://schemas.microsoft.com/office/drawing/2014/main" id="{1895B7E0-B757-47B9-BEF3-DF95A0FD4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599" y="3409421"/>
            <a:ext cx="486389" cy="782452"/>
          </a:xfrm>
          <a:prstGeom prst="rect">
            <a:avLst/>
          </a:prstGeom>
        </p:spPr>
      </p:pic>
      <p:pic>
        <p:nvPicPr>
          <p:cNvPr id="28" name="Content Placeholder 27" descr="A picture containing airplane, drawing, table&#10;&#10;Description automatically generated">
            <a:extLst>
              <a:ext uri="{FF2B5EF4-FFF2-40B4-BE49-F238E27FC236}">
                <a16:creationId xmlns:a16="http://schemas.microsoft.com/office/drawing/2014/main" id="{A4276CA5-7BFB-4E4A-9295-EAE52AC6C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41" y="3086006"/>
            <a:ext cx="648417" cy="522336"/>
          </a:xfrm>
        </p:spPr>
      </p:pic>
      <p:pic>
        <p:nvPicPr>
          <p:cNvPr id="3" name="Picture 4" descr="Light Green Computer Icons Color Circle - Green Light Icon Png, Transparent  Png , Transparent Png Image - PNGitem">
            <a:extLst>
              <a:ext uri="{FF2B5EF4-FFF2-40B4-BE49-F238E27FC236}">
                <a16:creationId xmlns:a16="http://schemas.microsoft.com/office/drawing/2014/main" id="{4FC88E5B-5770-469D-AD10-79201956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41" y="2389062"/>
            <a:ext cx="337405" cy="3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ight Green Computer Icons Color Circle - Green Light Icon Png, Transparent  Png , Transparent Png Image - PNGitem">
            <a:extLst>
              <a:ext uri="{FF2B5EF4-FFF2-40B4-BE49-F238E27FC236}">
                <a16:creationId xmlns:a16="http://schemas.microsoft.com/office/drawing/2014/main" id="{72F4440A-D3BE-4281-AB74-E94E288D1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500" y="2395696"/>
            <a:ext cx="337405" cy="3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Light Green Computer Icons Color Circle - Green Light Icon Png, Transparent  Png , Transparent Png Image - PNGitem">
            <a:extLst>
              <a:ext uri="{FF2B5EF4-FFF2-40B4-BE49-F238E27FC236}">
                <a16:creationId xmlns:a16="http://schemas.microsoft.com/office/drawing/2014/main" id="{04405F58-E921-4908-B4E1-8BDE1C2B0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383" y="2382444"/>
            <a:ext cx="337405" cy="3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ight Green Computer Icons Color Circle - Green Light Icon Png, Transparent  Png , Transparent Png Image - PNGitem">
            <a:extLst>
              <a:ext uri="{FF2B5EF4-FFF2-40B4-BE49-F238E27FC236}">
                <a16:creationId xmlns:a16="http://schemas.microsoft.com/office/drawing/2014/main" id="{81C12436-F0DA-4B76-8FAC-C80576A81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688" y="2389061"/>
            <a:ext cx="337405" cy="3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Light Green Computer Icons Color Circle - Green Light Icon Png, Transparent  Png , Transparent Png Image - PNGitem">
            <a:extLst>
              <a:ext uri="{FF2B5EF4-FFF2-40B4-BE49-F238E27FC236}">
                <a16:creationId xmlns:a16="http://schemas.microsoft.com/office/drawing/2014/main" id="{1F90D519-AA41-4997-9435-7301F909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876" y="2389061"/>
            <a:ext cx="337405" cy="3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Bluetooth PNG Transparent Picture">
            <a:extLst>
              <a:ext uri="{FF2B5EF4-FFF2-40B4-BE49-F238E27FC236}">
                <a16:creationId xmlns:a16="http://schemas.microsoft.com/office/drawing/2014/main" id="{2E2389E7-E898-48D4-B1EF-C825AE459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823" y="3139419"/>
            <a:ext cx="468923" cy="46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3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6C70-D2AA-4A13-986D-44FC3A4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0a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DBFF9-8D21-4D74-BDCC-D67D6ED515B9}"/>
              </a:ext>
            </a:extLst>
          </p:cNvPr>
          <p:cNvSpPr/>
          <p:nvPr/>
        </p:nvSpPr>
        <p:spPr>
          <a:xfrm>
            <a:off x="4149969" y="2183357"/>
            <a:ext cx="3420208" cy="378960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C54102-0F12-40B3-A463-5BCE1D7806DA}"/>
              </a:ext>
            </a:extLst>
          </p:cNvPr>
          <p:cNvSpPr/>
          <p:nvPr/>
        </p:nvSpPr>
        <p:spPr>
          <a:xfrm>
            <a:off x="4518989" y="2878685"/>
            <a:ext cx="888023" cy="9187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DEA276-059E-49F4-97AE-9F8947914A30}"/>
              </a:ext>
            </a:extLst>
          </p:cNvPr>
          <p:cNvSpPr/>
          <p:nvPr/>
        </p:nvSpPr>
        <p:spPr>
          <a:xfrm>
            <a:off x="6291770" y="2893659"/>
            <a:ext cx="888023" cy="9187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E14643-E8A5-466D-AAB3-34BD4B7EAABE}"/>
              </a:ext>
            </a:extLst>
          </p:cNvPr>
          <p:cNvSpPr/>
          <p:nvPr/>
        </p:nvSpPr>
        <p:spPr>
          <a:xfrm>
            <a:off x="5222631" y="4493579"/>
            <a:ext cx="1274884" cy="124557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Lock icon Royalty Free Vector Image - VectorStock">
            <a:extLst>
              <a:ext uri="{FF2B5EF4-FFF2-40B4-BE49-F238E27FC236}">
                <a16:creationId xmlns:a16="http://schemas.microsoft.com/office/drawing/2014/main" id="{85D389FD-2FFB-411B-8D16-7A540C173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2" t="2998" r="10839" b="12781"/>
          <a:stretch/>
        </p:blipFill>
        <p:spPr bwMode="auto">
          <a:xfrm>
            <a:off x="5517589" y="4662583"/>
            <a:ext cx="714410" cy="85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059F02-50BE-446A-9E4C-8C4D066FD7EB}"/>
              </a:ext>
            </a:extLst>
          </p:cNvPr>
          <p:cNvCxnSpPr>
            <a:cxnSpLocks/>
          </p:cNvCxnSpPr>
          <p:nvPr/>
        </p:nvCxnSpPr>
        <p:spPr>
          <a:xfrm flipH="1" flipV="1">
            <a:off x="2391508" y="3191608"/>
            <a:ext cx="13672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C4B4FB-B940-45FB-BBA5-68827A5E91CB}"/>
              </a:ext>
            </a:extLst>
          </p:cNvPr>
          <p:cNvCxnSpPr>
            <a:cxnSpLocks/>
          </p:cNvCxnSpPr>
          <p:nvPr/>
        </p:nvCxnSpPr>
        <p:spPr>
          <a:xfrm flipH="1" flipV="1">
            <a:off x="8254195" y="3128597"/>
            <a:ext cx="13672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674421-9BCB-44B8-A5D9-5F7196D60CBB}"/>
              </a:ext>
            </a:extLst>
          </p:cNvPr>
          <p:cNvSpPr txBox="1"/>
          <p:nvPr/>
        </p:nvSpPr>
        <p:spPr>
          <a:xfrm>
            <a:off x="9957288" y="2800350"/>
            <a:ext cx="1261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Bluetooth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055E33-5871-4011-A232-F34D2ED7242F}"/>
              </a:ext>
            </a:extLst>
          </p:cNvPr>
          <p:cNvSpPr txBox="1"/>
          <p:nvPr/>
        </p:nvSpPr>
        <p:spPr>
          <a:xfrm>
            <a:off x="987668" y="2848507"/>
            <a:ext cx="136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Electrostatic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18CFFB-F994-499E-9069-846904E82845}"/>
              </a:ext>
            </a:extLst>
          </p:cNvPr>
          <p:cNvSpPr txBox="1"/>
          <p:nvPr/>
        </p:nvSpPr>
        <p:spPr>
          <a:xfrm>
            <a:off x="5222631" y="6278480"/>
            <a:ext cx="136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Lock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A06C1A-2EF8-400D-8A88-F3CA92B5DEC7}"/>
              </a:ext>
            </a:extLst>
          </p:cNvPr>
          <p:cNvCxnSpPr>
            <a:cxnSpLocks/>
          </p:cNvCxnSpPr>
          <p:nvPr/>
        </p:nvCxnSpPr>
        <p:spPr>
          <a:xfrm flipV="1">
            <a:off x="5883203" y="5675244"/>
            <a:ext cx="0" cy="60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856FCA-6511-4D51-9727-494FA1149A3A}"/>
              </a:ext>
            </a:extLst>
          </p:cNvPr>
          <p:cNvCxnSpPr>
            <a:cxnSpLocks/>
          </p:cNvCxnSpPr>
          <p:nvPr/>
        </p:nvCxnSpPr>
        <p:spPr>
          <a:xfrm flipV="1">
            <a:off x="5834992" y="1343567"/>
            <a:ext cx="0" cy="60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55E400-8CD1-470B-90B0-199A52DD8BB2}"/>
              </a:ext>
            </a:extLst>
          </p:cNvPr>
          <p:cNvSpPr txBox="1"/>
          <p:nvPr/>
        </p:nvSpPr>
        <p:spPr>
          <a:xfrm>
            <a:off x="4975549" y="1035734"/>
            <a:ext cx="162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Status</a:t>
            </a:r>
          </a:p>
        </p:txBody>
      </p:sp>
      <p:pic>
        <p:nvPicPr>
          <p:cNvPr id="22" name="Picture 21" descr="A picture containing table&#10;&#10;Description automatically generated">
            <a:extLst>
              <a:ext uri="{FF2B5EF4-FFF2-40B4-BE49-F238E27FC236}">
                <a16:creationId xmlns:a16="http://schemas.microsoft.com/office/drawing/2014/main" id="{1895B7E0-B757-47B9-BEF3-DF95A0FD4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10" y="2967316"/>
            <a:ext cx="486389" cy="782452"/>
          </a:xfrm>
          <a:prstGeom prst="rect">
            <a:avLst/>
          </a:prstGeom>
        </p:spPr>
      </p:pic>
      <p:pic>
        <p:nvPicPr>
          <p:cNvPr id="28" name="Content Placeholder 27" descr="A picture containing airplane, drawing, table&#10;&#10;Description automatically generated">
            <a:extLst>
              <a:ext uri="{FF2B5EF4-FFF2-40B4-BE49-F238E27FC236}">
                <a16:creationId xmlns:a16="http://schemas.microsoft.com/office/drawing/2014/main" id="{A4276CA5-7BFB-4E4A-9295-EAE52AC6C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41" y="3086006"/>
            <a:ext cx="648417" cy="522336"/>
          </a:xfrm>
        </p:spPr>
      </p:pic>
      <p:pic>
        <p:nvPicPr>
          <p:cNvPr id="3" name="Picture 4" descr="Light Green Computer Icons Color Circle - Green Light Icon Png, Transparent  Png , Transparent Png Image - PNGitem">
            <a:extLst>
              <a:ext uri="{FF2B5EF4-FFF2-40B4-BE49-F238E27FC236}">
                <a16:creationId xmlns:a16="http://schemas.microsoft.com/office/drawing/2014/main" id="{4FC88E5B-5770-469D-AD10-79201956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41" y="2389062"/>
            <a:ext cx="337405" cy="3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ight Green Computer Icons Color Circle - Green Light Icon Png, Transparent  Png , Transparent Png Image - PNGitem">
            <a:extLst>
              <a:ext uri="{FF2B5EF4-FFF2-40B4-BE49-F238E27FC236}">
                <a16:creationId xmlns:a16="http://schemas.microsoft.com/office/drawing/2014/main" id="{72F4440A-D3BE-4281-AB74-E94E288D1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500" y="2395696"/>
            <a:ext cx="337405" cy="3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Light Green Computer Icons Color Circle - Green Light Icon Png, Transparent  Png , Transparent Png Image - PNGitem">
            <a:extLst>
              <a:ext uri="{FF2B5EF4-FFF2-40B4-BE49-F238E27FC236}">
                <a16:creationId xmlns:a16="http://schemas.microsoft.com/office/drawing/2014/main" id="{04405F58-E921-4908-B4E1-8BDE1C2B0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383" y="2382444"/>
            <a:ext cx="337405" cy="3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ight Green Computer Icons Color Circle - Green Light Icon Png, Transparent  Png , Transparent Png Image - PNGitem">
            <a:extLst>
              <a:ext uri="{FF2B5EF4-FFF2-40B4-BE49-F238E27FC236}">
                <a16:creationId xmlns:a16="http://schemas.microsoft.com/office/drawing/2014/main" id="{81C12436-F0DA-4B76-8FAC-C80576A81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688" y="2389061"/>
            <a:ext cx="337405" cy="3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Light Green Computer Icons Color Circle - Green Light Icon Png, Transparent  Png , Transparent Png Image - PNGitem">
            <a:extLst>
              <a:ext uri="{FF2B5EF4-FFF2-40B4-BE49-F238E27FC236}">
                <a16:creationId xmlns:a16="http://schemas.microsoft.com/office/drawing/2014/main" id="{1F90D519-AA41-4997-9435-7301F909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876" y="2389061"/>
            <a:ext cx="337405" cy="3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Bluetooth PNG Transparent Picture">
            <a:extLst>
              <a:ext uri="{FF2B5EF4-FFF2-40B4-BE49-F238E27FC236}">
                <a16:creationId xmlns:a16="http://schemas.microsoft.com/office/drawing/2014/main" id="{2E2389E7-E898-48D4-B1EF-C825AE459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823" y="3139419"/>
            <a:ext cx="468923" cy="46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Light Green Computer Icons Color Circle - Green Light Icon Png, Transparent  Png , Transparent Png Image - PNGitem">
            <a:extLst>
              <a:ext uri="{FF2B5EF4-FFF2-40B4-BE49-F238E27FC236}">
                <a16:creationId xmlns:a16="http://schemas.microsoft.com/office/drawing/2014/main" id="{8979AE82-47E0-43A8-969E-B17BD1901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46" y="3901822"/>
            <a:ext cx="337405" cy="3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Light Green Computer Icons Color Circle - Green Light Icon Png, Transparent  Png , Transparent Png Image - PNGitem">
            <a:extLst>
              <a:ext uri="{FF2B5EF4-FFF2-40B4-BE49-F238E27FC236}">
                <a16:creationId xmlns:a16="http://schemas.microsoft.com/office/drawing/2014/main" id="{123E1F09-A2AA-410C-B497-D88822E8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23" y="3901822"/>
            <a:ext cx="337405" cy="3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Light Green Computer Icons Color Circle - Green Light Icon Png, Transparent  Png , Transparent Png Image - PNGitem">
            <a:extLst>
              <a:ext uri="{FF2B5EF4-FFF2-40B4-BE49-F238E27FC236}">
                <a16:creationId xmlns:a16="http://schemas.microsoft.com/office/drawing/2014/main" id="{2BD69F16-52EC-4182-92CF-2A6E4E923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101" y="3901822"/>
            <a:ext cx="337405" cy="3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27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6C70-D2AA-4A13-986D-44FC3A4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DBFF9-8D21-4D74-BDCC-D67D6ED515B9}"/>
              </a:ext>
            </a:extLst>
          </p:cNvPr>
          <p:cNvSpPr/>
          <p:nvPr/>
        </p:nvSpPr>
        <p:spPr>
          <a:xfrm>
            <a:off x="4149969" y="2220059"/>
            <a:ext cx="3420208" cy="33366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C54102-0F12-40B3-A463-5BCE1D7806DA}"/>
              </a:ext>
            </a:extLst>
          </p:cNvPr>
          <p:cNvSpPr/>
          <p:nvPr/>
        </p:nvSpPr>
        <p:spPr>
          <a:xfrm>
            <a:off x="4528038" y="2765181"/>
            <a:ext cx="888023" cy="9187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DEA276-059E-49F4-97AE-9F8947914A30}"/>
              </a:ext>
            </a:extLst>
          </p:cNvPr>
          <p:cNvSpPr/>
          <p:nvPr/>
        </p:nvSpPr>
        <p:spPr>
          <a:xfrm>
            <a:off x="6288908" y="2765180"/>
            <a:ext cx="888023" cy="9187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E14643-E8A5-466D-AAB3-34BD4B7EAABE}"/>
              </a:ext>
            </a:extLst>
          </p:cNvPr>
          <p:cNvSpPr/>
          <p:nvPr/>
        </p:nvSpPr>
        <p:spPr>
          <a:xfrm>
            <a:off x="5222631" y="4130434"/>
            <a:ext cx="1274884" cy="124557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Lock icon Royalty Free Vector Image - VectorStock">
            <a:extLst>
              <a:ext uri="{FF2B5EF4-FFF2-40B4-BE49-F238E27FC236}">
                <a16:creationId xmlns:a16="http://schemas.microsoft.com/office/drawing/2014/main" id="{85D389FD-2FFB-411B-8D16-7A540C173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2" t="2998" r="10839" b="12781"/>
          <a:stretch/>
        </p:blipFill>
        <p:spPr bwMode="auto">
          <a:xfrm>
            <a:off x="5517589" y="4299438"/>
            <a:ext cx="714410" cy="85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ireless symbol - Free networking icons">
            <a:extLst>
              <a:ext uri="{FF2B5EF4-FFF2-40B4-BE49-F238E27FC236}">
                <a16:creationId xmlns:a16="http://schemas.microsoft.com/office/drawing/2014/main" id="{08D50646-D79B-4E75-A672-8C9F8C788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87" y="2905784"/>
            <a:ext cx="594819" cy="59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059F02-50BE-446A-9E4C-8C4D066FD7EB}"/>
              </a:ext>
            </a:extLst>
          </p:cNvPr>
          <p:cNvCxnSpPr>
            <a:cxnSpLocks/>
          </p:cNvCxnSpPr>
          <p:nvPr/>
        </p:nvCxnSpPr>
        <p:spPr>
          <a:xfrm flipH="1" flipV="1">
            <a:off x="2391508" y="3191608"/>
            <a:ext cx="13672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C4B4FB-B940-45FB-BBA5-68827A5E91CB}"/>
              </a:ext>
            </a:extLst>
          </p:cNvPr>
          <p:cNvCxnSpPr>
            <a:cxnSpLocks/>
          </p:cNvCxnSpPr>
          <p:nvPr/>
        </p:nvCxnSpPr>
        <p:spPr>
          <a:xfrm flipH="1" flipV="1">
            <a:off x="8254195" y="3128597"/>
            <a:ext cx="13672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674421-9BCB-44B8-A5D9-5F7196D60CBB}"/>
              </a:ext>
            </a:extLst>
          </p:cNvPr>
          <p:cNvSpPr txBox="1"/>
          <p:nvPr/>
        </p:nvSpPr>
        <p:spPr>
          <a:xfrm>
            <a:off x="9957288" y="2800350"/>
            <a:ext cx="2004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Bluetooth</a:t>
            </a:r>
          </a:p>
          <a:p>
            <a:r>
              <a:rPr lang="en-US" dirty="0"/>
              <a:t>On – Blue &amp; Paired</a:t>
            </a:r>
          </a:p>
          <a:p>
            <a:r>
              <a:rPr lang="en-US" dirty="0"/>
              <a:t>Off – Blank</a:t>
            </a:r>
          </a:p>
          <a:p>
            <a:r>
              <a:rPr lang="en-US" dirty="0"/>
              <a:t>Pairing – Flashing Blue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055E33-5871-4011-A232-F34D2ED7242F}"/>
              </a:ext>
            </a:extLst>
          </p:cNvPr>
          <p:cNvSpPr txBox="1"/>
          <p:nvPr/>
        </p:nvSpPr>
        <p:spPr>
          <a:xfrm>
            <a:off x="759228" y="2688070"/>
            <a:ext cx="203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Electrostatic</a:t>
            </a:r>
          </a:p>
          <a:p>
            <a:r>
              <a:rPr lang="en-US" dirty="0"/>
              <a:t>On – Green</a:t>
            </a:r>
          </a:p>
          <a:p>
            <a:r>
              <a:rPr lang="en-US" dirty="0"/>
              <a:t>Off – Flashing Red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18CFFB-F994-499E-9069-846904E82845}"/>
              </a:ext>
            </a:extLst>
          </p:cNvPr>
          <p:cNvSpPr txBox="1"/>
          <p:nvPr/>
        </p:nvSpPr>
        <p:spPr>
          <a:xfrm>
            <a:off x="4631560" y="6272430"/>
            <a:ext cx="331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Lock – Green when spraying and Red - Locked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A06C1A-2EF8-400D-8A88-F3CA92B5DEC7}"/>
              </a:ext>
            </a:extLst>
          </p:cNvPr>
          <p:cNvCxnSpPr>
            <a:cxnSpLocks/>
          </p:cNvCxnSpPr>
          <p:nvPr/>
        </p:nvCxnSpPr>
        <p:spPr>
          <a:xfrm flipV="1">
            <a:off x="5883203" y="5675244"/>
            <a:ext cx="0" cy="60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856FCA-6511-4D51-9727-494FA1149A3A}"/>
              </a:ext>
            </a:extLst>
          </p:cNvPr>
          <p:cNvCxnSpPr>
            <a:cxnSpLocks/>
          </p:cNvCxnSpPr>
          <p:nvPr/>
        </p:nvCxnSpPr>
        <p:spPr>
          <a:xfrm flipV="1">
            <a:off x="5834992" y="1343567"/>
            <a:ext cx="0" cy="60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55E400-8CD1-470B-90B0-199A52DD8BB2}"/>
              </a:ext>
            </a:extLst>
          </p:cNvPr>
          <p:cNvSpPr txBox="1"/>
          <p:nvPr/>
        </p:nvSpPr>
        <p:spPr>
          <a:xfrm>
            <a:off x="5046787" y="798031"/>
            <a:ext cx="154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Battery Status</a:t>
            </a:r>
          </a:p>
        </p:txBody>
      </p:sp>
      <p:pic>
        <p:nvPicPr>
          <p:cNvPr id="22" name="Picture 21" descr="A picture containing table&#10;&#10;Description automatically generated">
            <a:extLst>
              <a:ext uri="{FF2B5EF4-FFF2-40B4-BE49-F238E27FC236}">
                <a16:creationId xmlns:a16="http://schemas.microsoft.com/office/drawing/2014/main" id="{1895B7E0-B757-47B9-BEF3-DF95A0FD4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610" y="2935750"/>
            <a:ext cx="708768" cy="1140192"/>
          </a:xfrm>
          <a:prstGeom prst="rect">
            <a:avLst/>
          </a:prstGeom>
        </p:spPr>
      </p:pic>
      <p:pic>
        <p:nvPicPr>
          <p:cNvPr id="28" name="Content Placeholder 27" descr="A picture containing airplane, drawing, table&#10;&#10;Description automatically generated">
            <a:extLst>
              <a:ext uri="{FF2B5EF4-FFF2-40B4-BE49-F238E27FC236}">
                <a16:creationId xmlns:a16="http://schemas.microsoft.com/office/drawing/2014/main" id="{A4276CA5-7BFB-4E4A-9295-EAE52AC6C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390" y="2972502"/>
            <a:ext cx="648417" cy="522336"/>
          </a:xfrm>
        </p:spPr>
      </p:pic>
    </p:spTree>
    <p:extLst>
      <p:ext uri="{BB962C8B-B14F-4D97-AF65-F5344CB8AC3E}">
        <p14:creationId xmlns:p14="http://schemas.microsoft.com/office/powerpoint/2010/main" val="187971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9C9D-FF9D-41D1-A278-0944FFF5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D7FC79-07E4-4AFF-B397-57D1499A489A}"/>
              </a:ext>
            </a:extLst>
          </p:cNvPr>
          <p:cNvSpPr/>
          <p:nvPr/>
        </p:nvSpPr>
        <p:spPr>
          <a:xfrm>
            <a:off x="4097216" y="2264020"/>
            <a:ext cx="3420208" cy="33366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E137F8-D0B3-4224-8E14-FEE067D344F6}"/>
              </a:ext>
            </a:extLst>
          </p:cNvPr>
          <p:cNvSpPr/>
          <p:nvPr/>
        </p:nvSpPr>
        <p:spPr>
          <a:xfrm>
            <a:off x="4495771" y="2489156"/>
            <a:ext cx="888023" cy="9187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76C4CA-2F01-486C-AA6B-5C253082E050}"/>
              </a:ext>
            </a:extLst>
          </p:cNvPr>
          <p:cNvSpPr/>
          <p:nvPr/>
        </p:nvSpPr>
        <p:spPr>
          <a:xfrm rot="309057">
            <a:off x="6228654" y="2474837"/>
            <a:ext cx="888023" cy="9187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EB9D2A-9337-41DF-837B-F22F11B5F930}"/>
              </a:ext>
            </a:extLst>
          </p:cNvPr>
          <p:cNvSpPr/>
          <p:nvPr/>
        </p:nvSpPr>
        <p:spPr>
          <a:xfrm>
            <a:off x="4495771" y="4158661"/>
            <a:ext cx="888023" cy="9187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 descr="Lock icon Royalty Free Vector Image - VectorStock">
            <a:extLst>
              <a:ext uri="{FF2B5EF4-FFF2-40B4-BE49-F238E27FC236}">
                <a16:creationId xmlns:a16="http://schemas.microsoft.com/office/drawing/2014/main" id="{EE45E746-7E5B-43F7-9146-476644EE8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2" t="2998" r="10839" b="12781"/>
          <a:stretch/>
        </p:blipFill>
        <p:spPr bwMode="auto">
          <a:xfrm>
            <a:off x="4707204" y="4300801"/>
            <a:ext cx="501821" cy="59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B9F6EE5E-858B-4527-B5E8-1A19779636AE}"/>
              </a:ext>
            </a:extLst>
          </p:cNvPr>
          <p:cNvSpPr/>
          <p:nvPr/>
        </p:nvSpPr>
        <p:spPr>
          <a:xfrm>
            <a:off x="6256641" y="4192466"/>
            <a:ext cx="888023" cy="9187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inse iOS Icon - UpLabs">
            <a:extLst>
              <a:ext uri="{FF2B5EF4-FFF2-40B4-BE49-F238E27FC236}">
                <a16:creationId xmlns:a16="http://schemas.microsoft.com/office/drawing/2014/main" id="{1E8B7F3E-D901-4B6A-B7DB-10478F8888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954" y="4360617"/>
            <a:ext cx="573214" cy="57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ght Green Computer Icons Color Circle - Green Light Icon Png, Transparent  Png , Transparent Png Image - PNGitem">
            <a:extLst>
              <a:ext uri="{FF2B5EF4-FFF2-40B4-BE49-F238E27FC236}">
                <a16:creationId xmlns:a16="http://schemas.microsoft.com/office/drawing/2014/main" id="{DAE5AE10-BDCD-45FA-9528-C5280C711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252" y="3499092"/>
            <a:ext cx="337405" cy="3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lue Led On Clip Art at Clker.com - vector clip art online, royalty free &amp;  public domain">
            <a:extLst>
              <a:ext uri="{FF2B5EF4-FFF2-40B4-BE49-F238E27FC236}">
                <a16:creationId xmlns:a16="http://schemas.microsoft.com/office/drawing/2014/main" id="{6586CB36-76ED-4B01-A27B-C692F97EA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9057">
            <a:off x="6511051" y="3503441"/>
            <a:ext cx="334004" cy="33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lue Led On Clip Art at Clker.com - vector clip art online, royalty free &amp;  public domain">
            <a:extLst>
              <a:ext uri="{FF2B5EF4-FFF2-40B4-BE49-F238E27FC236}">
                <a16:creationId xmlns:a16="http://schemas.microsoft.com/office/drawing/2014/main" id="{5A6ECC2B-08EA-45A2-8467-CD9E2568C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005" y="5144524"/>
            <a:ext cx="337112" cy="3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Light Green Computer Icons Color Circle - Green Light Icon Png, Transparent  Png , Transparent Png Image - PNGitem">
            <a:extLst>
              <a:ext uri="{FF2B5EF4-FFF2-40B4-BE49-F238E27FC236}">
                <a16:creationId xmlns:a16="http://schemas.microsoft.com/office/drawing/2014/main" id="{3E098F12-AA47-40BF-9589-710AB95A3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60" y="5120339"/>
            <a:ext cx="337405" cy="3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luetooth PNG Transparent Picture">
            <a:extLst>
              <a:ext uri="{FF2B5EF4-FFF2-40B4-BE49-F238E27FC236}">
                <a16:creationId xmlns:a16="http://schemas.microsoft.com/office/drawing/2014/main" id="{80538C62-3335-44F8-99A9-5DD061EB4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90" y="2714091"/>
            <a:ext cx="468923" cy="46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 picture containing table&#10;&#10;Description automatically generated">
            <a:extLst>
              <a:ext uri="{FF2B5EF4-FFF2-40B4-BE49-F238E27FC236}">
                <a16:creationId xmlns:a16="http://schemas.microsoft.com/office/drawing/2014/main" id="{BCDE8189-660B-4A44-ABD2-5B61FABCF4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881" y="3125255"/>
            <a:ext cx="853859" cy="1373599"/>
          </a:xfrm>
          <a:prstGeom prst="rect">
            <a:avLst/>
          </a:prstGeom>
        </p:spPr>
      </p:pic>
      <p:pic>
        <p:nvPicPr>
          <p:cNvPr id="33" name="Content Placeholder 27" descr="A picture containing airplane, drawing, table&#10;&#10;Description automatically generated">
            <a:extLst>
              <a:ext uri="{FF2B5EF4-FFF2-40B4-BE49-F238E27FC236}">
                <a16:creationId xmlns:a16="http://schemas.microsoft.com/office/drawing/2014/main" id="{97C6FC74-2509-4748-9AB0-FCE4B727F1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871" y="2714091"/>
            <a:ext cx="569342" cy="45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8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6C70-D2AA-4A13-986D-44FC3A4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DBFF9-8D21-4D74-BDCC-D67D6ED515B9}"/>
              </a:ext>
            </a:extLst>
          </p:cNvPr>
          <p:cNvSpPr/>
          <p:nvPr/>
        </p:nvSpPr>
        <p:spPr>
          <a:xfrm>
            <a:off x="4149969" y="2183358"/>
            <a:ext cx="3420208" cy="33366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C54102-0F12-40B3-A463-5BCE1D7806DA}"/>
              </a:ext>
            </a:extLst>
          </p:cNvPr>
          <p:cNvSpPr/>
          <p:nvPr/>
        </p:nvSpPr>
        <p:spPr>
          <a:xfrm>
            <a:off x="4518989" y="2878685"/>
            <a:ext cx="888023" cy="9187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DEA276-059E-49F4-97AE-9F8947914A30}"/>
              </a:ext>
            </a:extLst>
          </p:cNvPr>
          <p:cNvSpPr/>
          <p:nvPr/>
        </p:nvSpPr>
        <p:spPr>
          <a:xfrm>
            <a:off x="6291770" y="2893659"/>
            <a:ext cx="888023" cy="9187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E14643-E8A5-466D-AAB3-34BD4B7EAABE}"/>
              </a:ext>
            </a:extLst>
          </p:cNvPr>
          <p:cNvSpPr/>
          <p:nvPr/>
        </p:nvSpPr>
        <p:spPr>
          <a:xfrm>
            <a:off x="5222631" y="4130434"/>
            <a:ext cx="1274884" cy="124557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Lock icon Royalty Free Vector Image - VectorStock">
            <a:extLst>
              <a:ext uri="{FF2B5EF4-FFF2-40B4-BE49-F238E27FC236}">
                <a16:creationId xmlns:a16="http://schemas.microsoft.com/office/drawing/2014/main" id="{85D389FD-2FFB-411B-8D16-7A540C173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2" t="2998" r="10839" b="12781"/>
          <a:stretch/>
        </p:blipFill>
        <p:spPr bwMode="auto">
          <a:xfrm>
            <a:off x="5517589" y="4299438"/>
            <a:ext cx="714410" cy="85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ireless symbol - Free networking icons">
            <a:extLst>
              <a:ext uri="{FF2B5EF4-FFF2-40B4-BE49-F238E27FC236}">
                <a16:creationId xmlns:a16="http://schemas.microsoft.com/office/drawing/2014/main" id="{08D50646-D79B-4E75-A672-8C9F8C788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949" y="3034263"/>
            <a:ext cx="594819" cy="59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059F02-50BE-446A-9E4C-8C4D066FD7EB}"/>
              </a:ext>
            </a:extLst>
          </p:cNvPr>
          <p:cNvCxnSpPr>
            <a:cxnSpLocks/>
          </p:cNvCxnSpPr>
          <p:nvPr/>
        </p:nvCxnSpPr>
        <p:spPr>
          <a:xfrm flipH="1" flipV="1">
            <a:off x="2391508" y="3191608"/>
            <a:ext cx="13672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C4B4FB-B940-45FB-BBA5-68827A5E91CB}"/>
              </a:ext>
            </a:extLst>
          </p:cNvPr>
          <p:cNvCxnSpPr>
            <a:cxnSpLocks/>
          </p:cNvCxnSpPr>
          <p:nvPr/>
        </p:nvCxnSpPr>
        <p:spPr>
          <a:xfrm flipH="1" flipV="1">
            <a:off x="8254195" y="3128597"/>
            <a:ext cx="13672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674421-9BCB-44B8-A5D9-5F7196D60CBB}"/>
              </a:ext>
            </a:extLst>
          </p:cNvPr>
          <p:cNvSpPr txBox="1"/>
          <p:nvPr/>
        </p:nvSpPr>
        <p:spPr>
          <a:xfrm>
            <a:off x="9957288" y="2800350"/>
            <a:ext cx="1261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Bluetooth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055E33-5871-4011-A232-F34D2ED7242F}"/>
              </a:ext>
            </a:extLst>
          </p:cNvPr>
          <p:cNvSpPr txBox="1"/>
          <p:nvPr/>
        </p:nvSpPr>
        <p:spPr>
          <a:xfrm>
            <a:off x="987668" y="2848507"/>
            <a:ext cx="136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Electrostatic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18CFFB-F994-499E-9069-846904E82845}"/>
              </a:ext>
            </a:extLst>
          </p:cNvPr>
          <p:cNvSpPr txBox="1"/>
          <p:nvPr/>
        </p:nvSpPr>
        <p:spPr>
          <a:xfrm>
            <a:off x="5222631" y="6278480"/>
            <a:ext cx="136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Lock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A06C1A-2EF8-400D-8A88-F3CA92B5DEC7}"/>
              </a:ext>
            </a:extLst>
          </p:cNvPr>
          <p:cNvCxnSpPr>
            <a:cxnSpLocks/>
          </p:cNvCxnSpPr>
          <p:nvPr/>
        </p:nvCxnSpPr>
        <p:spPr>
          <a:xfrm flipV="1">
            <a:off x="5883203" y="5675244"/>
            <a:ext cx="0" cy="60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856FCA-6511-4D51-9727-494FA1149A3A}"/>
              </a:ext>
            </a:extLst>
          </p:cNvPr>
          <p:cNvCxnSpPr>
            <a:cxnSpLocks/>
          </p:cNvCxnSpPr>
          <p:nvPr/>
        </p:nvCxnSpPr>
        <p:spPr>
          <a:xfrm flipV="1">
            <a:off x="5834992" y="1343567"/>
            <a:ext cx="0" cy="60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55E400-8CD1-470B-90B0-199A52DD8BB2}"/>
              </a:ext>
            </a:extLst>
          </p:cNvPr>
          <p:cNvSpPr txBox="1"/>
          <p:nvPr/>
        </p:nvSpPr>
        <p:spPr>
          <a:xfrm>
            <a:off x="4476369" y="858040"/>
            <a:ext cx="270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Battery and System Status</a:t>
            </a:r>
          </a:p>
        </p:txBody>
      </p:sp>
      <p:pic>
        <p:nvPicPr>
          <p:cNvPr id="22" name="Picture 21" descr="A picture containing table&#10;&#10;Description automatically generated">
            <a:extLst>
              <a:ext uri="{FF2B5EF4-FFF2-40B4-BE49-F238E27FC236}">
                <a16:creationId xmlns:a16="http://schemas.microsoft.com/office/drawing/2014/main" id="{1895B7E0-B757-47B9-BEF3-DF95A0FD4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77344" y="2132219"/>
            <a:ext cx="486389" cy="782452"/>
          </a:xfrm>
          <a:prstGeom prst="rect">
            <a:avLst/>
          </a:prstGeom>
        </p:spPr>
      </p:pic>
      <p:pic>
        <p:nvPicPr>
          <p:cNvPr id="28" name="Content Placeholder 27" descr="A picture containing airplane, drawing, table&#10;&#10;Description automatically generated">
            <a:extLst>
              <a:ext uri="{FF2B5EF4-FFF2-40B4-BE49-F238E27FC236}">
                <a16:creationId xmlns:a16="http://schemas.microsoft.com/office/drawing/2014/main" id="{A4276CA5-7BFB-4E4A-9295-EAE52AC6C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41" y="3086006"/>
            <a:ext cx="648417" cy="522336"/>
          </a:xfrm>
        </p:spPr>
      </p:pic>
      <p:pic>
        <p:nvPicPr>
          <p:cNvPr id="3" name="Picture 4" descr="Light Green Computer Icons Color Circle - Green Light Icon Png, Transparent  Png , Transparent Png Image - PNGitem">
            <a:extLst>
              <a:ext uri="{FF2B5EF4-FFF2-40B4-BE49-F238E27FC236}">
                <a16:creationId xmlns:a16="http://schemas.microsoft.com/office/drawing/2014/main" id="{4FC88E5B-5770-469D-AD10-79201956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296" y="2382445"/>
            <a:ext cx="337405" cy="3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ight Green Computer Icons Color Circle - Green Light Icon Png, Transparent  Png , Transparent Png Image - PNGitem">
            <a:extLst>
              <a:ext uri="{FF2B5EF4-FFF2-40B4-BE49-F238E27FC236}">
                <a16:creationId xmlns:a16="http://schemas.microsoft.com/office/drawing/2014/main" id="{72F4440A-D3BE-4281-AB74-E94E288D1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828" y="2394349"/>
            <a:ext cx="337405" cy="3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Light Green Computer Icons Color Circle - Green Light Icon Png, Transparent  Png , Transparent Png Image - PNGitem">
            <a:extLst>
              <a:ext uri="{FF2B5EF4-FFF2-40B4-BE49-F238E27FC236}">
                <a16:creationId xmlns:a16="http://schemas.microsoft.com/office/drawing/2014/main" id="{04405F58-E921-4908-B4E1-8BDE1C2B0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793" y="2382444"/>
            <a:ext cx="337405" cy="3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52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76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Wand Cockpit Concepts</vt:lpstr>
      <vt:lpstr>Concept 0</vt:lpstr>
      <vt:lpstr>Concept 0a</vt:lpstr>
      <vt:lpstr>Concept 1</vt:lpstr>
      <vt:lpstr>Concept 2</vt:lpstr>
      <vt:lpstr>Concept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 Cockpit Concepts</dc:title>
  <dc:creator>Stephen Wilson</dc:creator>
  <cp:lastModifiedBy>Alexi Prentakis</cp:lastModifiedBy>
  <cp:revision>6</cp:revision>
  <dcterms:created xsi:type="dcterms:W3CDTF">2020-10-01T11:23:57Z</dcterms:created>
  <dcterms:modified xsi:type="dcterms:W3CDTF">2020-10-05T19:46:03Z</dcterms:modified>
</cp:coreProperties>
</file>