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93" r:id="rId2"/>
    <p:sldId id="257" r:id="rId3"/>
    <p:sldId id="258" r:id="rId4"/>
    <p:sldId id="259" r:id="rId5"/>
    <p:sldId id="261" r:id="rId6"/>
    <p:sldId id="268" r:id="rId7"/>
    <p:sldId id="269" r:id="rId8"/>
    <p:sldId id="271" r:id="rId9"/>
    <p:sldId id="260" r:id="rId10"/>
    <p:sldId id="262" r:id="rId11"/>
    <p:sldId id="263" r:id="rId12"/>
    <p:sldId id="264" r:id="rId13"/>
    <p:sldId id="265" r:id="rId14"/>
    <p:sldId id="266" r:id="rId15"/>
    <p:sldId id="275" r:id="rId16"/>
    <p:sldId id="267" r:id="rId17"/>
    <p:sldId id="273" r:id="rId18"/>
    <p:sldId id="276" r:id="rId19"/>
    <p:sldId id="278" r:id="rId20"/>
    <p:sldId id="279" r:id="rId21"/>
    <p:sldId id="280" r:id="rId22"/>
    <p:sldId id="281" r:id="rId23"/>
    <p:sldId id="282" r:id="rId24"/>
    <p:sldId id="283" r:id="rId25"/>
    <p:sldId id="294" r:id="rId26"/>
    <p:sldId id="295" r:id="rId27"/>
    <p:sldId id="296" r:id="rId28"/>
    <p:sldId id="297" r:id="rId29"/>
    <p:sldId id="298" r:id="rId30"/>
    <p:sldId id="299" r:id="rId31"/>
    <p:sldId id="284" r:id="rId32"/>
    <p:sldId id="286" r:id="rId33"/>
    <p:sldId id="28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ata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_rels/data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image" Target="../media/image7.pn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rawing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_rels/drawing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image" Target="../media/image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68CD4A-FB49-40E0-85D0-E22D167FCBC2}" type="doc">
      <dgm:prSet loTypeId="urn:microsoft.com/office/officeart/2005/8/layout/vList3" loCatId="picture" qsTypeId="urn:microsoft.com/office/officeart/2005/8/quickstyle/simple1" qsCatId="simple" csTypeId="urn:microsoft.com/office/officeart/2005/8/colors/accent1_2" csCatId="accent1" phldr="1"/>
      <dgm:spPr/>
    </dgm:pt>
    <dgm:pt modelId="{508C4E57-2231-4200-9E2B-F715F8BB2963}">
      <dgm:prSet phldrT="[Text]" custT="1"/>
      <dgm:spPr>
        <a:solidFill>
          <a:schemeClr val="tx2"/>
        </a:solidFill>
      </dgm:spPr>
      <dgm:t>
        <a:bodyPr/>
        <a:lstStyle/>
        <a:p>
          <a:r>
            <a:rPr lang="en-US" sz="4400" dirty="0">
              <a:latin typeface="Times New Roman" pitchFamily="18" charset="0"/>
              <a:cs typeface="Times New Roman" pitchFamily="18" charset="0"/>
            </a:rPr>
            <a:t>Bajaj Auto Ltd. </a:t>
          </a:r>
        </a:p>
      </dgm:t>
    </dgm:pt>
    <dgm:pt modelId="{C726FEF4-6126-45CC-8EC9-68EF20EF0867}" type="parTrans" cxnId="{24C77DFF-AC09-493E-8C82-594E08D79C0C}">
      <dgm:prSet/>
      <dgm:spPr/>
      <dgm:t>
        <a:bodyPr/>
        <a:lstStyle/>
        <a:p>
          <a:endParaRPr lang="en-US"/>
        </a:p>
      </dgm:t>
    </dgm:pt>
    <dgm:pt modelId="{0CE9DDFD-FEC3-4565-8F66-AD150185F4B8}" type="sibTrans" cxnId="{24C77DFF-AC09-493E-8C82-594E08D79C0C}">
      <dgm:prSet/>
      <dgm:spPr/>
      <dgm:t>
        <a:bodyPr/>
        <a:lstStyle/>
        <a:p>
          <a:endParaRPr lang="en-US"/>
        </a:p>
      </dgm:t>
    </dgm:pt>
    <dgm:pt modelId="{7E99C59A-3FF1-4BCA-8B41-B8822850A652}">
      <dgm:prSet phldrT="[Text]" custT="1"/>
      <dgm:spPr>
        <a:solidFill>
          <a:schemeClr val="tx2"/>
        </a:solidFill>
      </dgm:spPr>
      <dgm:t>
        <a:bodyPr/>
        <a:lstStyle/>
        <a:p>
          <a:r>
            <a:rPr lang="en-US" sz="4400" b="0" dirty="0">
              <a:latin typeface="Times New Roman" pitchFamily="18" charset="0"/>
              <a:cs typeface="Times New Roman" pitchFamily="18" charset="0"/>
            </a:rPr>
            <a:t>Ashok Leyland Ltd. </a:t>
          </a:r>
        </a:p>
      </dgm:t>
    </dgm:pt>
    <dgm:pt modelId="{1C8DC79A-C2F7-4C6B-B645-2D5EB3BFAC87}" type="parTrans" cxnId="{04C964A5-D8A2-4DD0-A57E-6F565069073C}">
      <dgm:prSet/>
      <dgm:spPr/>
      <dgm:t>
        <a:bodyPr/>
        <a:lstStyle/>
        <a:p>
          <a:endParaRPr lang="en-US"/>
        </a:p>
      </dgm:t>
    </dgm:pt>
    <dgm:pt modelId="{49EE92BB-CD06-4C08-AEE4-FF47147C92D4}" type="sibTrans" cxnId="{04C964A5-D8A2-4DD0-A57E-6F565069073C}">
      <dgm:prSet/>
      <dgm:spPr/>
      <dgm:t>
        <a:bodyPr/>
        <a:lstStyle/>
        <a:p>
          <a:endParaRPr lang="en-US"/>
        </a:p>
      </dgm:t>
    </dgm:pt>
    <dgm:pt modelId="{C02A7DFF-1E45-4018-B14B-C056B764AB0E}">
      <dgm:prSet phldrT="[Text]" custT="1"/>
      <dgm:spPr>
        <a:solidFill>
          <a:schemeClr val="tx2"/>
        </a:solidFill>
      </dgm:spPr>
      <dgm:t>
        <a:bodyPr/>
        <a:lstStyle/>
        <a:p>
          <a:r>
            <a:rPr lang="en-US" sz="4400" u="none" dirty="0">
              <a:solidFill>
                <a:schemeClr val="bg1"/>
              </a:solidFill>
              <a:latin typeface="Times New Roman" pitchFamily="18" charset="0"/>
              <a:cs typeface="Times New Roman" pitchFamily="18" charset="0"/>
            </a:rPr>
            <a:t>Mahindra &amp; Mahindra Ltd.</a:t>
          </a:r>
        </a:p>
      </dgm:t>
    </dgm:pt>
    <dgm:pt modelId="{22165697-AA9C-461B-9E16-CD93FC251745}" type="parTrans" cxnId="{F786A859-C2BE-4010-AA33-6E7D2F9A3314}">
      <dgm:prSet/>
      <dgm:spPr/>
      <dgm:t>
        <a:bodyPr/>
        <a:lstStyle/>
        <a:p>
          <a:endParaRPr lang="en-US"/>
        </a:p>
      </dgm:t>
    </dgm:pt>
    <dgm:pt modelId="{0F5FCFA8-C445-40DA-96BA-A8A554F30180}" type="sibTrans" cxnId="{F786A859-C2BE-4010-AA33-6E7D2F9A3314}">
      <dgm:prSet/>
      <dgm:spPr/>
      <dgm:t>
        <a:bodyPr/>
        <a:lstStyle/>
        <a:p>
          <a:endParaRPr lang="en-US"/>
        </a:p>
      </dgm:t>
    </dgm:pt>
    <dgm:pt modelId="{8E0C35E3-E2EA-4F7D-822A-A7E5DBAB8EDF}" type="pres">
      <dgm:prSet presAssocID="{1268CD4A-FB49-40E0-85D0-E22D167FCBC2}" presName="linearFlow" presStyleCnt="0">
        <dgm:presLayoutVars>
          <dgm:dir/>
          <dgm:resizeHandles val="exact"/>
        </dgm:presLayoutVars>
      </dgm:prSet>
      <dgm:spPr/>
    </dgm:pt>
    <dgm:pt modelId="{A6079FAA-7047-40DD-A646-3C16E3575DBD}" type="pres">
      <dgm:prSet presAssocID="{508C4E57-2231-4200-9E2B-F715F8BB2963}" presName="composite" presStyleCnt="0"/>
      <dgm:spPr/>
    </dgm:pt>
    <dgm:pt modelId="{ACEAF3F3-A640-425A-8970-305C2C30916F}" type="pres">
      <dgm:prSet presAssocID="{508C4E57-2231-4200-9E2B-F715F8BB2963}" presName="imgShp" presStyleLbl="fgImgPlace1" presStyleIdx="0" presStyleCnt="3"/>
      <dgm:spPr>
        <a:blipFill rotWithShape="1">
          <a:blip xmlns:r="http://schemas.openxmlformats.org/officeDocument/2006/relationships" r:embed="rId1"/>
          <a:stretch>
            <a:fillRect/>
          </a:stretch>
        </a:blipFill>
      </dgm:spPr>
    </dgm:pt>
    <dgm:pt modelId="{43BC943C-67C1-4A3E-9D94-A9FF4EBB99C9}" type="pres">
      <dgm:prSet presAssocID="{508C4E57-2231-4200-9E2B-F715F8BB2963}" presName="txShp" presStyleLbl="node1" presStyleIdx="0" presStyleCnt="3">
        <dgm:presLayoutVars>
          <dgm:bulletEnabled val="1"/>
        </dgm:presLayoutVars>
      </dgm:prSet>
      <dgm:spPr/>
    </dgm:pt>
    <dgm:pt modelId="{7E72CFE8-4375-47D8-AC43-1EBB40D3BB4F}" type="pres">
      <dgm:prSet presAssocID="{0CE9DDFD-FEC3-4565-8F66-AD150185F4B8}" presName="spacing" presStyleCnt="0"/>
      <dgm:spPr/>
    </dgm:pt>
    <dgm:pt modelId="{109A8330-0FC4-47DF-8795-2851ECBC6D2A}" type="pres">
      <dgm:prSet presAssocID="{7E99C59A-3FF1-4BCA-8B41-B8822850A652}" presName="composite" presStyleCnt="0"/>
      <dgm:spPr/>
    </dgm:pt>
    <dgm:pt modelId="{2BB384E2-0754-4184-8BB1-83BA1E545059}" type="pres">
      <dgm:prSet presAssocID="{7E99C59A-3FF1-4BCA-8B41-B8822850A652}" presName="imgShp" presStyleLbl="fgImgPlace1" presStyleIdx="1" presStyleCnt="3" custScaleX="100000" custScaleY="71405" custLinFactNeighborX="1787" custLinFactNeighborY="-1435"/>
      <dgm:spPr>
        <a:blipFill>
          <a:blip xmlns:r="http://schemas.openxmlformats.org/officeDocument/2006/relationships" r:embed="rId2">
            <a:extLst>
              <a:ext uri="{28A0092B-C50C-407E-A947-70E740481C1C}">
                <a14:useLocalDpi xmlns:a14="http://schemas.microsoft.com/office/drawing/2010/main" val="0"/>
              </a:ext>
            </a:extLst>
          </a:blip>
          <a:srcRect/>
          <a:stretch>
            <a:fillRect t="-14000" b="-14000"/>
          </a:stretch>
        </a:blipFill>
      </dgm:spPr>
    </dgm:pt>
    <dgm:pt modelId="{3D624245-9BF2-48CD-8D0F-3AC66235DC37}" type="pres">
      <dgm:prSet presAssocID="{7E99C59A-3FF1-4BCA-8B41-B8822850A652}" presName="txShp" presStyleLbl="node1" presStyleIdx="1" presStyleCnt="3" custScaleX="107141">
        <dgm:presLayoutVars>
          <dgm:bulletEnabled val="1"/>
        </dgm:presLayoutVars>
      </dgm:prSet>
      <dgm:spPr/>
    </dgm:pt>
    <dgm:pt modelId="{7405A918-538E-49F8-9662-9C153DA56738}" type="pres">
      <dgm:prSet presAssocID="{49EE92BB-CD06-4C08-AEE4-FF47147C92D4}" presName="spacing" presStyleCnt="0"/>
      <dgm:spPr/>
    </dgm:pt>
    <dgm:pt modelId="{D758AB9F-59F4-4CFB-A586-F239A8F4B5E3}" type="pres">
      <dgm:prSet presAssocID="{C02A7DFF-1E45-4018-B14B-C056B764AB0E}" presName="composite" presStyleCnt="0"/>
      <dgm:spPr/>
    </dgm:pt>
    <dgm:pt modelId="{94F4AC7F-657F-4A9A-88EA-9C9476691F05}" type="pres">
      <dgm:prSet presAssocID="{C02A7DFF-1E45-4018-B14B-C056B764AB0E}" presName="imgShp" presStyleLbl="fgImgPlace1" presStyleIdx="2" presStyleCnt="3" custScaleX="128541" custLinFactNeighborX="-12144" custLinFactNeighborY="-2719"/>
      <dgm:spPr>
        <a:blipFill>
          <a:blip xmlns:r="http://schemas.openxmlformats.org/officeDocument/2006/relationships" r:embed="rId3">
            <a:extLst>
              <a:ext uri="{28A0092B-C50C-407E-A947-70E740481C1C}">
                <a14:useLocalDpi xmlns:a14="http://schemas.microsoft.com/office/drawing/2010/main" val="0"/>
              </a:ext>
            </a:extLst>
          </a:blip>
          <a:srcRect/>
          <a:stretch>
            <a:fillRect t="-14000" b="-14000"/>
          </a:stretch>
        </a:blipFill>
      </dgm:spPr>
    </dgm:pt>
    <dgm:pt modelId="{2D6716E1-710C-40DC-A524-0B8C222B7F3C}" type="pres">
      <dgm:prSet presAssocID="{C02A7DFF-1E45-4018-B14B-C056B764AB0E}" presName="txShp" presStyleLbl="node1" presStyleIdx="2" presStyleCnt="3">
        <dgm:presLayoutVars>
          <dgm:bulletEnabled val="1"/>
        </dgm:presLayoutVars>
      </dgm:prSet>
      <dgm:spPr/>
    </dgm:pt>
  </dgm:ptLst>
  <dgm:cxnLst>
    <dgm:cxn modelId="{792B3804-6681-4E13-A17E-25C001441F89}" type="presOf" srcId="{C02A7DFF-1E45-4018-B14B-C056B764AB0E}" destId="{2D6716E1-710C-40DC-A524-0B8C222B7F3C}" srcOrd="0" destOrd="0" presId="urn:microsoft.com/office/officeart/2005/8/layout/vList3"/>
    <dgm:cxn modelId="{04C964A5-D8A2-4DD0-A57E-6F565069073C}" srcId="{1268CD4A-FB49-40E0-85D0-E22D167FCBC2}" destId="{7E99C59A-3FF1-4BCA-8B41-B8822850A652}" srcOrd="1" destOrd="0" parTransId="{1C8DC79A-C2F7-4C6B-B645-2D5EB3BFAC87}" sibTransId="{49EE92BB-CD06-4C08-AEE4-FF47147C92D4}"/>
    <dgm:cxn modelId="{DD816375-8874-420B-BF32-6C6DABC9EF6A}" type="presOf" srcId="{7E99C59A-3FF1-4BCA-8B41-B8822850A652}" destId="{3D624245-9BF2-48CD-8D0F-3AC66235DC37}" srcOrd="0" destOrd="0" presId="urn:microsoft.com/office/officeart/2005/8/layout/vList3"/>
    <dgm:cxn modelId="{A834CB55-5B6C-489D-83CD-010D390E80BB}" type="presOf" srcId="{508C4E57-2231-4200-9E2B-F715F8BB2963}" destId="{43BC943C-67C1-4A3E-9D94-A9FF4EBB99C9}" srcOrd="0" destOrd="0" presId="urn:microsoft.com/office/officeart/2005/8/layout/vList3"/>
    <dgm:cxn modelId="{24C77DFF-AC09-493E-8C82-594E08D79C0C}" srcId="{1268CD4A-FB49-40E0-85D0-E22D167FCBC2}" destId="{508C4E57-2231-4200-9E2B-F715F8BB2963}" srcOrd="0" destOrd="0" parTransId="{C726FEF4-6126-45CC-8EC9-68EF20EF0867}" sibTransId="{0CE9DDFD-FEC3-4565-8F66-AD150185F4B8}"/>
    <dgm:cxn modelId="{F786A859-C2BE-4010-AA33-6E7D2F9A3314}" srcId="{1268CD4A-FB49-40E0-85D0-E22D167FCBC2}" destId="{C02A7DFF-1E45-4018-B14B-C056B764AB0E}" srcOrd="2" destOrd="0" parTransId="{22165697-AA9C-461B-9E16-CD93FC251745}" sibTransId="{0F5FCFA8-C445-40DA-96BA-A8A554F30180}"/>
    <dgm:cxn modelId="{0C955DD3-666F-4796-9CF6-65F5A66BF2BA}" type="presOf" srcId="{1268CD4A-FB49-40E0-85D0-E22D167FCBC2}" destId="{8E0C35E3-E2EA-4F7D-822A-A7E5DBAB8EDF}" srcOrd="0" destOrd="0" presId="urn:microsoft.com/office/officeart/2005/8/layout/vList3"/>
    <dgm:cxn modelId="{526F137F-3F89-48BE-8E2B-2DA97CB0E21D}" type="presParOf" srcId="{8E0C35E3-E2EA-4F7D-822A-A7E5DBAB8EDF}" destId="{A6079FAA-7047-40DD-A646-3C16E3575DBD}" srcOrd="0" destOrd="0" presId="urn:microsoft.com/office/officeart/2005/8/layout/vList3"/>
    <dgm:cxn modelId="{F08A8F82-3F1B-4CAF-A745-92B3A4D70B7B}" type="presParOf" srcId="{A6079FAA-7047-40DD-A646-3C16E3575DBD}" destId="{ACEAF3F3-A640-425A-8970-305C2C30916F}" srcOrd="0" destOrd="0" presId="urn:microsoft.com/office/officeart/2005/8/layout/vList3"/>
    <dgm:cxn modelId="{08CAF91B-350E-4FE1-8CAB-74D6B99C6D2B}" type="presParOf" srcId="{A6079FAA-7047-40DD-A646-3C16E3575DBD}" destId="{43BC943C-67C1-4A3E-9D94-A9FF4EBB99C9}" srcOrd="1" destOrd="0" presId="urn:microsoft.com/office/officeart/2005/8/layout/vList3"/>
    <dgm:cxn modelId="{11EECDC9-7389-4549-BDFF-B9D6004510DA}" type="presParOf" srcId="{8E0C35E3-E2EA-4F7D-822A-A7E5DBAB8EDF}" destId="{7E72CFE8-4375-47D8-AC43-1EBB40D3BB4F}" srcOrd="1" destOrd="0" presId="urn:microsoft.com/office/officeart/2005/8/layout/vList3"/>
    <dgm:cxn modelId="{63C27D4A-B516-4B89-8951-BDA678BCC214}" type="presParOf" srcId="{8E0C35E3-E2EA-4F7D-822A-A7E5DBAB8EDF}" destId="{109A8330-0FC4-47DF-8795-2851ECBC6D2A}" srcOrd="2" destOrd="0" presId="urn:microsoft.com/office/officeart/2005/8/layout/vList3"/>
    <dgm:cxn modelId="{BC7543C3-05E9-449C-B59A-DB06BE38823B}" type="presParOf" srcId="{109A8330-0FC4-47DF-8795-2851ECBC6D2A}" destId="{2BB384E2-0754-4184-8BB1-83BA1E545059}" srcOrd="0" destOrd="0" presId="urn:microsoft.com/office/officeart/2005/8/layout/vList3"/>
    <dgm:cxn modelId="{22569106-39D0-45AB-8188-CD37CFD3BC2D}" type="presParOf" srcId="{109A8330-0FC4-47DF-8795-2851ECBC6D2A}" destId="{3D624245-9BF2-48CD-8D0F-3AC66235DC37}" srcOrd="1" destOrd="0" presId="urn:microsoft.com/office/officeart/2005/8/layout/vList3"/>
    <dgm:cxn modelId="{282E3C3D-9566-457C-89DB-9D6F36BC788A}" type="presParOf" srcId="{8E0C35E3-E2EA-4F7D-822A-A7E5DBAB8EDF}" destId="{7405A918-538E-49F8-9662-9C153DA56738}" srcOrd="3" destOrd="0" presId="urn:microsoft.com/office/officeart/2005/8/layout/vList3"/>
    <dgm:cxn modelId="{F93417C4-FBE2-4485-A28E-5D0DE01F154F}" type="presParOf" srcId="{8E0C35E3-E2EA-4F7D-822A-A7E5DBAB8EDF}" destId="{D758AB9F-59F4-4CFB-A586-F239A8F4B5E3}" srcOrd="4" destOrd="0" presId="urn:microsoft.com/office/officeart/2005/8/layout/vList3"/>
    <dgm:cxn modelId="{25EDCF4F-F6E8-4405-976A-6BD7033D102F}" type="presParOf" srcId="{D758AB9F-59F4-4CFB-A586-F239A8F4B5E3}" destId="{94F4AC7F-657F-4A9A-88EA-9C9476691F05}" srcOrd="0" destOrd="0" presId="urn:microsoft.com/office/officeart/2005/8/layout/vList3"/>
    <dgm:cxn modelId="{6CAFC53B-4E6A-4247-8046-EFD4671EE20E}" type="presParOf" srcId="{D758AB9F-59F4-4CFB-A586-F239A8F4B5E3}" destId="{2D6716E1-710C-40DC-A524-0B8C222B7F3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9C060A8-19C7-497C-B36D-3A893DC62DD7}" type="doc">
      <dgm:prSet loTypeId="urn:microsoft.com/office/officeart/2008/layout/HexagonCluster" loCatId="picture" qsTypeId="urn:microsoft.com/office/officeart/2005/8/quickstyle/simple1" qsCatId="simple" csTypeId="urn:microsoft.com/office/officeart/2005/8/colors/accent1_2" csCatId="accent1" phldr="1"/>
      <dgm:spPr/>
      <dgm:t>
        <a:bodyPr/>
        <a:lstStyle/>
        <a:p>
          <a:endParaRPr lang="en-US"/>
        </a:p>
      </dgm:t>
    </dgm:pt>
    <dgm:pt modelId="{291712E1-1B80-4B71-9421-8ED269E80E0D}">
      <dgm:prSet phldrT="[Text]" custT="1"/>
      <dgm:spPr>
        <a:solidFill>
          <a:schemeClr val="tx2"/>
        </a:solidFill>
      </dgm:spPr>
      <dgm:t>
        <a:bodyPr/>
        <a:lstStyle/>
        <a:p>
          <a:r>
            <a:rPr lang="en-US" sz="2400" b="1" dirty="0">
              <a:latin typeface="Times New Roman" pitchFamily="18" charset="0"/>
              <a:cs typeface="Times New Roman" pitchFamily="18" charset="0"/>
            </a:rPr>
            <a:t>Hero Pleasure plus</a:t>
          </a:r>
          <a:endParaRPr lang="en-US" sz="2400" dirty="0">
            <a:latin typeface="Times New Roman" pitchFamily="18" charset="0"/>
            <a:cs typeface="Times New Roman" pitchFamily="18" charset="0"/>
          </a:endParaRPr>
        </a:p>
      </dgm:t>
    </dgm:pt>
    <dgm:pt modelId="{AA9DE34F-F54A-4720-B928-EF544830658C}" type="parTrans" cxnId="{9089B231-DFDB-4358-B818-A905A564B975}">
      <dgm:prSet/>
      <dgm:spPr/>
      <dgm:t>
        <a:bodyPr/>
        <a:lstStyle/>
        <a:p>
          <a:endParaRPr lang="en-US"/>
        </a:p>
      </dgm:t>
    </dgm:pt>
    <dgm:pt modelId="{976B4DB1-C3AF-48FA-9B10-72A6DB8FC8DB}" type="sibTrans" cxnId="{9089B231-DFDB-4358-B818-A905A564B975}">
      <dgm:prSet/>
      <dgm:spPr>
        <a:blipFill rotWithShape="1">
          <a:blip xmlns:r="http://schemas.openxmlformats.org/officeDocument/2006/relationships" r:embed="rId1"/>
          <a:stretch>
            <a:fillRect/>
          </a:stretch>
        </a:blipFill>
      </dgm:spPr>
      <dgm:t>
        <a:bodyPr/>
        <a:lstStyle/>
        <a:p>
          <a:endParaRPr lang="en-US"/>
        </a:p>
      </dgm:t>
    </dgm:pt>
    <dgm:pt modelId="{95E0B5CF-1B94-46B9-8285-3E6E3A1A2CA1}">
      <dgm:prSet phldrT="[Text]" custT="1"/>
      <dgm:spPr>
        <a:solidFill>
          <a:schemeClr val="tx2"/>
        </a:solidFill>
      </dgm:spPr>
      <dgm:t>
        <a:bodyPr/>
        <a:lstStyle/>
        <a:p>
          <a:r>
            <a:rPr lang="en-US" sz="2400" b="1" dirty="0">
              <a:latin typeface="Times New Roman" pitchFamily="18" charset="0"/>
              <a:cs typeface="Times New Roman" pitchFamily="18" charset="0"/>
            </a:rPr>
            <a:t>Hero Splendor plus</a:t>
          </a:r>
          <a:endParaRPr lang="en-US" sz="2400" dirty="0">
            <a:latin typeface="Times New Roman" pitchFamily="18" charset="0"/>
            <a:cs typeface="Times New Roman" pitchFamily="18" charset="0"/>
          </a:endParaRPr>
        </a:p>
      </dgm:t>
    </dgm:pt>
    <dgm:pt modelId="{F3828E33-8BA8-475E-9BD4-DDAE4D309AA2}" type="parTrans" cxnId="{EE62CA82-0A4D-4E5D-A75D-9EF370316E23}">
      <dgm:prSet/>
      <dgm:spPr/>
      <dgm:t>
        <a:bodyPr/>
        <a:lstStyle/>
        <a:p>
          <a:endParaRPr lang="en-US"/>
        </a:p>
      </dgm:t>
    </dgm:pt>
    <dgm:pt modelId="{8B122C19-6CB1-4569-8946-1F7F8D6BDDBF}" type="sibTrans" cxnId="{EE62CA82-0A4D-4E5D-A75D-9EF370316E23}">
      <dgm:prSet/>
      <dgm:spPr>
        <a:blipFill rotWithShape="1">
          <a:blip xmlns:r="http://schemas.openxmlformats.org/officeDocument/2006/relationships" r:embed="rId2"/>
          <a:stretch>
            <a:fillRect/>
          </a:stretch>
        </a:blipFill>
      </dgm:spPr>
      <dgm:t>
        <a:bodyPr/>
        <a:lstStyle/>
        <a:p>
          <a:endParaRPr lang="en-US"/>
        </a:p>
      </dgm:t>
    </dgm:pt>
    <dgm:pt modelId="{EC3BB50C-759B-4A21-B811-79688663CCE9}" type="pres">
      <dgm:prSet presAssocID="{99C060A8-19C7-497C-B36D-3A893DC62DD7}" presName="Name0" presStyleCnt="0">
        <dgm:presLayoutVars>
          <dgm:chMax val="21"/>
          <dgm:chPref val="21"/>
        </dgm:presLayoutVars>
      </dgm:prSet>
      <dgm:spPr/>
    </dgm:pt>
    <dgm:pt modelId="{93D6B4D3-8DAB-4D7D-875B-719983776E19}" type="pres">
      <dgm:prSet presAssocID="{291712E1-1B80-4B71-9421-8ED269E80E0D}" presName="text1" presStyleCnt="0"/>
      <dgm:spPr/>
    </dgm:pt>
    <dgm:pt modelId="{EDD80822-0C69-4384-81EB-EA94E913B69D}" type="pres">
      <dgm:prSet presAssocID="{291712E1-1B80-4B71-9421-8ED269E80E0D}" presName="textRepeatNode" presStyleLbl="alignNode1" presStyleIdx="0" presStyleCnt="2">
        <dgm:presLayoutVars>
          <dgm:chMax val="0"/>
          <dgm:chPref val="0"/>
          <dgm:bulletEnabled val="1"/>
        </dgm:presLayoutVars>
      </dgm:prSet>
      <dgm:spPr/>
    </dgm:pt>
    <dgm:pt modelId="{DB6DF4FB-1B75-4889-9C58-3816B9176C86}" type="pres">
      <dgm:prSet presAssocID="{291712E1-1B80-4B71-9421-8ED269E80E0D}" presName="textaccent1" presStyleCnt="0"/>
      <dgm:spPr/>
    </dgm:pt>
    <dgm:pt modelId="{8ECFA6E0-5C00-47E0-9124-8CA3A0A7E355}" type="pres">
      <dgm:prSet presAssocID="{291712E1-1B80-4B71-9421-8ED269E80E0D}" presName="accentRepeatNode" presStyleLbl="solidAlignAcc1" presStyleIdx="0" presStyleCnt="4"/>
      <dgm:spPr/>
    </dgm:pt>
    <dgm:pt modelId="{F257394F-EC9C-4589-8C27-F8BBA2E23F34}" type="pres">
      <dgm:prSet presAssocID="{976B4DB1-C3AF-48FA-9B10-72A6DB8FC8DB}" presName="image1" presStyleCnt="0"/>
      <dgm:spPr/>
    </dgm:pt>
    <dgm:pt modelId="{92D68181-7388-4E0F-970B-71EDD4B1A646}" type="pres">
      <dgm:prSet presAssocID="{976B4DB1-C3AF-48FA-9B10-72A6DB8FC8DB}" presName="imageRepeatNode" presStyleLbl="alignAcc1" presStyleIdx="0" presStyleCnt="2"/>
      <dgm:spPr/>
    </dgm:pt>
    <dgm:pt modelId="{052C0DA3-F3D9-4AF7-AA14-8DA196FE9CEF}" type="pres">
      <dgm:prSet presAssocID="{976B4DB1-C3AF-48FA-9B10-72A6DB8FC8DB}" presName="imageaccent1" presStyleCnt="0"/>
      <dgm:spPr/>
    </dgm:pt>
    <dgm:pt modelId="{2B77C6EC-3E02-402A-99AF-6C58CED535DA}" type="pres">
      <dgm:prSet presAssocID="{976B4DB1-C3AF-48FA-9B10-72A6DB8FC8DB}" presName="accentRepeatNode" presStyleLbl="solidAlignAcc1" presStyleIdx="1" presStyleCnt="4"/>
      <dgm:spPr/>
    </dgm:pt>
    <dgm:pt modelId="{9ABE5E80-B70E-411B-B461-390C1570A1EA}" type="pres">
      <dgm:prSet presAssocID="{95E0B5CF-1B94-46B9-8285-3E6E3A1A2CA1}" presName="text2" presStyleCnt="0"/>
      <dgm:spPr/>
    </dgm:pt>
    <dgm:pt modelId="{57641374-BADA-4129-88F9-732551B5C9C7}" type="pres">
      <dgm:prSet presAssocID="{95E0B5CF-1B94-46B9-8285-3E6E3A1A2CA1}" presName="textRepeatNode" presStyleLbl="alignNode1" presStyleIdx="1" presStyleCnt="2">
        <dgm:presLayoutVars>
          <dgm:chMax val="0"/>
          <dgm:chPref val="0"/>
          <dgm:bulletEnabled val="1"/>
        </dgm:presLayoutVars>
      </dgm:prSet>
      <dgm:spPr/>
    </dgm:pt>
    <dgm:pt modelId="{3F2E057D-03B5-404B-BE1B-9D4A7C0CA32A}" type="pres">
      <dgm:prSet presAssocID="{95E0B5CF-1B94-46B9-8285-3E6E3A1A2CA1}" presName="textaccent2" presStyleCnt="0"/>
      <dgm:spPr/>
    </dgm:pt>
    <dgm:pt modelId="{9B996878-BAF7-4E83-9F84-13D271B71F0B}" type="pres">
      <dgm:prSet presAssocID="{95E0B5CF-1B94-46B9-8285-3E6E3A1A2CA1}" presName="accentRepeatNode" presStyleLbl="solidAlignAcc1" presStyleIdx="2" presStyleCnt="4"/>
      <dgm:spPr/>
    </dgm:pt>
    <dgm:pt modelId="{21A2A77D-DEE6-4C67-A8E2-728A179ADD30}" type="pres">
      <dgm:prSet presAssocID="{8B122C19-6CB1-4569-8946-1F7F8D6BDDBF}" presName="image2" presStyleCnt="0"/>
      <dgm:spPr/>
    </dgm:pt>
    <dgm:pt modelId="{D3AE2A98-7A08-49B3-AF4F-120CB1B02FF7}" type="pres">
      <dgm:prSet presAssocID="{8B122C19-6CB1-4569-8946-1F7F8D6BDDBF}" presName="imageRepeatNode" presStyleLbl="alignAcc1" presStyleIdx="1" presStyleCnt="2"/>
      <dgm:spPr/>
    </dgm:pt>
    <dgm:pt modelId="{930B05BF-BE91-460A-8B64-1396C422583E}" type="pres">
      <dgm:prSet presAssocID="{8B122C19-6CB1-4569-8946-1F7F8D6BDDBF}" presName="imageaccent2" presStyleCnt="0"/>
      <dgm:spPr/>
    </dgm:pt>
    <dgm:pt modelId="{E4E6C997-8652-47AF-AC3E-385F7CC04C11}" type="pres">
      <dgm:prSet presAssocID="{8B122C19-6CB1-4569-8946-1F7F8D6BDDBF}" presName="accentRepeatNode" presStyleLbl="solidAlignAcc1" presStyleIdx="3" presStyleCnt="4"/>
      <dgm:spPr/>
    </dgm:pt>
  </dgm:ptLst>
  <dgm:cxnLst>
    <dgm:cxn modelId="{313DFD7C-C080-41CA-9DBA-61042F02C3BC}" type="presOf" srcId="{95E0B5CF-1B94-46B9-8285-3E6E3A1A2CA1}" destId="{57641374-BADA-4129-88F9-732551B5C9C7}" srcOrd="0" destOrd="0" presId="urn:microsoft.com/office/officeart/2008/layout/HexagonCluster"/>
    <dgm:cxn modelId="{6F457C82-027F-4658-9781-94CBF7F7C477}" type="presOf" srcId="{99C060A8-19C7-497C-B36D-3A893DC62DD7}" destId="{EC3BB50C-759B-4A21-B811-79688663CCE9}" srcOrd="0" destOrd="0" presId="urn:microsoft.com/office/officeart/2008/layout/HexagonCluster"/>
    <dgm:cxn modelId="{EE62CA82-0A4D-4E5D-A75D-9EF370316E23}" srcId="{99C060A8-19C7-497C-B36D-3A893DC62DD7}" destId="{95E0B5CF-1B94-46B9-8285-3E6E3A1A2CA1}" srcOrd="1" destOrd="0" parTransId="{F3828E33-8BA8-475E-9BD4-DDAE4D309AA2}" sibTransId="{8B122C19-6CB1-4569-8946-1F7F8D6BDDBF}"/>
    <dgm:cxn modelId="{F7E90B1F-991E-4424-96CC-83865F2764ED}" type="presOf" srcId="{8B122C19-6CB1-4569-8946-1F7F8D6BDDBF}" destId="{D3AE2A98-7A08-49B3-AF4F-120CB1B02FF7}" srcOrd="0" destOrd="0" presId="urn:microsoft.com/office/officeart/2008/layout/HexagonCluster"/>
    <dgm:cxn modelId="{9089B231-DFDB-4358-B818-A905A564B975}" srcId="{99C060A8-19C7-497C-B36D-3A893DC62DD7}" destId="{291712E1-1B80-4B71-9421-8ED269E80E0D}" srcOrd="0" destOrd="0" parTransId="{AA9DE34F-F54A-4720-B928-EF544830658C}" sibTransId="{976B4DB1-C3AF-48FA-9B10-72A6DB8FC8DB}"/>
    <dgm:cxn modelId="{577B7E11-1B92-4D8A-8EDC-82CFB609F746}" type="presOf" srcId="{976B4DB1-C3AF-48FA-9B10-72A6DB8FC8DB}" destId="{92D68181-7388-4E0F-970B-71EDD4B1A646}" srcOrd="0" destOrd="0" presId="urn:microsoft.com/office/officeart/2008/layout/HexagonCluster"/>
    <dgm:cxn modelId="{18C9BBF1-1C91-402B-AF83-EE6E1B15BE9F}" type="presOf" srcId="{291712E1-1B80-4B71-9421-8ED269E80E0D}" destId="{EDD80822-0C69-4384-81EB-EA94E913B69D}" srcOrd="0" destOrd="0" presId="urn:microsoft.com/office/officeart/2008/layout/HexagonCluster"/>
    <dgm:cxn modelId="{5CB63215-D83C-4D1E-B10C-E1854D1617C8}" type="presParOf" srcId="{EC3BB50C-759B-4A21-B811-79688663CCE9}" destId="{93D6B4D3-8DAB-4D7D-875B-719983776E19}" srcOrd="0" destOrd="0" presId="urn:microsoft.com/office/officeart/2008/layout/HexagonCluster"/>
    <dgm:cxn modelId="{B5E7261E-1F10-4FC0-B9B7-973227A47AEE}" type="presParOf" srcId="{93D6B4D3-8DAB-4D7D-875B-719983776E19}" destId="{EDD80822-0C69-4384-81EB-EA94E913B69D}" srcOrd="0" destOrd="0" presId="urn:microsoft.com/office/officeart/2008/layout/HexagonCluster"/>
    <dgm:cxn modelId="{1B3C1FE4-76E1-499D-B7C5-40AB22527998}" type="presParOf" srcId="{EC3BB50C-759B-4A21-B811-79688663CCE9}" destId="{DB6DF4FB-1B75-4889-9C58-3816B9176C86}" srcOrd="1" destOrd="0" presId="urn:microsoft.com/office/officeart/2008/layout/HexagonCluster"/>
    <dgm:cxn modelId="{7CBCFB78-25DB-4D51-8EE0-22035ADD958B}" type="presParOf" srcId="{DB6DF4FB-1B75-4889-9C58-3816B9176C86}" destId="{8ECFA6E0-5C00-47E0-9124-8CA3A0A7E355}" srcOrd="0" destOrd="0" presId="urn:microsoft.com/office/officeart/2008/layout/HexagonCluster"/>
    <dgm:cxn modelId="{D2AE6213-3B41-419E-A248-196FCEB7F582}" type="presParOf" srcId="{EC3BB50C-759B-4A21-B811-79688663CCE9}" destId="{F257394F-EC9C-4589-8C27-F8BBA2E23F34}" srcOrd="2" destOrd="0" presId="urn:microsoft.com/office/officeart/2008/layout/HexagonCluster"/>
    <dgm:cxn modelId="{E776C7A6-3562-4C13-8A41-51B17EA3B0F9}" type="presParOf" srcId="{F257394F-EC9C-4589-8C27-F8BBA2E23F34}" destId="{92D68181-7388-4E0F-970B-71EDD4B1A646}" srcOrd="0" destOrd="0" presId="urn:microsoft.com/office/officeart/2008/layout/HexagonCluster"/>
    <dgm:cxn modelId="{EE6BF131-7FEE-4A48-99BB-8C19DC2EFE7B}" type="presParOf" srcId="{EC3BB50C-759B-4A21-B811-79688663CCE9}" destId="{052C0DA3-F3D9-4AF7-AA14-8DA196FE9CEF}" srcOrd="3" destOrd="0" presId="urn:microsoft.com/office/officeart/2008/layout/HexagonCluster"/>
    <dgm:cxn modelId="{9043B4CF-13E2-40E7-9299-42F31D9F69C6}" type="presParOf" srcId="{052C0DA3-F3D9-4AF7-AA14-8DA196FE9CEF}" destId="{2B77C6EC-3E02-402A-99AF-6C58CED535DA}" srcOrd="0" destOrd="0" presId="urn:microsoft.com/office/officeart/2008/layout/HexagonCluster"/>
    <dgm:cxn modelId="{232F420C-87A7-43D8-82D7-00641B760A1E}" type="presParOf" srcId="{EC3BB50C-759B-4A21-B811-79688663CCE9}" destId="{9ABE5E80-B70E-411B-B461-390C1570A1EA}" srcOrd="4" destOrd="0" presId="urn:microsoft.com/office/officeart/2008/layout/HexagonCluster"/>
    <dgm:cxn modelId="{1026FD81-09AA-411C-9137-17154AEDF20B}" type="presParOf" srcId="{9ABE5E80-B70E-411B-B461-390C1570A1EA}" destId="{57641374-BADA-4129-88F9-732551B5C9C7}" srcOrd="0" destOrd="0" presId="urn:microsoft.com/office/officeart/2008/layout/HexagonCluster"/>
    <dgm:cxn modelId="{AF778809-2CC4-4BC1-8E72-8D9A06C2ADC1}" type="presParOf" srcId="{EC3BB50C-759B-4A21-B811-79688663CCE9}" destId="{3F2E057D-03B5-404B-BE1B-9D4A7C0CA32A}" srcOrd="5" destOrd="0" presId="urn:microsoft.com/office/officeart/2008/layout/HexagonCluster"/>
    <dgm:cxn modelId="{9BB1518B-E9B9-4729-AB05-B38D61351C2D}" type="presParOf" srcId="{3F2E057D-03B5-404B-BE1B-9D4A7C0CA32A}" destId="{9B996878-BAF7-4E83-9F84-13D271B71F0B}" srcOrd="0" destOrd="0" presId="urn:microsoft.com/office/officeart/2008/layout/HexagonCluster"/>
    <dgm:cxn modelId="{767AA7C1-B169-4374-8376-7DB4AF72E261}" type="presParOf" srcId="{EC3BB50C-759B-4A21-B811-79688663CCE9}" destId="{21A2A77D-DEE6-4C67-A8E2-728A179ADD30}" srcOrd="6" destOrd="0" presId="urn:microsoft.com/office/officeart/2008/layout/HexagonCluster"/>
    <dgm:cxn modelId="{E056D714-9B29-4165-A940-9B2AA8A4CEF8}" type="presParOf" srcId="{21A2A77D-DEE6-4C67-A8E2-728A179ADD30}" destId="{D3AE2A98-7A08-49B3-AF4F-120CB1B02FF7}" srcOrd="0" destOrd="0" presId="urn:microsoft.com/office/officeart/2008/layout/HexagonCluster"/>
    <dgm:cxn modelId="{834D7077-7524-494D-BF33-7680EC09FEB6}" type="presParOf" srcId="{EC3BB50C-759B-4A21-B811-79688663CCE9}" destId="{930B05BF-BE91-460A-8B64-1396C422583E}" srcOrd="7" destOrd="0" presId="urn:microsoft.com/office/officeart/2008/layout/HexagonCluster"/>
    <dgm:cxn modelId="{5A8D009C-AFB6-45FD-99EE-FE4E0F86C8EE}" type="presParOf" srcId="{930B05BF-BE91-460A-8B64-1396C422583E}" destId="{E4E6C997-8652-47AF-AC3E-385F7CC04C11}"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9C060A8-19C7-497C-B36D-3A893DC62DD7}" type="doc">
      <dgm:prSet loTypeId="urn:microsoft.com/office/officeart/2008/layout/HexagonCluster" loCatId="picture" qsTypeId="urn:microsoft.com/office/officeart/2005/8/quickstyle/simple1" qsCatId="simple" csTypeId="urn:microsoft.com/office/officeart/2005/8/colors/accent1_2" csCatId="accent1" phldr="1"/>
      <dgm:spPr/>
      <dgm:t>
        <a:bodyPr/>
        <a:lstStyle/>
        <a:p>
          <a:endParaRPr lang="en-US"/>
        </a:p>
      </dgm:t>
    </dgm:pt>
    <dgm:pt modelId="{291712E1-1B80-4B71-9421-8ED269E80E0D}">
      <dgm:prSet phldrT="[Text]" custT="1"/>
      <dgm:spPr>
        <a:solidFill>
          <a:schemeClr val="tx2"/>
        </a:solidFill>
      </dgm:spPr>
      <dgm:t>
        <a:bodyPr/>
        <a:lstStyle/>
        <a:p>
          <a:r>
            <a:rPr lang="en-US" sz="2400" b="1" dirty="0">
              <a:latin typeface="Times New Roman" pitchFamily="18" charset="0"/>
              <a:cs typeface="Times New Roman" pitchFamily="18" charset="0"/>
            </a:rPr>
            <a:t>Hero Thriller</a:t>
          </a:r>
        </a:p>
      </dgm:t>
    </dgm:pt>
    <dgm:pt modelId="{AA9DE34F-F54A-4720-B928-EF544830658C}" type="parTrans" cxnId="{9089B231-DFDB-4358-B818-A905A564B975}">
      <dgm:prSet/>
      <dgm:spPr/>
      <dgm:t>
        <a:bodyPr/>
        <a:lstStyle/>
        <a:p>
          <a:endParaRPr lang="en-US"/>
        </a:p>
      </dgm:t>
    </dgm:pt>
    <dgm:pt modelId="{976B4DB1-C3AF-48FA-9B10-72A6DB8FC8DB}" type="sibTrans" cxnId="{9089B231-DFDB-4358-B818-A905A564B975}">
      <dgm:prSet/>
      <dgm:spPr>
        <a:blipFill rotWithShape="1">
          <a:blip xmlns:r="http://schemas.openxmlformats.org/officeDocument/2006/relationships" r:embed="rId1"/>
          <a:stretch>
            <a:fillRect/>
          </a:stretch>
        </a:blipFill>
      </dgm:spPr>
      <dgm:t>
        <a:bodyPr/>
        <a:lstStyle/>
        <a:p>
          <a:endParaRPr lang="en-US"/>
        </a:p>
      </dgm:t>
    </dgm:pt>
    <dgm:pt modelId="{95E0B5CF-1B94-46B9-8285-3E6E3A1A2CA1}">
      <dgm:prSet phldrT="[Text]" custT="1"/>
      <dgm:spPr>
        <a:solidFill>
          <a:schemeClr val="tx2"/>
        </a:solidFill>
      </dgm:spPr>
      <dgm:t>
        <a:bodyPr/>
        <a:lstStyle/>
        <a:p>
          <a:r>
            <a:rPr lang="en-US" sz="2400" b="1" dirty="0">
              <a:latin typeface="Times New Roman" pitchFamily="18" charset="0"/>
              <a:cs typeface="Times New Roman" pitchFamily="18" charset="0"/>
            </a:rPr>
            <a:t>Hero Maestro Edge</a:t>
          </a:r>
          <a:endParaRPr lang="en-US" sz="2400" dirty="0">
            <a:latin typeface="Times New Roman" pitchFamily="18" charset="0"/>
            <a:cs typeface="Times New Roman" pitchFamily="18" charset="0"/>
          </a:endParaRPr>
        </a:p>
      </dgm:t>
    </dgm:pt>
    <dgm:pt modelId="{F3828E33-8BA8-475E-9BD4-DDAE4D309AA2}" type="parTrans" cxnId="{EE62CA82-0A4D-4E5D-A75D-9EF370316E23}">
      <dgm:prSet/>
      <dgm:spPr/>
      <dgm:t>
        <a:bodyPr/>
        <a:lstStyle/>
        <a:p>
          <a:endParaRPr lang="en-US"/>
        </a:p>
      </dgm:t>
    </dgm:pt>
    <dgm:pt modelId="{8B122C19-6CB1-4569-8946-1F7F8D6BDDBF}" type="sibTrans" cxnId="{EE62CA82-0A4D-4E5D-A75D-9EF370316E23}">
      <dgm:prSet/>
      <dgm:spPr>
        <a:blipFill rotWithShape="1">
          <a:blip xmlns:r="http://schemas.openxmlformats.org/officeDocument/2006/relationships" r:embed="rId2"/>
          <a:stretch>
            <a:fillRect/>
          </a:stretch>
        </a:blipFill>
      </dgm:spPr>
      <dgm:t>
        <a:bodyPr/>
        <a:lstStyle/>
        <a:p>
          <a:endParaRPr lang="en-US"/>
        </a:p>
      </dgm:t>
    </dgm:pt>
    <dgm:pt modelId="{EC3BB50C-759B-4A21-B811-79688663CCE9}" type="pres">
      <dgm:prSet presAssocID="{99C060A8-19C7-497C-B36D-3A893DC62DD7}" presName="Name0" presStyleCnt="0">
        <dgm:presLayoutVars>
          <dgm:chMax val="21"/>
          <dgm:chPref val="21"/>
        </dgm:presLayoutVars>
      </dgm:prSet>
      <dgm:spPr/>
    </dgm:pt>
    <dgm:pt modelId="{93D6B4D3-8DAB-4D7D-875B-719983776E19}" type="pres">
      <dgm:prSet presAssocID="{291712E1-1B80-4B71-9421-8ED269E80E0D}" presName="text1" presStyleCnt="0"/>
      <dgm:spPr/>
    </dgm:pt>
    <dgm:pt modelId="{EDD80822-0C69-4384-81EB-EA94E913B69D}" type="pres">
      <dgm:prSet presAssocID="{291712E1-1B80-4B71-9421-8ED269E80E0D}" presName="textRepeatNode" presStyleLbl="alignNode1" presStyleIdx="0" presStyleCnt="2">
        <dgm:presLayoutVars>
          <dgm:chMax val="0"/>
          <dgm:chPref val="0"/>
          <dgm:bulletEnabled val="1"/>
        </dgm:presLayoutVars>
      </dgm:prSet>
      <dgm:spPr/>
    </dgm:pt>
    <dgm:pt modelId="{DB6DF4FB-1B75-4889-9C58-3816B9176C86}" type="pres">
      <dgm:prSet presAssocID="{291712E1-1B80-4B71-9421-8ED269E80E0D}" presName="textaccent1" presStyleCnt="0"/>
      <dgm:spPr/>
    </dgm:pt>
    <dgm:pt modelId="{8ECFA6E0-5C00-47E0-9124-8CA3A0A7E355}" type="pres">
      <dgm:prSet presAssocID="{291712E1-1B80-4B71-9421-8ED269E80E0D}" presName="accentRepeatNode" presStyleLbl="solidAlignAcc1" presStyleIdx="0" presStyleCnt="4"/>
      <dgm:spPr/>
    </dgm:pt>
    <dgm:pt modelId="{F257394F-EC9C-4589-8C27-F8BBA2E23F34}" type="pres">
      <dgm:prSet presAssocID="{976B4DB1-C3AF-48FA-9B10-72A6DB8FC8DB}" presName="image1" presStyleCnt="0"/>
      <dgm:spPr/>
    </dgm:pt>
    <dgm:pt modelId="{92D68181-7388-4E0F-970B-71EDD4B1A646}" type="pres">
      <dgm:prSet presAssocID="{976B4DB1-C3AF-48FA-9B10-72A6DB8FC8DB}" presName="imageRepeatNode" presStyleLbl="alignAcc1" presStyleIdx="0" presStyleCnt="2"/>
      <dgm:spPr/>
    </dgm:pt>
    <dgm:pt modelId="{052C0DA3-F3D9-4AF7-AA14-8DA196FE9CEF}" type="pres">
      <dgm:prSet presAssocID="{976B4DB1-C3AF-48FA-9B10-72A6DB8FC8DB}" presName="imageaccent1" presStyleCnt="0"/>
      <dgm:spPr/>
    </dgm:pt>
    <dgm:pt modelId="{2B77C6EC-3E02-402A-99AF-6C58CED535DA}" type="pres">
      <dgm:prSet presAssocID="{976B4DB1-C3AF-48FA-9B10-72A6DB8FC8DB}" presName="accentRepeatNode" presStyleLbl="solidAlignAcc1" presStyleIdx="1" presStyleCnt="4"/>
      <dgm:spPr/>
    </dgm:pt>
    <dgm:pt modelId="{9ABE5E80-B70E-411B-B461-390C1570A1EA}" type="pres">
      <dgm:prSet presAssocID="{95E0B5CF-1B94-46B9-8285-3E6E3A1A2CA1}" presName="text2" presStyleCnt="0"/>
      <dgm:spPr/>
    </dgm:pt>
    <dgm:pt modelId="{57641374-BADA-4129-88F9-732551B5C9C7}" type="pres">
      <dgm:prSet presAssocID="{95E0B5CF-1B94-46B9-8285-3E6E3A1A2CA1}" presName="textRepeatNode" presStyleLbl="alignNode1" presStyleIdx="1" presStyleCnt="2">
        <dgm:presLayoutVars>
          <dgm:chMax val="0"/>
          <dgm:chPref val="0"/>
          <dgm:bulletEnabled val="1"/>
        </dgm:presLayoutVars>
      </dgm:prSet>
      <dgm:spPr/>
    </dgm:pt>
    <dgm:pt modelId="{3F2E057D-03B5-404B-BE1B-9D4A7C0CA32A}" type="pres">
      <dgm:prSet presAssocID="{95E0B5CF-1B94-46B9-8285-3E6E3A1A2CA1}" presName="textaccent2" presStyleCnt="0"/>
      <dgm:spPr/>
    </dgm:pt>
    <dgm:pt modelId="{9B996878-BAF7-4E83-9F84-13D271B71F0B}" type="pres">
      <dgm:prSet presAssocID="{95E0B5CF-1B94-46B9-8285-3E6E3A1A2CA1}" presName="accentRepeatNode" presStyleLbl="solidAlignAcc1" presStyleIdx="2" presStyleCnt="4"/>
      <dgm:spPr/>
    </dgm:pt>
    <dgm:pt modelId="{21A2A77D-DEE6-4C67-A8E2-728A179ADD30}" type="pres">
      <dgm:prSet presAssocID="{8B122C19-6CB1-4569-8946-1F7F8D6BDDBF}" presName="image2" presStyleCnt="0"/>
      <dgm:spPr/>
    </dgm:pt>
    <dgm:pt modelId="{D3AE2A98-7A08-49B3-AF4F-120CB1B02FF7}" type="pres">
      <dgm:prSet presAssocID="{8B122C19-6CB1-4569-8946-1F7F8D6BDDBF}" presName="imageRepeatNode" presStyleLbl="alignAcc1" presStyleIdx="1" presStyleCnt="2"/>
      <dgm:spPr/>
    </dgm:pt>
    <dgm:pt modelId="{930B05BF-BE91-460A-8B64-1396C422583E}" type="pres">
      <dgm:prSet presAssocID="{8B122C19-6CB1-4569-8946-1F7F8D6BDDBF}" presName="imageaccent2" presStyleCnt="0"/>
      <dgm:spPr/>
    </dgm:pt>
    <dgm:pt modelId="{E4E6C997-8652-47AF-AC3E-385F7CC04C11}" type="pres">
      <dgm:prSet presAssocID="{8B122C19-6CB1-4569-8946-1F7F8D6BDDBF}" presName="accentRepeatNode" presStyleLbl="solidAlignAcc1" presStyleIdx="3" presStyleCnt="4"/>
      <dgm:spPr/>
    </dgm:pt>
  </dgm:ptLst>
  <dgm:cxnLst>
    <dgm:cxn modelId="{CF8DDA94-B70C-4650-A757-3AA4385E16BC}" type="presOf" srcId="{8B122C19-6CB1-4569-8946-1F7F8D6BDDBF}" destId="{D3AE2A98-7A08-49B3-AF4F-120CB1B02FF7}" srcOrd="0" destOrd="0" presId="urn:microsoft.com/office/officeart/2008/layout/HexagonCluster"/>
    <dgm:cxn modelId="{EE62CA82-0A4D-4E5D-A75D-9EF370316E23}" srcId="{99C060A8-19C7-497C-B36D-3A893DC62DD7}" destId="{95E0B5CF-1B94-46B9-8285-3E6E3A1A2CA1}" srcOrd="1" destOrd="0" parTransId="{F3828E33-8BA8-475E-9BD4-DDAE4D309AA2}" sibTransId="{8B122C19-6CB1-4569-8946-1F7F8D6BDDBF}"/>
    <dgm:cxn modelId="{9089B231-DFDB-4358-B818-A905A564B975}" srcId="{99C060A8-19C7-497C-B36D-3A893DC62DD7}" destId="{291712E1-1B80-4B71-9421-8ED269E80E0D}" srcOrd="0" destOrd="0" parTransId="{AA9DE34F-F54A-4720-B928-EF544830658C}" sibTransId="{976B4DB1-C3AF-48FA-9B10-72A6DB8FC8DB}"/>
    <dgm:cxn modelId="{4517007E-6E02-41D6-AAE6-1EAD267A51EC}" type="presOf" srcId="{99C060A8-19C7-497C-B36D-3A893DC62DD7}" destId="{EC3BB50C-759B-4A21-B811-79688663CCE9}" srcOrd="0" destOrd="0" presId="urn:microsoft.com/office/officeart/2008/layout/HexagonCluster"/>
    <dgm:cxn modelId="{22366812-2592-4F73-96E0-1D9C56569005}" type="presOf" srcId="{976B4DB1-C3AF-48FA-9B10-72A6DB8FC8DB}" destId="{92D68181-7388-4E0F-970B-71EDD4B1A646}" srcOrd="0" destOrd="0" presId="urn:microsoft.com/office/officeart/2008/layout/HexagonCluster"/>
    <dgm:cxn modelId="{9EE65098-6D6D-4C46-B8BE-815F29486BCE}" type="presOf" srcId="{95E0B5CF-1B94-46B9-8285-3E6E3A1A2CA1}" destId="{57641374-BADA-4129-88F9-732551B5C9C7}" srcOrd="0" destOrd="0" presId="urn:microsoft.com/office/officeart/2008/layout/HexagonCluster"/>
    <dgm:cxn modelId="{A7FB64AE-B90C-4A4A-A56A-F27FAA8416E5}" type="presOf" srcId="{291712E1-1B80-4B71-9421-8ED269E80E0D}" destId="{EDD80822-0C69-4384-81EB-EA94E913B69D}" srcOrd="0" destOrd="0" presId="urn:microsoft.com/office/officeart/2008/layout/HexagonCluster"/>
    <dgm:cxn modelId="{762BC7E7-2B08-442A-8A51-560E6841A084}" type="presParOf" srcId="{EC3BB50C-759B-4A21-B811-79688663CCE9}" destId="{93D6B4D3-8DAB-4D7D-875B-719983776E19}" srcOrd="0" destOrd="0" presId="urn:microsoft.com/office/officeart/2008/layout/HexagonCluster"/>
    <dgm:cxn modelId="{31931265-D814-4BFE-BF0F-39D16CCE7FAE}" type="presParOf" srcId="{93D6B4D3-8DAB-4D7D-875B-719983776E19}" destId="{EDD80822-0C69-4384-81EB-EA94E913B69D}" srcOrd="0" destOrd="0" presId="urn:microsoft.com/office/officeart/2008/layout/HexagonCluster"/>
    <dgm:cxn modelId="{77373864-9038-4CC9-802C-F7C79B2D1C9D}" type="presParOf" srcId="{EC3BB50C-759B-4A21-B811-79688663CCE9}" destId="{DB6DF4FB-1B75-4889-9C58-3816B9176C86}" srcOrd="1" destOrd="0" presId="urn:microsoft.com/office/officeart/2008/layout/HexagonCluster"/>
    <dgm:cxn modelId="{305604F8-872C-490A-ADBB-1DCBB36A7AA1}" type="presParOf" srcId="{DB6DF4FB-1B75-4889-9C58-3816B9176C86}" destId="{8ECFA6E0-5C00-47E0-9124-8CA3A0A7E355}" srcOrd="0" destOrd="0" presId="urn:microsoft.com/office/officeart/2008/layout/HexagonCluster"/>
    <dgm:cxn modelId="{5F44473D-9164-401E-BED2-D5F3368A40EA}" type="presParOf" srcId="{EC3BB50C-759B-4A21-B811-79688663CCE9}" destId="{F257394F-EC9C-4589-8C27-F8BBA2E23F34}" srcOrd="2" destOrd="0" presId="urn:microsoft.com/office/officeart/2008/layout/HexagonCluster"/>
    <dgm:cxn modelId="{48DD09C6-3F73-4815-91F5-DF0A46C0EA1E}" type="presParOf" srcId="{F257394F-EC9C-4589-8C27-F8BBA2E23F34}" destId="{92D68181-7388-4E0F-970B-71EDD4B1A646}" srcOrd="0" destOrd="0" presId="urn:microsoft.com/office/officeart/2008/layout/HexagonCluster"/>
    <dgm:cxn modelId="{E9278F0D-7E0D-455A-B9A2-A70B807300EE}" type="presParOf" srcId="{EC3BB50C-759B-4A21-B811-79688663CCE9}" destId="{052C0DA3-F3D9-4AF7-AA14-8DA196FE9CEF}" srcOrd="3" destOrd="0" presId="urn:microsoft.com/office/officeart/2008/layout/HexagonCluster"/>
    <dgm:cxn modelId="{5E431EF8-F689-4BC2-8C47-A76C462C0ED5}" type="presParOf" srcId="{052C0DA3-F3D9-4AF7-AA14-8DA196FE9CEF}" destId="{2B77C6EC-3E02-402A-99AF-6C58CED535DA}" srcOrd="0" destOrd="0" presId="urn:microsoft.com/office/officeart/2008/layout/HexagonCluster"/>
    <dgm:cxn modelId="{B04E5F2D-0064-4B54-8A58-09817E2C1359}" type="presParOf" srcId="{EC3BB50C-759B-4A21-B811-79688663CCE9}" destId="{9ABE5E80-B70E-411B-B461-390C1570A1EA}" srcOrd="4" destOrd="0" presId="urn:microsoft.com/office/officeart/2008/layout/HexagonCluster"/>
    <dgm:cxn modelId="{834D4203-F816-4011-9A35-42F4FF330523}" type="presParOf" srcId="{9ABE5E80-B70E-411B-B461-390C1570A1EA}" destId="{57641374-BADA-4129-88F9-732551B5C9C7}" srcOrd="0" destOrd="0" presId="urn:microsoft.com/office/officeart/2008/layout/HexagonCluster"/>
    <dgm:cxn modelId="{838D0974-1852-4165-8066-4A8BA8623CE1}" type="presParOf" srcId="{EC3BB50C-759B-4A21-B811-79688663CCE9}" destId="{3F2E057D-03B5-404B-BE1B-9D4A7C0CA32A}" srcOrd="5" destOrd="0" presId="urn:microsoft.com/office/officeart/2008/layout/HexagonCluster"/>
    <dgm:cxn modelId="{555DA4AD-E69E-4CC8-98CD-2DEF97C0F51D}" type="presParOf" srcId="{3F2E057D-03B5-404B-BE1B-9D4A7C0CA32A}" destId="{9B996878-BAF7-4E83-9F84-13D271B71F0B}" srcOrd="0" destOrd="0" presId="urn:microsoft.com/office/officeart/2008/layout/HexagonCluster"/>
    <dgm:cxn modelId="{7FDD173E-01D4-4749-ADE3-BC44ECCF29C3}" type="presParOf" srcId="{EC3BB50C-759B-4A21-B811-79688663CCE9}" destId="{21A2A77D-DEE6-4C67-A8E2-728A179ADD30}" srcOrd="6" destOrd="0" presId="urn:microsoft.com/office/officeart/2008/layout/HexagonCluster"/>
    <dgm:cxn modelId="{59D5FE7A-D904-43CA-8B76-402B9C437832}" type="presParOf" srcId="{21A2A77D-DEE6-4C67-A8E2-728A179ADD30}" destId="{D3AE2A98-7A08-49B3-AF4F-120CB1B02FF7}" srcOrd="0" destOrd="0" presId="urn:microsoft.com/office/officeart/2008/layout/HexagonCluster"/>
    <dgm:cxn modelId="{83F47689-1D94-40EE-96DE-96583D7E5238}" type="presParOf" srcId="{EC3BB50C-759B-4A21-B811-79688663CCE9}" destId="{930B05BF-BE91-460A-8B64-1396C422583E}" srcOrd="7" destOrd="0" presId="urn:microsoft.com/office/officeart/2008/layout/HexagonCluster"/>
    <dgm:cxn modelId="{18BFAA36-F728-4FAC-921C-28B4167BD73A}" type="presParOf" srcId="{930B05BF-BE91-460A-8B64-1396C422583E}" destId="{E4E6C997-8652-47AF-AC3E-385F7CC04C11}"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68CD4A-FB49-40E0-85D0-E22D167FCBC2}" type="doc">
      <dgm:prSet loTypeId="urn:microsoft.com/office/officeart/2005/8/layout/vList3" loCatId="picture" qsTypeId="urn:microsoft.com/office/officeart/2005/8/quickstyle/simple1" qsCatId="simple" csTypeId="urn:microsoft.com/office/officeart/2005/8/colors/accent1_2" csCatId="accent1" phldr="1"/>
      <dgm:spPr/>
    </dgm:pt>
    <dgm:pt modelId="{508C4E57-2231-4200-9E2B-F715F8BB2963}">
      <dgm:prSet phldrT="[Text]" custT="1"/>
      <dgm:spPr>
        <a:solidFill>
          <a:schemeClr val="tx2"/>
        </a:solidFill>
      </dgm:spPr>
      <dgm:t>
        <a:bodyPr/>
        <a:lstStyle/>
        <a:p>
          <a:r>
            <a:rPr lang="en-US" sz="4400" dirty="0">
              <a:latin typeface="Times New Roman" pitchFamily="18" charset="0"/>
              <a:cs typeface="Times New Roman" pitchFamily="18" charset="0"/>
            </a:rPr>
            <a:t>Tata Motors Ltd. </a:t>
          </a:r>
        </a:p>
      </dgm:t>
    </dgm:pt>
    <dgm:pt modelId="{C726FEF4-6126-45CC-8EC9-68EF20EF0867}" type="parTrans" cxnId="{24C77DFF-AC09-493E-8C82-594E08D79C0C}">
      <dgm:prSet/>
      <dgm:spPr/>
      <dgm:t>
        <a:bodyPr/>
        <a:lstStyle/>
        <a:p>
          <a:endParaRPr lang="en-US"/>
        </a:p>
      </dgm:t>
    </dgm:pt>
    <dgm:pt modelId="{0CE9DDFD-FEC3-4565-8F66-AD150185F4B8}" type="sibTrans" cxnId="{24C77DFF-AC09-493E-8C82-594E08D79C0C}">
      <dgm:prSet/>
      <dgm:spPr/>
      <dgm:t>
        <a:bodyPr/>
        <a:lstStyle/>
        <a:p>
          <a:endParaRPr lang="en-US"/>
        </a:p>
      </dgm:t>
    </dgm:pt>
    <dgm:pt modelId="{7E99C59A-3FF1-4BCA-8B41-B8822850A652}">
      <dgm:prSet phldrT="[Text]" custT="1"/>
      <dgm:spPr>
        <a:solidFill>
          <a:schemeClr val="tx2"/>
        </a:solidFill>
      </dgm:spPr>
      <dgm:t>
        <a:bodyPr/>
        <a:lstStyle/>
        <a:p>
          <a:r>
            <a:rPr lang="en-US" sz="4400" b="0" dirty="0">
              <a:latin typeface="Times New Roman" pitchFamily="18" charset="0"/>
              <a:cs typeface="Times New Roman" pitchFamily="18" charset="0"/>
            </a:rPr>
            <a:t>Ford Motor Company. </a:t>
          </a:r>
        </a:p>
      </dgm:t>
    </dgm:pt>
    <dgm:pt modelId="{1C8DC79A-C2F7-4C6B-B645-2D5EB3BFAC87}" type="parTrans" cxnId="{04C964A5-D8A2-4DD0-A57E-6F565069073C}">
      <dgm:prSet/>
      <dgm:spPr/>
      <dgm:t>
        <a:bodyPr/>
        <a:lstStyle/>
        <a:p>
          <a:endParaRPr lang="en-US"/>
        </a:p>
      </dgm:t>
    </dgm:pt>
    <dgm:pt modelId="{49EE92BB-CD06-4C08-AEE4-FF47147C92D4}" type="sibTrans" cxnId="{04C964A5-D8A2-4DD0-A57E-6F565069073C}">
      <dgm:prSet/>
      <dgm:spPr/>
      <dgm:t>
        <a:bodyPr/>
        <a:lstStyle/>
        <a:p>
          <a:endParaRPr lang="en-US"/>
        </a:p>
      </dgm:t>
    </dgm:pt>
    <dgm:pt modelId="{C02A7DFF-1E45-4018-B14B-C056B764AB0E}">
      <dgm:prSet phldrT="[Text]" custT="1"/>
      <dgm:spPr>
        <a:solidFill>
          <a:schemeClr val="tx2"/>
        </a:solidFill>
      </dgm:spPr>
      <dgm:t>
        <a:bodyPr/>
        <a:lstStyle/>
        <a:p>
          <a:r>
            <a:rPr lang="en-US" sz="4400" u="none" dirty="0">
              <a:solidFill>
                <a:schemeClr val="bg1"/>
              </a:solidFill>
              <a:latin typeface="Times New Roman" pitchFamily="18" charset="0"/>
              <a:cs typeface="Times New Roman" pitchFamily="18" charset="0"/>
            </a:rPr>
            <a:t>Hyundai Motor Ltd.</a:t>
          </a:r>
        </a:p>
      </dgm:t>
    </dgm:pt>
    <dgm:pt modelId="{22165697-AA9C-461B-9E16-CD93FC251745}" type="parTrans" cxnId="{F786A859-C2BE-4010-AA33-6E7D2F9A3314}">
      <dgm:prSet/>
      <dgm:spPr/>
      <dgm:t>
        <a:bodyPr/>
        <a:lstStyle/>
        <a:p>
          <a:endParaRPr lang="en-US"/>
        </a:p>
      </dgm:t>
    </dgm:pt>
    <dgm:pt modelId="{0F5FCFA8-C445-40DA-96BA-A8A554F30180}" type="sibTrans" cxnId="{F786A859-C2BE-4010-AA33-6E7D2F9A3314}">
      <dgm:prSet/>
      <dgm:spPr/>
      <dgm:t>
        <a:bodyPr/>
        <a:lstStyle/>
        <a:p>
          <a:endParaRPr lang="en-US"/>
        </a:p>
      </dgm:t>
    </dgm:pt>
    <dgm:pt modelId="{8E0C35E3-E2EA-4F7D-822A-A7E5DBAB8EDF}" type="pres">
      <dgm:prSet presAssocID="{1268CD4A-FB49-40E0-85D0-E22D167FCBC2}" presName="linearFlow" presStyleCnt="0">
        <dgm:presLayoutVars>
          <dgm:dir/>
          <dgm:resizeHandles val="exact"/>
        </dgm:presLayoutVars>
      </dgm:prSet>
      <dgm:spPr/>
    </dgm:pt>
    <dgm:pt modelId="{A6079FAA-7047-40DD-A646-3C16E3575DBD}" type="pres">
      <dgm:prSet presAssocID="{508C4E57-2231-4200-9E2B-F715F8BB2963}" presName="composite" presStyleCnt="0"/>
      <dgm:spPr/>
    </dgm:pt>
    <dgm:pt modelId="{ACEAF3F3-A640-425A-8970-305C2C30916F}" type="pres">
      <dgm:prSet presAssocID="{508C4E57-2231-4200-9E2B-F715F8BB2963}" presName="imgShp" presStyleLbl="fgImgPlace1" presStyleIdx="0" presStyleCnt="3" custLinFactNeighborX="3574" custLinFactNeighborY="-124"/>
      <dgm:spPr>
        <a:prstGeom prst="flowChartConnector">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pt>
    <dgm:pt modelId="{43BC943C-67C1-4A3E-9D94-A9FF4EBB99C9}" type="pres">
      <dgm:prSet presAssocID="{508C4E57-2231-4200-9E2B-F715F8BB2963}" presName="txShp" presStyleLbl="node1" presStyleIdx="0" presStyleCnt="3">
        <dgm:presLayoutVars>
          <dgm:bulletEnabled val="1"/>
        </dgm:presLayoutVars>
      </dgm:prSet>
      <dgm:spPr/>
    </dgm:pt>
    <dgm:pt modelId="{7E72CFE8-4375-47D8-AC43-1EBB40D3BB4F}" type="pres">
      <dgm:prSet presAssocID="{0CE9DDFD-FEC3-4565-8F66-AD150185F4B8}" presName="spacing" presStyleCnt="0"/>
      <dgm:spPr/>
    </dgm:pt>
    <dgm:pt modelId="{109A8330-0FC4-47DF-8795-2851ECBC6D2A}" type="pres">
      <dgm:prSet presAssocID="{7E99C59A-3FF1-4BCA-8B41-B8822850A652}" presName="composite" presStyleCnt="0"/>
      <dgm:spPr/>
    </dgm:pt>
    <dgm:pt modelId="{2BB384E2-0754-4184-8BB1-83BA1E545059}" type="pres">
      <dgm:prSet presAssocID="{7E99C59A-3FF1-4BCA-8B41-B8822850A652}" presName="imgShp" presStyleLbl="fgImgPlace1" presStyleIdx="1" presStyleCnt="3" custScaleX="119259" custLinFactNeighborX="-1968" custLinFactNeighborY="1435"/>
      <dgm:spPr>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dgm:spPr>
    </dgm:pt>
    <dgm:pt modelId="{3D624245-9BF2-48CD-8D0F-3AC66235DC37}" type="pres">
      <dgm:prSet presAssocID="{7E99C59A-3FF1-4BCA-8B41-B8822850A652}" presName="txShp" presStyleLbl="node1" presStyleIdx="1" presStyleCnt="3" custScaleX="107141">
        <dgm:presLayoutVars>
          <dgm:bulletEnabled val="1"/>
        </dgm:presLayoutVars>
      </dgm:prSet>
      <dgm:spPr/>
    </dgm:pt>
    <dgm:pt modelId="{7405A918-538E-49F8-9662-9C153DA56738}" type="pres">
      <dgm:prSet presAssocID="{49EE92BB-CD06-4C08-AEE4-FF47147C92D4}" presName="spacing" presStyleCnt="0"/>
      <dgm:spPr/>
    </dgm:pt>
    <dgm:pt modelId="{D758AB9F-59F4-4CFB-A586-F239A8F4B5E3}" type="pres">
      <dgm:prSet presAssocID="{C02A7DFF-1E45-4018-B14B-C056B764AB0E}" presName="composite" presStyleCnt="0"/>
      <dgm:spPr/>
    </dgm:pt>
    <dgm:pt modelId="{94F4AC7F-657F-4A9A-88EA-9C9476691F05}" type="pres">
      <dgm:prSet presAssocID="{C02A7DFF-1E45-4018-B14B-C056B764AB0E}" presName="imgShp" presStyleLbl="fgImgPlace1" presStyleIdx="2" presStyleCnt="3" custScaleX="111425" custScaleY="88573" custLinFactNeighborX="-4996" custLinFactNeighborY="-2719"/>
      <dgm:spPr>
        <a:blipFill>
          <a:blip xmlns:r="http://schemas.openxmlformats.org/officeDocument/2006/relationships" r:embed="rId3">
            <a:extLst>
              <a:ext uri="{28A0092B-C50C-407E-A947-70E740481C1C}">
                <a14:useLocalDpi xmlns:a14="http://schemas.microsoft.com/office/drawing/2010/main" val="0"/>
              </a:ext>
            </a:extLst>
          </a:blip>
          <a:srcRect/>
          <a:stretch>
            <a:fillRect l="-19000" r="-19000"/>
          </a:stretch>
        </a:blipFill>
      </dgm:spPr>
    </dgm:pt>
    <dgm:pt modelId="{2D6716E1-710C-40DC-A524-0B8C222B7F3C}" type="pres">
      <dgm:prSet presAssocID="{C02A7DFF-1E45-4018-B14B-C056B764AB0E}" presName="txShp" presStyleLbl="node1" presStyleIdx="2" presStyleCnt="3">
        <dgm:presLayoutVars>
          <dgm:bulletEnabled val="1"/>
        </dgm:presLayoutVars>
      </dgm:prSet>
      <dgm:spPr/>
    </dgm:pt>
  </dgm:ptLst>
  <dgm:cxnLst>
    <dgm:cxn modelId="{934D2530-1665-4053-B0E7-CEA089BDAB0C}" type="presOf" srcId="{1268CD4A-FB49-40E0-85D0-E22D167FCBC2}" destId="{8E0C35E3-E2EA-4F7D-822A-A7E5DBAB8EDF}" srcOrd="0" destOrd="0" presId="urn:microsoft.com/office/officeart/2005/8/layout/vList3"/>
    <dgm:cxn modelId="{336C6013-C888-4AA4-8DFE-E1DD4DEBF6C6}" type="presOf" srcId="{508C4E57-2231-4200-9E2B-F715F8BB2963}" destId="{43BC943C-67C1-4A3E-9D94-A9FF4EBB99C9}" srcOrd="0" destOrd="0" presId="urn:microsoft.com/office/officeart/2005/8/layout/vList3"/>
    <dgm:cxn modelId="{04C964A5-D8A2-4DD0-A57E-6F565069073C}" srcId="{1268CD4A-FB49-40E0-85D0-E22D167FCBC2}" destId="{7E99C59A-3FF1-4BCA-8B41-B8822850A652}" srcOrd="1" destOrd="0" parTransId="{1C8DC79A-C2F7-4C6B-B645-2D5EB3BFAC87}" sibTransId="{49EE92BB-CD06-4C08-AEE4-FF47147C92D4}"/>
    <dgm:cxn modelId="{24C77DFF-AC09-493E-8C82-594E08D79C0C}" srcId="{1268CD4A-FB49-40E0-85D0-E22D167FCBC2}" destId="{508C4E57-2231-4200-9E2B-F715F8BB2963}" srcOrd="0" destOrd="0" parTransId="{C726FEF4-6126-45CC-8EC9-68EF20EF0867}" sibTransId="{0CE9DDFD-FEC3-4565-8F66-AD150185F4B8}"/>
    <dgm:cxn modelId="{DC33E978-503D-4129-8184-C0831BDF756E}" type="presOf" srcId="{7E99C59A-3FF1-4BCA-8B41-B8822850A652}" destId="{3D624245-9BF2-48CD-8D0F-3AC66235DC37}" srcOrd="0" destOrd="0" presId="urn:microsoft.com/office/officeart/2005/8/layout/vList3"/>
    <dgm:cxn modelId="{E88F4836-B9B5-4E7A-B372-91ACF1E22CCF}" type="presOf" srcId="{C02A7DFF-1E45-4018-B14B-C056B764AB0E}" destId="{2D6716E1-710C-40DC-A524-0B8C222B7F3C}" srcOrd="0" destOrd="0" presId="urn:microsoft.com/office/officeart/2005/8/layout/vList3"/>
    <dgm:cxn modelId="{F786A859-C2BE-4010-AA33-6E7D2F9A3314}" srcId="{1268CD4A-FB49-40E0-85D0-E22D167FCBC2}" destId="{C02A7DFF-1E45-4018-B14B-C056B764AB0E}" srcOrd="2" destOrd="0" parTransId="{22165697-AA9C-461B-9E16-CD93FC251745}" sibTransId="{0F5FCFA8-C445-40DA-96BA-A8A554F30180}"/>
    <dgm:cxn modelId="{1A0CFC1A-2EF5-4C4F-8065-EFE2A7A109E6}" type="presParOf" srcId="{8E0C35E3-E2EA-4F7D-822A-A7E5DBAB8EDF}" destId="{A6079FAA-7047-40DD-A646-3C16E3575DBD}" srcOrd="0" destOrd="0" presId="urn:microsoft.com/office/officeart/2005/8/layout/vList3"/>
    <dgm:cxn modelId="{E8229311-B3BC-488D-B360-C1B63858B94C}" type="presParOf" srcId="{A6079FAA-7047-40DD-A646-3C16E3575DBD}" destId="{ACEAF3F3-A640-425A-8970-305C2C30916F}" srcOrd="0" destOrd="0" presId="urn:microsoft.com/office/officeart/2005/8/layout/vList3"/>
    <dgm:cxn modelId="{38438D1B-5222-4CDE-959C-D76946C5C460}" type="presParOf" srcId="{A6079FAA-7047-40DD-A646-3C16E3575DBD}" destId="{43BC943C-67C1-4A3E-9D94-A9FF4EBB99C9}" srcOrd="1" destOrd="0" presId="urn:microsoft.com/office/officeart/2005/8/layout/vList3"/>
    <dgm:cxn modelId="{AE849CC8-5D01-4B76-94DD-74A966E8079E}" type="presParOf" srcId="{8E0C35E3-E2EA-4F7D-822A-A7E5DBAB8EDF}" destId="{7E72CFE8-4375-47D8-AC43-1EBB40D3BB4F}" srcOrd="1" destOrd="0" presId="urn:microsoft.com/office/officeart/2005/8/layout/vList3"/>
    <dgm:cxn modelId="{3B56F044-2508-41A8-8D62-57798A112539}" type="presParOf" srcId="{8E0C35E3-E2EA-4F7D-822A-A7E5DBAB8EDF}" destId="{109A8330-0FC4-47DF-8795-2851ECBC6D2A}" srcOrd="2" destOrd="0" presId="urn:microsoft.com/office/officeart/2005/8/layout/vList3"/>
    <dgm:cxn modelId="{801929FE-161E-4821-8ED2-78701E5ECEE9}" type="presParOf" srcId="{109A8330-0FC4-47DF-8795-2851ECBC6D2A}" destId="{2BB384E2-0754-4184-8BB1-83BA1E545059}" srcOrd="0" destOrd="0" presId="urn:microsoft.com/office/officeart/2005/8/layout/vList3"/>
    <dgm:cxn modelId="{8FF34199-9404-4DC8-88F8-44084ECFDDBE}" type="presParOf" srcId="{109A8330-0FC4-47DF-8795-2851ECBC6D2A}" destId="{3D624245-9BF2-48CD-8D0F-3AC66235DC37}" srcOrd="1" destOrd="0" presId="urn:microsoft.com/office/officeart/2005/8/layout/vList3"/>
    <dgm:cxn modelId="{087E4F85-9F77-4F05-9C85-362EF561B113}" type="presParOf" srcId="{8E0C35E3-E2EA-4F7D-822A-A7E5DBAB8EDF}" destId="{7405A918-538E-49F8-9662-9C153DA56738}" srcOrd="3" destOrd="0" presId="urn:microsoft.com/office/officeart/2005/8/layout/vList3"/>
    <dgm:cxn modelId="{B77DAE79-EF82-4184-AECA-AA8F04DC2FC2}" type="presParOf" srcId="{8E0C35E3-E2EA-4F7D-822A-A7E5DBAB8EDF}" destId="{D758AB9F-59F4-4CFB-A586-F239A8F4B5E3}" srcOrd="4" destOrd="0" presId="urn:microsoft.com/office/officeart/2005/8/layout/vList3"/>
    <dgm:cxn modelId="{D088EF17-4ABB-4A46-8E55-8A1B37B2FC74}" type="presParOf" srcId="{D758AB9F-59F4-4CFB-A586-F239A8F4B5E3}" destId="{94F4AC7F-657F-4A9A-88EA-9C9476691F05}" srcOrd="0" destOrd="0" presId="urn:microsoft.com/office/officeart/2005/8/layout/vList3"/>
    <dgm:cxn modelId="{DC3556BB-2B2B-4239-B102-8FF33A7D09B2}" type="presParOf" srcId="{D758AB9F-59F4-4CFB-A586-F239A8F4B5E3}" destId="{2D6716E1-710C-40DC-A524-0B8C222B7F3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68CD4A-FB49-40E0-85D0-E22D167FCBC2}" type="doc">
      <dgm:prSet loTypeId="urn:microsoft.com/office/officeart/2005/8/layout/vList3" loCatId="picture" qsTypeId="urn:microsoft.com/office/officeart/2005/8/quickstyle/simple1" qsCatId="simple" csTypeId="urn:microsoft.com/office/officeart/2005/8/colors/accent1_2" csCatId="accent1" phldr="1"/>
      <dgm:spPr/>
    </dgm:pt>
    <dgm:pt modelId="{508C4E57-2231-4200-9E2B-F715F8BB2963}">
      <dgm:prSet phldrT="[Text]" custT="1"/>
      <dgm:spPr>
        <a:solidFill>
          <a:schemeClr val="tx2"/>
        </a:solidFill>
      </dgm:spPr>
      <dgm:t>
        <a:bodyPr/>
        <a:lstStyle/>
        <a:p>
          <a:r>
            <a:rPr lang="en-US" sz="4400" b="0" dirty="0" err="1">
              <a:latin typeface="Times New Roman" pitchFamily="18" charset="0"/>
              <a:cs typeface="Times New Roman" pitchFamily="18" charset="0"/>
            </a:rPr>
            <a:t>Maruti</a:t>
          </a:r>
          <a:r>
            <a:rPr lang="en-US" sz="4400" b="0" dirty="0">
              <a:latin typeface="Times New Roman" pitchFamily="18" charset="0"/>
              <a:cs typeface="Times New Roman" pitchFamily="18" charset="0"/>
            </a:rPr>
            <a:t> Suzuki . </a:t>
          </a:r>
        </a:p>
      </dgm:t>
    </dgm:pt>
    <dgm:pt modelId="{C726FEF4-6126-45CC-8EC9-68EF20EF0867}" type="parTrans" cxnId="{24C77DFF-AC09-493E-8C82-594E08D79C0C}">
      <dgm:prSet/>
      <dgm:spPr/>
      <dgm:t>
        <a:bodyPr/>
        <a:lstStyle/>
        <a:p>
          <a:endParaRPr lang="en-US"/>
        </a:p>
      </dgm:t>
    </dgm:pt>
    <dgm:pt modelId="{0CE9DDFD-FEC3-4565-8F66-AD150185F4B8}" type="sibTrans" cxnId="{24C77DFF-AC09-493E-8C82-594E08D79C0C}">
      <dgm:prSet/>
      <dgm:spPr/>
      <dgm:t>
        <a:bodyPr/>
        <a:lstStyle/>
        <a:p>
          <a:endParaRPr lang="en-US"/>
        </a:p>
      </dgm:t>
    </dgm:pt>
    <dgm:pt modelId="{7E99C59A-3FF1-4BCA-8B41-B8822850A652}">
      <dgm:prSet phldrT="[Text]" custT="1"/>
      <dgm:spPr>
        <a:solidFill>
          <a:schemeClr val="tx2"/>
        </a:solidFill>
      </dgm:spPr>
      <dgm:t>
        <a:bodyPr/>
        <a:lstStyle/>
        <a:p>
          <a:r>
            <a:rPr lang="en-US" sz="4400" b="0" dirty="0">
              <a:latin typeface="Times New Roman" pitchFamily="18" charset="0"/>
              <a:cs typeface="Times New Roman" pitchFamily="18" charset="0"/>
            </a:rPr>
            <a:t>TVS Motor Company Ltd. </a:t>
          </a:r>
        </a:p>
      </dgm:t>
    </dgm:pt>
    <dgm:pt modelId="{1C8DC79A-C2F7-4C6B-B645-2D5EB3BFAC87}" type="parTrans" cxnId="{04C964A5-D8A2-4DD0-A57E-6F565069073C}">
      <dgm:prSet/>
      <dgm:spPr/>
      <dgm:t>
        <a:bodyPr/>
        <a:lstStyle/>
        <a:p>
          <a:endParaRPr lang="en-US"/>
        </a:p>
      </dgm:t>
    </dgm:pt>
    <dgm:pt modelId="{49EE92BB-CD06-4C08-AEE4-FF47147C92D4}" type="sibTrans" cxnId="{04C964A5-D8A2-4DD0-A57E-6F565069073C}">
      <dgm:prSet/>
      <dgm:spPr/>
      <dgm:t>
        <a:bodyPr/>
        <a:lstStyle/>
        <a:p>
          <a:endParaRPr lang="en-US"/>
        </a:p>
      </dgm:t>
    </dgm:pt>
    <dgm:pt modelId="{C02A7DFF-1E45-4018-B14B-C056B764AB0E}">
      <dgm:prSet phldrT="[Text]" custT="1"/>
      <dgm:spPr>
        <a:solidFill>
          <a:schemeClr val="tx2"/>
        </a:solidFill>
      </dgm:spPr>
      <dgm:t>
        <a:bodyPr/>
        <a:lstStyle/>
        <a:p>
          <a:r>
            <a:rPr lang="en-US" sz="4400" b="0" dirty="0">
              <a:latin typeface="Times New Roman" pitchFamily="18" charset="0"/>
              <a:cs typeface="Times New Roman" pitchFamily="18" charset="0"/>
            </a:rPr>
            <a:t>Force Motors Ltd.</a:t>
          </a:r>
          <a:endParaRPr lang="en-US" sz="4400" b="0" u="none" dirty="0">
            <a:solidFill>
              <a:schemeClr val="bg1"/>
            </a:solidFill>
            <a:latin typeface="Times New Roman" pitchFamily="18" charset="0"/>
            <a:cs typeface="Times New Roman" pitchFamily="18" charset="0"/>
          </a:endParaRPr>
        </a:p>
      </dgm:t>
    </dgm:pt>
    <dgm:pt modelId="{22165697-AA9C-461B-9E16-CD93FC251745}" type="parTrans" cxnId="{F786A859-C2BE-4010-AA33-6E7D2F9A3314}">
      <dgm:prSet/>
      <dgm:spPr/>
      <dgm:t>
        <a:bodyPr/>
        <a:lstStyle/>
        <a:p>
          <a:endParaRPr lang="en-US"/>
        </a:p>
      </dgm:t>
    </dgm:pt>
    <dgm:pt modelId="{0F5FCFA8-C445-40DA-96BA-A8A554F30180}" type="sibTrans" cxnId="{F786A859-C2BE-4010-AA33-6E7D2F9A3314}">
      <dgm:prSet/>
      <dgm:spPr/>
      <dgm:t>
        <a:bodyPr/>
        <a:lstStyle/>
        <a:p>
          <a:endParaRPr lang="en-US"/>
        </a:p>
      </dgm:t>
    </dgm:pt>
    <dgm:pt modelId="{8E0C35E3-E2EA-4F7D-822A-A7E5DBAB8EDF}" type="pres">
      <dgm:prSet presAssocID="{1268CD4A-FB49-40E0-85D0-E22D167FCBC2}" presName="linearFlow" presStyleCnt="0">
        <dgm:presLayoutVars>
          <dgm:dir/>
          <dgm:resizeHandles val="exact"/>
        </dgm:presLayoutVars>
      </dgm:prSet>
      <dgm:spPr/>
    </dgm:pt>
    <dgm:pt modelId="{A6079FAA-7047-40DD-A646-3C16E3575DBD}" type="pres">
      <dgm:prSet presAssocID="{508C4E57-2231-4200-9E2B-F715F8BB2963}" presName="composite" presStyleCnt="0"/>
      <dgm:spPr/>
    </dgm:pt>
    <dgm:pt modelId="{ACEAF3F3-A640-425A-8970-305C2C30916F}" type="pres">
      <dgm:prSet presAssocID="{508C4E57-2231-4200-9E2B-F715F8BB2963}" presName="imgShp" presStyleLbl="fgImgPlace1" presStyleIdx="0" presStyleCnt="3"/>
      <dgm:spPr>
        <a:blipFill rotWithShape="1">
          <a:blip xmlns:r="http://schemas.openxmlformats.org/officeDocument/2006/relationships" r:embed="rId1"/>
          <a:stretch>
            <a:fillRect/>
          </a:stretch>
        </a:blipFill>
      </dgm:spPr>
    </dgm:pt>
    <dgm:pt modelId="{43BC943C-67C1-4A3E-9D94-A9FF4EBB99C9}" type="pres">
      <dgm:prSet presAssocID="{508C4E57-2231-4200-9E2B-F715F8BB2963}" presName="txShp" presStyleLbl="node1" presStyleIdx="0" presStyleCnt="3">
        <dgm:presLayoutVars>
          <dgm:bulletEnabled val="1"/>
        </dgm:presLayoutVars>
      </dgm:prSet>
      <dgm:spPr/>
    </dgm:pt>
    <dgm:pt modelId="{7E72CFE8-4375-47D8-AC43-1EBB40D3BB4F}" type="pres">
      <dgm:prSet presAssocID="{0CE9DDFD-FEC3-4565-8F66-AD150185F4B8}" presName="spacing" presStyleCnt="0"/>
      <dgm:spPr/>
    </dgm:pt>
    <dgm:pt modelId="{109A8330-0FC4-47DF-8795-2851ECBC6D2A}" type="pres">
      <dgm:prSet presAssocID="{7E99C59A-3FF1-4BCA-8B41-B8822850A652}" presName="composite" presStyleCnt="0"/>
      <dgm:spPr/>
    </dgm:pt>
    <dgm:pt modelId="{2BB384E2-0754-4184-8BB1-83BA1E545059}" type="pres">
      <dgm:prSet presAssocID="{7E99C59A-3FF1-4BCA-8B41-B8822850A652}" presName="imgShp" presStyleLbl="fgImgPlace1" presStyleIdx="1" presStyleCnt="3" custScaleX="119259" custLinFactNeighborX="-1968" custLinFactNeighborY="1435"/>
      <dgm:spPr>
        <a:blipFill rotWithShape="1">
          <a:blip xmlns:r="http://schemas.openxmlformats.org/officeDocument/2006/relationships" r:embed="rId2"/>
          <a:stretch>
            <a:fillRect/>
          </a:stretch>
        </a:blipFill>
      </dgm:spPr>
    </dgm:pt>
    <dgm:pt modelId="{3D624245-9BF2-48CD-8D0F-3AC66235DC37}" type="pres">
      <dgm:prSet presAssocID="{7E99C59A-3FF1-4BCA-8B41-B8822850A652}" presName="txShp" presStyleLbl="node1" presStyleIdx="1" presStyleCnt="3" custScaleX="107141">
        <dgm:presLayoutVars>
          <dgm:bulletEnabled val="1"/>
        </dgm:presLayoutVars>
      </dgm:prSet>
      <dgm:spPr/>
    </dgm:pt>
    <dgm:pt modelId="{7405A918-538E-49F8-9662-9C153DA56738}" type="pres">
      <dgm:prSet presAssocID="{49EE92BB-CD06-4C08-AEE4-FF47147C92D4}" presName="spacing" presStyleCnt="0"/>
      <dgm:spPr/>
    </dgm:pt>
    <dgm:pt modelId="{D758AB9F-59F4-4CFB-A586-F239A8F4B5E3}" type="pres">
      <dgm:prSet presAssocID="{C02A7DFF-1E45-4018-B14B-C056B764AB0E}" presName="composite" presStyleCnt="0"/>
      <dgm:spPr/>
    </dgm:pt>
    <dgm:pt modelId="{94F4AC7F-657F-4A9A-88EA-9C9476691F05}" type="pres">
      <dgm:prSet presAssocID="{C02A7DFF-1E45-4018-B14B-C056B764AB0E}" presName="imgShp" presStyleLbl="fgImgPlace1" presStyleIdx="2" presStyleCnt="3" custScaleX="128541" custLinFactNeighborX="-6431" custLinFactNeighborY="-2719"/>
      <dgm:spPr>
        <a:blipFill>
          <a:blip xmlns:r="http://schemas.openxmlformats.org/officeDocument/2006/relationships" r:embed="rId3">
            <a:extLst>
              <a:ext uri="{28A0092B-C50C-407E-A947-70E740481C1C}">
                <a14:useLocalDpi xmlns:a14="http://schemas.microsoft.com/office/drawing/2010/main" val="0"/>
              </a:ext>
            </a:extLst>
          </a:blip>
          <a:srcRect/>
          <a:stretch>
            <a:fillRect t="-14000" b="-14000"/>
          </a:stretch>
        </a:blipFill>
      </dgm:spPr>
    </dgm:pt>
    <dgm:pt modelId="{2D6716E1-710C-40DC-A524-0B8C222B7F3C}" type="pres">
      <dgm:prSet presAssocID="{C02A7DFF-1E45-4018-B14B-C056B764AB0E}" presName="txShp" presStyleLbl="node1" presStyleIdx="2" presStyleCnt="3">
        <dgm:presLayoutVars>
          <dgm:bulletEnabled val="1"/>
        </dgm:presLayoutVars>
      </dgm:prSet>
      <dgm:spPr/>
    </dgm:pt>
  </dgm:ptLst>
  <dgm:cxnLst>
    <dgm:cxn modelId="{3A0FBD38-C098-443A-9DE4-95A7B32795B8}" type="presOf" srcId="{508C4E57-2231-4200-9E2B-F715F8BB2963}" destId="{43BC943C-67C1-4A3E-9D94-A9FF4EBB99C9}" srcOrd="0" destOrd="0" presId="urn:microsoft.com/office/officeart/2005/8/layout/vList3"/>
    <dgm:cxn modelId="{04C964A5-D8A2-4DD0-A57E-6F565069073C}" srcId="{1268CD4A-FB49-40E0-85D0-E22D167FCBC2}" destId="{7E99C59A-3FF1-4BCA-8B41-B8822850A652}" srcOrd="1" destOrd="0" parTransId="{1C8DC79A-C2F7-4C6B-B645-2D5EB3BFAC87}" sibTransId="{49EE92BB-CD06-4C08-AEE4-FF47147C92D4}"/>
    <dgm:cxn modelId="{24C77DFF-AC09-493E-8C82-594E08D79C0C}" srcId="{1268CD4A-FB49-40E0-85D0-E22D167FCBC2}" destId="{508C4E57-2231-4200-9E2B-F715F8BB2963}" srcOrd="0" destOrd="0" parTransId="{C726FEF4-6126-45CC-8EC9-68EF20EF0867}" sibTransId="{0CE9DDFD-FEC3-4565-8F66-AD150185F4B8}"/>
    <dgm:cxn modelId="{4EC3EFE7-3876-4319-A088-76CEDCB8E31A}" type="presOf" srcId="{1268CD4A-FB49-40E0-85D0-E22D167FCBC2}" destId="{8E0C35E3-E2EA-4F7D-822A-A7E5DBAB8EDF}" srcOrd="0" destOrd="0" presId="urn:microsoft.com/office/officeart/2005/8/layout/vList3"/>
    <dgm:cxn modelId="{333EA016-254F-490E-9A83-68B0D29FD708}" type="presOf" srcId="{7E99C59A-3FF1-4BCA-8B41-B8822850A652}" destId="{3D624245-9BF2-48CD-8D0F-3AC66235DC37}" srcOrd="0" destOrd="0" presId="urn:microsoft.com/office/officeart/2005/8/layout/vList3"/>
    <dgm:cxn modelId="{C87908B1-BE1B-4894-9740-8AE00040CA84}" type="presOf" srcId="{C02A7DFF-1E45-4018-B14B-C056B764AB0E}" destId="{2D6716E1-710C-40DC-A524-0B8C222B7F3C}" srcOrd="0" destOrd="0" presId="urn:microsoft.com/office/officeart/2005/8/layout/vList3"/>
    <dgm:cxn modelId="{F786A859-C2BE-4010-AA33-6E7D2F9A3314}" srcId="{1268CD4A-FB49-40E0-85D0-E22D167FCBC2}" destId="{C02A7DFF-1E45-4018-B14B-C056B764AB0E}" srcOrd="2" destOrd="0" parTransId="{22165697-AA9C-461B-9E16-CD93FC251745}" sibTransId="{0F5FCFA8-C445-40DA-96BA-A8A554F30180}"/>
    <dgm:cxn modelId="{9CD69AE2-D27C-4AB1-B97B-4414027A78F4}" type="presParOf" srcId="{8E0C35E3-E2EA-4F7D-822A-A7E5DBAB8EDF}" destId="{A6079FAA-7047-40DD-A646-3C16E3575DBD}" srcOrd="0" destOrd="0" presId="urn:microsoft.com/office/officeart/2005/8/layout/vList3"/>
    <dgm:cxn modelId="{EDAA3550-E760-4B1A-92FB-BA602BE58437}" type="presParOf" srcId="{A6079FAA-7047-40DD-A646-3C16E3575DBD}" destId="{ACEAF3F3-A640-425A-8970-305C2C30916F}" srcOrd="0" destOrd="0" presId="urn:microsoft.com/office/officeart/2005/8/layout/vList3"/>
    <dgm:cxn modelId="{AC617799-3B51-4A32-AFED-B1A4D9829E3C}" type="presParOf" srcId="{A6079FAA-7047-40DD-A646-3C16E3575DBD}" destId="{43BC943C-67C1-4A3E-9D94-A9FF4EBB99C9}" srcOrd="1" destOrd="0" presId="urn:microsoft.com/office/officeart/2005/8/layout/vList3"/>
    <dgm:cxn modelId="{00A3303B-1BC4-4DF4-B4F3-E36736876D5D}" type="presParOf" srcId="{8E0C35E3-E2EA-4F7D-822A-A7E5DBAB8EDF}" destId="{7E72CFE8-4375-47D8-AC43-1EBB40D3BB4F}" srcOrd="1" destOrd="0" presId="urn:microsoft.com/office/officeart/2005/8/layout/vList3"/>
    <dgm:cxn modelId="{66B64D63-9F79-4CD8-AC73-25ACEBE90341}" type="presParOf" srcId="{8E0C35E3-E2EA-4F7D-822A-A7E5DBAB8EDF}" destId="{109A8330-0FC4-47DF-8795-2851ECBC6D2A}" srcOrd="2" destOrd="0" presId="urn:microsoft.com/office/officeart/2005/8/layout/vList3"/>
    <dgm:cxn modelId="{B1FE9FBA-C73F-4C23-A182-D8741CF9AB2A}" type="presParOf" srcId="{109A8330-0FC4-47DF-8795-2851ECBC6D2A}" destId="{2BB384E2-0754-4184-8BB1-83BA1E545059}" srcOrd="0" destOrd="0" presId="urn:microsoft.com/office/officeart/2005/8/layout/vList3"/>
    <dgm:cxn modelId="{F4B9BD10-B9C2-4837-85E0-7FA9272D7943}" type="presParOf" srcId="{109A8330-0FC4-47DF-8795-2851ECBC6D2A}" destId="{3D624245-9BF2-48CD-8D0F-3AC66235DC37}" srcOrd="1" destOrd="0" presId="urn:microsoft.com/office/officeart/2005/8/layout/vList3"/>
    <dgm:cxn modelId="{50206668-890F-4A45-9657-0FECD6DCF531}" type="presParOf" srcId="{8E0C35E3-E2EA-4F7D-822A-A7E5DBAB8EDF}" destId="{7405A918-538E-49F8-9662-9C153DA56738}" srcOrd="3" destOrd="0" presId="urn:microsoft.com/office/officeart/2005/8/layout/vList3"/>
    <dgm:cxn modelId="{42AE34A5-DDBC-413F-A6C4-93742B210A58}" type="presParOf" srcId="{8E0C35E3-E2EA-4F7D-822A-A7E5DBAB8EDF}" destId="{D758AB9F-59F4-4CFB-A586-F239A8F4B5E3}" srcOrd="4" destOrd="0" presId="urn:microsoft.com/office/officeart/2005/8/layout/vList3"/>
    <dgm:cxn modelId="{402E0BF0-5C19-441E-A14F-683FA779C44A}" type="presParOf" srcId="{D758AB9F-59F4-4CFB-A586-F239A8F4B5E3}" destId="{94F4AC7F-657F-4A9A-88EA-9C9476691F05}" srcOrd="0" destOrd="0" presId="urn:microsoft.com/office/officeart/2005/8/layout/vList3"/>
    <dgm:cxn modelId="{1BCCDB14-41DD-41FF-BF1F-7361F3FE7600}" type="presParOf" srcId="{D758AB9F-59F4-4CFB-A586-F239A8F4B5E3}" destId="{2D6716E1-710C-40DC-A524-0B8C222B7F3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EBABDB-91E9-48B5-A71F-EB083C900E7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C16F57F-438A-450D-8ED8-D7B8347184F9}">
      <dgm:prSet phldrT="[Text]" custT="1"/>
      <dgm:spPr>
        <a:solidFill>
          <a:schemeClr val="tx2"/>
        </a:solidFill>
      </dgm:spPr>
      <dgm:t>
        <a:bodyPr/>
        <a:lstStyle/>
        <a:p>
          <a:pPr algn="ctr"/>
          <a:r>
            <a:rPr lang="en-US" sz="2400" dirty="0">
              <a:latin typeface="Times New Roman" pitchFamily="18" charset="0"/>
              <a:cs typeface="Times New Roman" pitchFamily="18" charset="0"/>
            </a:rPr>
            <a:t>For entering any market, huge capital is required.</a:t>
          </a:r>
        </a:p>
      </dgm:t>
    </dgm:pt>
    <dgm:pt modelId="{4D4EDE4C-E9D7-43A7-89E0-BE078048E80E}" type="parTrans" cxnId="{9F3139E2-29C3-4232-B9FA-5FF106ED420D}">
      <dgm:prSet/>
      <dgm:spPr/>
      <dgm:t>
        <a:bodyPr/>
        <a:lstStyle/>
        <a:p>
          <a:endParaRPr lang="en-US"/>
        </a:p>
      </dgm:t>
    </dgm:pt>
    <dgm:pt modelId="{C95A7F26-DA70-4B1C-A634-8CE1451A7706}" type="sibTrans" cxnId="{9F3139E2-29C3-4232-B9FA-5FF106ED420D}">
      <dgm:prSet/>
      <dgm:spPr/>
      <dgm:t>
        <a:bodyPr/>
        <a:lstStyle/>
        <a:p>
          <a:endParaRPr lang="en-US"/>
        </a:p>
      </dgm:t>
    </dgm:pt>
    <dgm:pt modelId="{27D091E1-1CF3-4B25-9C94-FE763B670797}">
      <dgm:prSet phldrT="[Text]" custT="1"/>
      <dgm:spPr>
        <a:solidFill>
          <a:schemeClr val="tx2"/>
        </a:solidFill>
      </dgm:spPr>
      <dgm:t>
        <a:bodyPr/>
        <a:lstStyle/>
        <a:p>
          <a:pPr algn="ctr"/>
          <a:r>
            <a:rPr lang="en-US" sz="2400" dirty="0">
              <a:latin typeface="Times New Roman" pitchFamily="18" charset="0"/>
              <a:cs typeface="Times New Roman" pitchFamily="18" charset="0"/>
            </a:rPr>
            <a:t>New entrants can easily access suppliers and distributors</a:t>
          </a:r>
        </a:p>
      </dgm:t>
    </dgm:pt>
    <dgm:pt modelId="{EA80144D-2A21-4236-AEC2-0DA6C31B3D54}" type="parTrans" cxnId="{01337B22-9A68-49DF-9C77-F332FF8E50F7}">
      <dgm:prSet/>
      <dgm:spPr/>
      <dgm:t>
        <a:bodyPr/>
        <a:lstStyle/>
        <a:p>
          <a:endParaRPr lang="en-US"/>
        </a:p>
      </dgm:t>
    </dgm:pt>
    <dgm:pt modelId="{A0E0393A-76F7-4A58-9246-EF6FDCA7F23C}" type="sibTrans" cxnId="{01337B22-9A68-49DF-9C77-F332FF8E50F7}">
      <dgm:prSet/>
      <dgm:spPr/>
      <dgm:t>
        <a:bodyPr/>
        <a:lstStyle/>
        <a:p>
          <a:endParaRPr lang="en-US"/>
        </a:p>
      </dgm:t>
    </dgm:pt>
    <dgm:pt modelId="{0520A77B-D599-4531-B737-EFD7DB69F5C6}">
      <dgm:prSet phldrT="[Text]" custT="1"/>
      <dgm:spPr>
        <a:solidFill>
          <a:schemeClr val="tx2"/>
        </a:solidFill>
      </dgm:spPr>
      <dgm:t>
        <a:bodyPr/>
        <a:lstStyle/>
        <a:p>
          <a:pPr algn="ctr"/>
          <a:r>
            <a:rPr lang="en-US" sz="2400" dirty="0">
              <a:latin typeface="Times New Roman" pitchFamily="18" charset="0"/>
              <a:cs typeface="Times New Roman" pitchFamily="18" charset="0"/>
            </a:rPr>
            <a:t>It is difficult for customers to trust new company without experiencing new products.</a:t>
          </a:r>
        </a:p>
      </dgm:t>
    </dgm:pt>
    <dgm:pt modelId="{781249CA-D228-4E2F-862A-57C32103BC9F}" type="parTrans" cxnId="{C0DCEFC7-FAFE-4737-86C1-CDC0AB9CA57B}">
      <dgm:prSet/>
      <dgm:spPr/>
      <dgm:t>
        <a:bodyPr/>
        <a:lstStyle/>
        <a:p>
          <a:endParaRPr lang="en-US"/>
        </a:p>
      </dgm:t>
    </dgm:pt>
    <dgm:pt modelId="{9F1CC972-79F9-40BE-991B-EACFE678E117}" type="sibTrans" cxnId="{C0DCEFC7-FAFE-4737-86C1-CDC0AB9CA57B}">
      <dgm:prSet/>
      <dgm:spPr/>
      <dgm:t>
        <a:bodyPr/>
        <a:lstStyle/>
        <a:p>
          <a:endParaRPr lang="en-US"/>
        </a:p>
      </dgm:t>
    </dgm:pt>
    <dgm:pt modelId="{5ED383A2-9197-4280-9901-E7E79399F071}">
      <dgm:prSet custT="1"/>
      <dgm:spPr>
        <a:solidFill>
          <a:schemeClr val="tx2"/>
        </a:solidFill>
      </dgm:spPr>
      <dgm:t>
        <a:bodyPr/>
        <a:lstStyle/>
        <a:p>
          <a:pPr algn="ctr"/>
          <a:r>
            <a:rPr lang="en-US" sz="2400" dirty="0">
              <a:latin typeface="Times New Roman" pitchFamily="18" charset="0"/>
              <a:cs typeface="Times New Roman" pitchFamily="18" charset="0"/>
            </a:rPr>
            <a:t>Automative companies have well established reputation</a:t>
          </a:r>
        </a:p>
      </dgm:t>
    </dgm:pt>
    <dgm:pt modelId="{5BF012B2-3626-4C79-92D2-488746111577}" type="parTrans" cxnId="{861AA634-5EFB-410F-9A00-5862D0AC144F}">
      <dgm:prSet/>
      <dgm:spPr/>
      <dgm:t>
        <a:bodyPr/>
        <a:lstStyle/>
        <a:p>
          <a:endParaRPr lang="en-US"/>
        </a:p>
      </dgm:t>
    </dgm:pt>
    <dgm:pt modelId="{2D79FB9D-D48C-4CFD-B2F3-592954415CA9}" type="sibTrans" cxnId="{861AA634-5EFB-410F-9A00-5862D0AC144F}">
      <dgm:prSet/>
      <dgm:spPr/>
      <dgm:t>
        <a:bodyPr/>
        <a:lstStyle/>
        <a:p>
          <a:endParaRPr lang="en-US"/>
        </a:p>
      </dgm:t>
    </dgm:pt>
    <dgm:pt modelId="{E93020B5-8667-4FA8-9438-7F86EBD0370A}">
      <dgm:prSet custT="1"/>
      <dgm:spPr>
        <a:solidFill>
          <a:schemeClr val="tx2"/>
        </a:solidFill>
      </dgm:spPr>
      <dgm:t>
        <a:bodyPr/>
        <a:lstStyle/>
        <a:p>
          <a:pPr algn="ctr"/>
          <a:r>
            <a:rPr lang="en-US" sz="2400" dirty="0">
              <a:latin typeface="Times New Roman" pitchFamily="18" charset="0"/>
              <a:cs typeface="Times New Roman" pitchFamily="18" charset="0"/>
            </a:rPr>
            <a:t>Legal barriers can save companies from new entrants, because it is very specific industry</a:t>
          </a:r>
        </a:p>
      </dgm:t>
    </dgm:pt>
    <dgm:pt modelId="{836AB6AA-E48A-4EED-A468-207FC7BBC779}" type="parTrans" cxnId="{A7D45138-9E75-4583-9B53-0A603B075754}">
      <dgm:prSet/>
      <dgm:spPr/>
      <dgm:t>
        <a:bodyPr/>
        <a:lstStyle/>
        <a:p>
          <a:endParaRPr lang="en-US"/>
        </a:p>
      </dgm:t>
    </dgm:pt>
    <dgm:pt modelId="{A6FB9058-122B-44C2-B434-8E70EAB93458}" type="sibTrans" cxnId="{A7D45138-9E75-4583-9B53-0A603B075754}">
      <dgm:prSet/>
      <dgm:spPr/>
      <dgm:t>
        <a:bodyPr/>
        <a:lstStyle/>
        <a:p>
          <a:endParaRPr lang="en-US"/>
        </a:p>
      </dgm:t>
    </dgm:pt>
    <dgm:pt modelId="{117DC5FF-7ED8-4F7E-B2D2-2055AE22CA53}" type="pres">
      <dgm:prSet presAssocID="{40EBABDB-91E9-48B5-A71F-EB083C900E73}" presName="linear" presStyleCnt="0">
        <dgm:presLayoutVars>
          <dgm:dir/>
          <dgm:animLvl val="lvl"/>
          <dgm:resizeHandles val="exact"/>
        </dgm:presLayoutVars>
      </dgm:prSet>
      <dgm:spPr/>
    </dgm:pt>
    <dgm:pt modelId="{AF19297E-FBA3-4EFE-8F4C-2987203CD7F3}" type="pres">
      <dgm:prSet presAssocID="{8C16F57F-438A-450D-8ED8-D7B8347184F9}" presName="parentLin" presStyleCnt="0"/>
      <dgm:spPr/>
    </dgm:pt>
    <dgm:pt modelId="{8D8311FD-BB00-424B-9CDB-E1DCB9DDFEF6}" type="pres">
      <dgm:prSet presAssocID="{8C16F57F-438A-450D-8ED8-D7B8347184F9}" presName="parentLeftMargin" presStyleLbl="node1" presStyleIdx="0" presStyleCnt="5"/>
      <dgm:spPr/>
    </dgm:pt>
    <dgm:pt modelId="{540DC004-0765-47D2-B523-A834D29887D0}" type="pres">
      <dgm:prSet presAssocID="{8C16F57F-438A-450D-8ED8-D7B8347184F9}" presName="parentText" presStyleLbl="node1" presStyleIdx="0" presStyleCnt="5" custFlipHor="1" custScaleX="142857" custLinFactNeighborX="-39408" custLinFactNeighborY="1741">
        <dgm:presLayoutVars>
          <dgm:chMax val="0"/>
          <dgm:bulletEnabled val="1"/>
        </dgm:presLayoutVars>
      </dgm:prSet>
      <dgm:spPr/>
    </dgm:pt>
    <dgm:pt modelId="{46D0A30F-50C4-4F54-BFF4-63A4279A44DC}" type="pres">
      <dgm:prSet presAssocID="{8C16F57F-438A-450D-8ED8-D7B8347184F9}" presName="negativeSpace" presStyleCnt="0"/>
      <dgm:spPr/>
    </dgm:pt>
    <dgm:pt modelId="{7074C7D9-18E0-4006-B4D9-5814C837EBE7}" type="pres">
      <dgm:prSet presAssocID="{8C16F57F-438A-450D-8ED8-D7B8347184F9}" presName="childText" presStyleLbl="conFgAcc1" presStyleIdx="0" presStyleCnt="5" custFlipHor="1" custLinFactNeighborX="-3846" custLinFactNeighborY="-4020">
        <dgm:presLayoutVars>
          <dgm:bulletEnabled val="1"/>
        </dgm:presLayoutVars>
      </dgm:prSet>
      <dgm:spPr>
        <a:solidFill>
          <a:schemeClr val="bg1"/>
        </a:solidFill>
      </dgm:spPr>
    </dgm:pt>
    <dgm:pt modelId="{DF27822A-5F9C-4863-AA39-4218BC52314D}" type="pres">
      <dgm:prSet presAssocID="{C95A7F26-DA70-4B1C-A634-8CE1451A7706}" presName="spaceBetweenRectangles" presStyleCnt="0"/>
      <dgm:spPr/>
    </dgm:pt>
    <dgm:pt modelId="{8257E16B-B156-4F15-A254-79416C37E894}" type="pres">
      <dgm:prSet presAssocID="{27D091E1-1CF3-4B25-9C94-FE763B670797}" presName="parentLin" presStyleCnt="0"/>
      <dgm:spPr/>
    </dgm:pt>
    <dgm:pt modelId="{78D6F06D-5B06-4D30-BDAA-E5F127739CC2}" type="pres">
      <dgm:prSet presAssocID="{27D091E1-1CF3-4B25-9C94-FE763B670797}" presName="parentLeftMargin" presStyleLbl="node1" presStyleIdx="0" presStyleCnt="5"/>
      <dgm:spPr/>
    </dgm:pt>
    <dgm:pt modelId="{040AA928-843D-419C-BDBD-24815A12760F}" type="pres">
      <dgm:prSet presAssocID="{27D091E1-1CF3-4B25-9C94-FE763B670797}" presName="parentText" presStyleLbl="node1" presStyleIdx="1" presStyleCnt="5" custFlipHor="1" custScaleX="142857" custLinFactNeighborX="-59605" custLinFactNeighborY="-6059">
        <dgm:presLayoutVars>
          <dgm:chMax val="0"/>
          <dgm:bulletEnabled val="1"/>
        </dgm:presLayoutVars>
      </dgm:prSet>
      <dgm:spPr/>
    </dgm:pt>
    <dgm:pt modelId="{7F151C77-8564-482D-9565-ADB83681FB28}" type="pres">
      <dgm:prSet presAssocID="{27D091E1-1CF3-4B25-9C94-FE763B670797}" presName="negativeSpace" presStyleCnt="0"/>
      <dgm:spPr/>
    </dgm:pt>
    <dgm:pt modelId="{66D04E6B-82F1-496D-866B-3E1AEDDA69EA}" type="pres">
      <dgm:prSet presAssocID="{27D091E1-1CF3-4B25-9C94-FE763B670797}" presName="childText" presStyleLbl="conFgAcc1" presStyleIdx="1" presStyleCnt="5" custFlipHor="1">
        <dgm:presLayoutVars>
          <dgm:bulletEnabled val="1"/>
        </dgm:presLayoutVars>
      </dgm:prSet>
      <dgm:spPr>
        <a:solidFill>
          <a:schemeClr val="bg1"/>
        </a:solidFill>
      </dgm:spPr>
    </dgm:pt>
    <dgm:pt modelId="{DD32C835-681F-4924-B99E-97E1B2D547B3}" type="pres">
      <dgm:prSet presAssocID="{A0E0393A-76F7-4A58-9246-EF6FDCA7F23C}" presName="spaceBetweenRectangles" presStyleCnt="0"/>
      <dgm:spPr/>
    </dgm:pt>
    <dgm:pt modelId="{31CC6E3E-B7F1-4BB4-B34E-6277848837A6}" type="pres">
      <dgm:prSet presAssocID="{0520A77B-D599-4531-B737-EFD7DB69F5C6}" presName="parentLin" presStyleCnt="0"/>
      <dgm:spPr/>
    </dgm:pt>
    <dgm:pt modelId="{7A4B0451-7D96-44D5-8113-FF1E157197C6}" type="pres">
      <dgm:prSet presAssocID="{0520A77B-D599-4531-B737-EFD7DB69F5C6}" presName="parentLeftMargin" presStyleLbl="node1" presStyleIdx="1" presStyleCnt="5"/>
      <dgm:spPr/>
    </dgm:pt>
    <dgm:pt modelId="{E494BC74-8B13-4C87-98EB-894A84EADF3F}" type="pres">
      <dgm:prSet presAssocID="{0520A77B-D599-4531-B737-EFD7DB69F5C6}" presName="parentText" presStyleLbl="node1" presStyleIdx="2" presStyleCnt="5" custFlipHor="1" custScaleX="142857" custScaleY="149012" custLinFactNeighborX="-39408" custLinFactNeighborY="-4610">
        <dgm:presLayoutVars>
          <dgm:chMax val="0"/>
          <dgm:bulletEnabled val="1"/>
        </dgm:presLayoutVars>
      </dgm:prSet>
      <dgm:spPr/>
    </dgm:pt>
    <dgm:pt modelId="{FFC758D8-A219-4FBE-B494-A6470B1420EE}" type="pres">
      <dgm:prSet presAssocID="{0520A77B-D599-4531-B737-EFD7DB69F5C6}" presName="negativeSpace" presStyleCnt="0"/>
      <dgm:spPr/>
    </dgm:pt>
    <dgm:pt modelId="{5A771FDD-6837-4FF3-8713-6D42C1A5965A}" type="pres">
      <dgm:prSet presAssocID="{0520A77B-D599-4531-B737-EFD7DB69F5C6}" presName="childText" presStyleLbl="conFgAcc1" presStyleIdx="2" presStyleCnt="5" custFlipHor="1">
        <dgm:presLayoutVars>
          <dgm:bulletEnabled val="1"/>
        </dgm:presLayoutVars>
      </dgm:prSet>
      <dgm:spPr>
        <a:solidFill>
          <a:schemeClr val="bg1"/>
        </a:solidFill>
      </dgm:spPr>
    </dgm:pt>
    <dgm:pt modelId="{EED8606E-CB14-4677-BE91-D1401ACBEAD7}" type="pres">
      <dgm:prSet presAssocID="{9F1CC972-79F9-40BE-991B-EACFE678E117}" presName="spaceBetweenRectangles" presStyleCnt="0"/>
      <dgm:spPr/>
    </dgm:pt>
    <dgm:pt modelId="{55A2E31E-8C46-4ED9-A0F9-DF96C94B857B}" type="pres">
      <dgm:prSet presAssocID="{5ED383A2-9197-4280-9901-E7E79399F071}" presName="parentLin" presStyleCnt="0"/>
      <dgm:spPr/>
    </dgm:pt>
    <dgm:pt modelId="{C1041370-2B96-4A37-823B-C163587E38CC}" type="pres">
      <dgm:prSet presAssocID="{5ED383A2-9197-4280-9901-E7E79399F071}" presName="parentLeftMargin" presStyleLbl="node1" presStyleIdx="2" presStyleCnt="5"/>
      <dgm:spPr/>
    </dgm:pt>
    <dgm:pt modelId="{5419A3F8-A45F-4653-AD10-107B42E13B51}" type="pres">
      <dgm:prSet presAssocID="{5ED383A2-9197-4280-9901-E7E79399F071}" presName="parentText" presStyleLbl="node1" presStyleIdx="3" presStyleCnt="5" custFlipHor="1" custScaleX="142857" custLinFactNeighborX="-39408" custLinFactNeighborY="-776">
        <dgm:presLayoutVars>
          <dgm:chMax val="0"/>
          <dgm:bulletEnabled val="1"/>
        </dgm:presLayoutVars>
      </dgm:prSet>
      <dgm:spPr/>
    </dgm:pt>
    <dgm:pt modelId="{72221AD7-6D21-4DE9-B91F-F35F25E59204}" type="pres">
      <dgm:prSet presAssocID="{5ED383A2-9197-4280-9901-E7E79399F071}" presName="negativeSpace" presStyleCnt="0"/>
      <dgm:spPr/>
    </dgm:pt>
    <dgm:pt modelId="{81AF9B3C-69FD-4EA2-8497-8303C7C8C0FE}" type="pres">
      <dgm:prSet presAssocID="{5ED383A2-9197-4280-9901-E7E79399F071}" presName="childText" presStyleLbl="conFgAcc1" presStyleIdx="3" presStyleCnt="5" custFlipHor="1">
        <dgm:presLayoutVars>
          <dgm:bulletEnabled val="1"/>
        </dgm:presLayoutVars>
      </dgm:prSet>
      <dgm:spPr>
        <a:solidFill>
          <a:schemeClr val="bg1"/>
        </a:solidFill>
      </dgm:spPr>
    </dgm:pt>
    <dgm:pt modelId="{467A6BF8-B9A9-413F-9670-BBD71994AC24}" type="pres">
      <dgm:prSet presAssocID="{2D79FB9D-D48C-4CFD-B2F3-592954415CA9}" presName="spaceBetweenRectangles" presStyleCnt="0"/>
      <dgm:spPr/>
    </dgm:pt>
    <dgm:pt modelId="{C1051116-1DFC-42D9-B120-271CC19EE57C}" type="pres">
      <dgm:prSet presAssocID="{E93020B5-8667-4FA8-9438-7F86EBD0370A}" presName="parentLin" presStyleCnt="0"/>
      <dgm:spPr/>
    </dgm:pt>
    <dgm:pt modelId="{5583C846-A480-4639-961D-227C65BFBA1D}" type="pres">
      <dgm:prSet presAssocID="{E93020B5-8667-4FA8-9438-7F86EBD0370A}" presName="parentLeftMargin" presStyleLbl="node1" presStyleIdx="3" presStyleCnt="5"/>
      <dgm:spPr/>
    </dgm:pt>
    <dgm:pt modelId="{84C8ADA2-09E7-49A7-96CE-437F0CC37CD6}" type="pres">
      <dgm:prSet presAssocID="{E93020B5-8667-4FA8-9438-7F86EBD0370A}" presName="parentText" presStyleLbl="node1" presStyleIdx="4" presStyleCnt="5" custFlipHor="1" custScaleX="142857" custScaleY="133204" custLinFactNeighborX="-39408" custLinFactNeighborY="-9787">
        <dgm:presLayoutVars>
          <dgm:chMax val="0"/>
          <dgm:bulletEnabled val="1"/>
        </dgm:presLayoutVars>
      </dgm:prSet>
      <dgm:spPr/>
    </dgm:pt>
    <dgm:pt modelId="{02C59AAC-BE62-45FF-B2CA-4617EA34E219}" type="pres">
      <dgm:prSet presAssocID="{E93020B5-8667-4FA8-9438-7F86EBD0370A}" presName="negativeSpace" presStyleCnt="0"/>
      <dgm:spPr/>
    </dgm:pt>
    <dgm:pt modelId="{A459F86C-B11C-47D4-92ED-ACF8C67DC4E1}" type="pres">
      <dgm:prSet presAssocID="{E93020B5-8667-4FA8-9438-7F86EBD0370A}" presName="childText" presStyleLbl="conFgAcc1" presStyleIdx="4" presStyleCnt="5" custFlipHor="1">
        <dgm:presLayoutVars>
          <dgm:bulletEnabled val="1"/>
        </dgm:presLayoutVars>
      </dgm:prSet>
      <dgm:spPr>
        <a:solidFill>
          <a:schemeClr val="bg1"/>
        </a:solidFill>
      </dgm:spPr>
    </dgm:pt>
  </dgm:ptLst>
  <dgm:cxnLst>
    <dgm:cxn modelId="{3D1A840C-2097-47D1-A8FB-01AEF46A7E5C}" type="presOf" srcId="{27D091E1-1CF3-4B25-9C94-FE763B670797}" destId="{040AA928-843D-419C-BDBD-24815A12760F}" srcOrd="1" destOrd="0" presId="urn:microsoft.com/office/officeart/2005/8/layout/list1"/>
    <dgm:cxn modelId="{0F0FD5E3-E8D2-45D5-BEDA-249216E4577E}" type="presOf" srcId="{0520A77B-D599-4531-B737-EFD7DB69F5C6}" destId="{7A4B0451-7D96-44D5-8113-FF1E157197C6}" srcOrd="0" destOrd="0" presId="urn:microsoft.com/office/officeart/2005/8/layout/list1"/>
    <dgm:cxn modelId="{A7D45138-9E75-4583-9B53-0A603B075754}" srcId="{40EBABDB-91E9-48B5-A71F-EB083C900E73}" destId="{E93020B5-8667-4FA8-9438-7F86EBD0370A}" srcOrd="4" destOrd="0" parTransId="{836AB6AA-E48A-4EED-A468-207FC7BBC779}" sibTransId="{A6FB9058-122B-44C2-B434-8E70EAB93458}"/>
    <dgm:cxn modelId="{75957028-5000-4B79-88EE-1742A6D49012}" type="presOf" srcId="{40EBABDB-91E9-48B5-A71F-EB083C900E73}" destId="{117DC5FF-7ED8-4F7E-B2D2-2055AE22CA53}" srcOrd="0" destOrd="0" presId="urn:microsoft.com/office/officeart/2005/8/layout/list1"/>
    <dgm:cxn modelId="{70EB481A-BCB9-417F-8EDE-8E53D26B95A2}" type="presOf" srcId="{27D091E1-1CF3-4B25-9C94-FE763B670797}" destId="{78D6F06D-5B06-4D30-BDAA-E5F127739CC2}" srcOrd="0" destOrd="0" presId="urn:microsoft.com/office/officeart/2005/8/layout/list1"/>
    <dgm:cxn modelId="{F82D59DC-49A2-4FB5-BB9C-BD6A53811CD2}" type="presOf" srcId="{8C16F57F-438A-450D-8ED8-D7B8347184F9}" destId="{8D8311FD-BB00-424B-9CDB-E1DCB9DDFEF6}" srcOrd="0" destOrd="0" presId="urn:microsoft.com/office/officeart/2005/8/layout/list1"/>
    <dgm:cxn modelId="{CABA06D4-7B04-4D0F-8CF8-060EA07BE0AF}" type="presOf" srcId="{0520A77B-D599-4531-B737-EFD7DB69F5C6}" destId="{E494BC74-8B13-4C87-98EB-894A84EADF3F}" srcOrd="1" destOrd="0" presId="urn:microsoft.com/office/officeart/2005/8/layout/list1"/>
    <dgm:cxn modelId="{9F3139E2-29C3-4232-B9FA-5FF106ED420D}" srcId="{40EBABDB-91E9-48B5-A71F-EB083C900E73}" destId="{8C16F57F-438A-450D-8ED8-D7B8347184F9}" srcOrd="0" destOrd="0" parTransId="{4D4EDE4C-E9D7-43A7-89E0-BE078048E80E}" sibTransId="{C95A7F26-DA70-4B1C-A634-8CE1451A7706}"/>
    <dgm:cxn modelId="{C0DCEFC7-FAFE-4737-86C1-CDC0AB9CA57B}" srcId="{40EBABDB-91E9-48B5-A71F-EB083C900E73}" destId="{0520A77B-D599-4531-B737-EFD7DB69F5C6}" srcOrd="2" destOrd="0" parTransId="{781249CA-D228-4E2F-862A-57C32103BC9F}" sibTransId="{9F1CC972-79F9-40BE-991B-EACFE678E117}"/>
    <dgm:cxn modelId="{7B9CFFA1-8AF5-4C99-A140-00A2E60B7AAD}" type="presOf" srcId="{5ED383A2-9197-4280-9901-E7E79399F071}" destId="{5419A3F8-A45F-4653-AD10-107B42E13B51}" srcOrd="1" destOrd="0" presId="urn:microsoft.com/office/officeart/2005/8/layout/list1"/>
    <dgm:cxn modelId="{982B9838-AF3B-4067-82BE-1ABB7BFF8922}" type="presOf" srcId="{E93020B5-8667-4FA8-9438-7F86EBD0370A}" destId="{84C8ADA2-09E7-49A7-96CE-437F0CC37CD6}" srcOrd="1" destOrd="0" presId="urn:microsoft.com/office/officeart/2005/8/layout/list1"/>
    <dgm:cxn modelId="{861AA634-5EFB-410F-9A00-5862D0AC144F}" srcId="{40EBABDB-91E9-48B5-A71F-EB083C900E73}" destId="{5ED383A2-9197-4280-9901-E7E79399F071}" srcOrd="3" destOrd="0" parTransId="{5BF012B2-3626-4C79-92D2-488746111577}" sibTransId="{2D79FB9D-D48C-4CFD-B2F3-592954415CA9}"/>
    <dgm:cxn modelId="{A01394C1-C771-434D-B159-055231EE9CEF}" type="presOf" srcId="{E93020B5-8667-4FA8-9438-7F86EBD0370A}" destId="{5583C846-A480-4639-961D-227C65BFBA1D}" srcOrd="0" destOrd="0" presId="urn:microsoft.com/office/officeart/2005/8/layout/list1"/>
    <dgm:cxn modelId="{00F0A6E8-D9B1-4664-8DDA-71A0036EEE85}" type="presOf" srcId="{5ED383A2-9197-4280-9901-E7E79399F071}" destId="{C1041370-2B96-4A37-823B-C163587E38CC}" srcOrd="0" destOrd="0" presId="urn:microsoft.com/office/officeart/2005/8/layout/list1"/>
    <dgm:cxn modelId="{01337B22-9A68-49DF-9C77-F332FF8E50F7}" srcId="{40EBABDB-91E9-48B5-A71F-EB083C900E73}" destId="{27D091E1-1CF3-4B25-9C94-FE763B670797}" srcOrd="1" destOrd="0" parTransId="{EA80144D-2A21-4236-AEC2-0DA6C31B3D54}" sibTransId="{A0E0393A-76F7-4A58-9246-EF6FDCA7F23C}"/>
    <dgm:cxn modelId="{D880D54F-87D9-4847-AF52-D8192F91717F}" type="presOf" srcId="{8C16F57F-438A-450D-8ED8-D7B8347184F9}" destId="{540DC004-0765-47D2-B523-A834D29887D0}" srcOrd="1" destOrd="0" presId="urn:microsoft.com/office/officeart/2005/8/layout/list1"/>
    <dgm:cxn modelId="{DCEDCE4F-754A-4233-9E3C-1B02FF3D0677}" type="presParOf" srcId="{117DC5FF-7ED8-4F7E-B2D2-2055AE22CA53}" destId="{AF19297E-FBA3-4EFE-8F4C-2987203CD7F3}" srcOrd="0" destOrd="0" presId="urn:microsoft.com/office/officeart/2005/8/layout/list1"/>
    <dgm:cxn modelId="{E5564C59-DC76-4A31-B705-74A62DA4A49B}" type="presParOf" srcId="{AF19297E-FBA3-4EFE-8F4C-2987203CD7F3}" destId="{8D8311FD-BB00-424B-9CDB-E1DCB9DDFEF6}" srcOrd="0" destOrd="0" presId="urn:microsoft.com/office/officeart/2005/8/layout/list1"/>
    <dgm:cxn modelId="{C417854D-2047-483E-B3D1-03F67D44494C}" type="presParOf" srcId="{AF19297E-FBA3-4EFE-8F4C-2987203CD7F3}" destId="{540DC004-0765-47D2-B523-A834D29887D0}" srcOrd="1" destOrd="0" presId="urn:microsoft.com/office/officeart/2005/8/layout/list1"/>
    <dgm:cxn modelId="{C3123A7C-70E4-4739-A848-0CCE0A444B65}" type="presParOf" srcId="{117DC5FF-7ED8-4F7E-B2D2-2055AE22CA53}" destId="{46D0A30F-50C4-4F54-BFF4-63A4279A44DC}" srcOrd="1" destOrd="0" presId="urn:microsoft.com/office/officeart/2005/8/layout/list1"/>
    <dgm:cxn modelId="{4CAA8731-3907-4997-8893-6CB4501D0190}" type="presParOf" srcId="{117DC5FF-7ED8-4F7E-B2D2-2055AE22CA53}" destId="{7074C7D9-18E0-4006-B4D9-5814C837EBE7}" srcOrd="2" destOrd="0" presId="urn:microsoft.com/office/officeart/2005/8/layout/list1"/>
    <dgm:cxn modelId="{2C4E6735-7828-4292-88DF-E47B807A5834}" type="presParOf" srcId="{117DC5FF-7ED8-4F7E-B2D2-2055AE22CA53}" destId="{DF27822A-5F9C-4863-AA39-4218BC52314D}" srcOrd="3" destOrd="0" presId="urn:microsoft.com/office/officeart/2005/8/layout/list1"/>
    <dgm:cxn modelId="{41DA4955-28A8-44A4-BFFF-FA954EC0DC6E}" type="presParOf" srcId="{117DC5FF-7ED8-4F7E-B2D2-2055AE22CA53}" destId="{8257E16B-B156-4F15-A254-79416C37E894}" srcOrd="4" destOrd="0" presId="urn:microsoft.com/office/officeart/2005/8/layout/list1"/>
    <dgm:cxn modelId="{C14292B6-7C27-4B27-8BAD-C8F6CEE02253}" type="presParOf" srcId="{8257E16B-B156-4F15-A254-79416C37E894}" destId="{78D6F06D-5B06-4D30-BDAA-E5F127739CC2}" srcOrd="0" destOrd="0" presId="urn:microsoft.com/office/officeart/2005/8/layout/list1"/>
    <dgm:cxn modelId="{D363CF04-B1A2-4D21-8330-50251D1C50ED}" type="presParOf" srcId="{8257E16B-B156-4F15-A254-79416C37E894}" destId="{040AA928-843D-419C-BDBD-24815A12760F}" srcOrd="1" destOrd="0" presId="urn:microsoft.com/office/officeart/2005/8/layout/list1"/>
    <dgm:cxn modelId="{5E9101D3-D4E0-4FCA-BB02-1773BC8976C1}" type="presParOf" srcId="{117DC5FF-7ED8-4F7E-B2D2-2055AE22CA53}" destId="{7F151C77-8564-482D-9565-ADB83681FB28}" srcOrd="5" destOrd="0" presId="urn:microsoft.com/office/officeart/2005/8/layout/list1"/>
    <dgm:cxn modelId="{2E7D7BCF-C92A-4BF1-90A3-54B5755FA8DA}" type="presParOf" srcId="{117DC5FF-7ED8-4F7E-B2D2-2055AE22CA53}" destId="{66D04E6B-82F1-496D-866B-3E1AEDDA69EA}" srcOrd="6" destOrd="0" presId="urn:microsoft.com/office/officeart/2005/8/layout/list1"/>
    <dgm:cxn modelId="{75482A93-1453-454D-949F-D484AC1268E8}" type="presParOf" srcId="{117DC5FF-7ED8-4F7E-B2D2-2055AE22CA53}" destId="{DD32C835-681F-4924-B99E-97E1B2D547B3}" srcOrd="7" destOrd="0" presId="urn:microsoft.com/office/officeart/2005/8/layout/list1"/>
    <dgm:cxn modelId="{31D9DA0D-80CE-4E07-9EDD-77491F390D8B}" type="presParOf" srcId="{117DC5FF-7ED8-4F7E-B2D2-2055AE22CA53}" destId="{31CC6E3E-B7F1-4BB4-B34E-6277848837A6}" srcOrd="8" destOrd="0" presId="urn:microsoft.com/office/officeart/2005/8/layout/list1"/>
    <dgm:cxn modelId="{18059ECC-EA76-45E8-B475-AC170047708F}" type="presParOf" srcId="{31CC6E3E-B7F1-4BB4-B34E-6277848837A6}" destId="{7A4B0451-7D96-44D5-8113-FF1E157197C6}" srcOrd="0" destOrd="0" presId="urn:microsoft.com/office/officeart/2005/8/layout/list1"/>
    <dgm:cxn modelId="{D34F34DD-6DF1-49ED-8552-F46F96348B71}" type="presParOf" srcId="{31CC6E3E-B7F1-4BB4-B34E-6277848837A6}" destId="{E494BC74-8B13-4C87-98EB-894A84EADF3F}" srcOrd="1" destOrd="0" presId="urn:microsoft.com/office/officeart/2005/8/layout/list1"/>
    <dgm:cxn modelId="{730CEB08-D00C-45F5-80E6-4A40D2C6DCC8}" type="presParOf" srcId="{117DC5FF-7ED8-4F7E-B2D2-2055AE22CA53}" destId="{FFC758D8-A219-4FBE-B494-A6470B1420EE}" srcOrd="9" destOrd="0" presId="urn:microsoft.com/office/officeart/2005/8/layout/list1"/>
    <dgm:cxn modelId="{EEC70B02-ECFD-4924-95EB-B01BB3497DA9}" type="presParOf" srcId="{117DC5FF-7ED8-4F7E-B2D2-2055AE22CA53}" destId="{5A771FDD-6837-4FF3-8713-6D42C1A5965A}" srcOrd="10" destOrd="0" presId="urn:microsoft.com/office/officeart/2005/8/layout/list1"/>
    <dgm:cxn modelId="{D72D3504-E2BA-4796-AE95-5C2411FBE199}" type="presParOf" srcId="{117DC5FF-7ED8-4F7E-B2D2-2055AE22CA53}" destId="{EED8606E-CB14-4677-BE91-D1401ACBEAD7}" srcOrd="11" destOrd="0" presId="urn:microsoft.com/office/officeart/2005/8/layout/list1"/>
    <dgm:cxn modelId="{CF8E5B53-57C4-4468-ADA4-C891541E9477}" type="presParOf" srcId="{117DC5FF-7ED8-4F7E-B2D2-2055AE22CA53}" destId="{55A2E31E-8C46-4ED9-A0F9-DF96C94B857B}" srcOrd="12" destOrd="0" presId="urn:microsoft.com/office/officeart/2005/8/layout/list1"/>
    <dgm:cxn modelId="{97F435C2-B940-4954-BB01-1D28C860346A}" type="presParOf" srcId="{55A2E31E-8C46-4ED9-A0F9-DF96C94B857B}" destId="{C1041370-2B96-4A37-823B-C163587E38CC}" srcOrd="0" destOrd="0" presId="urn:microsoft.com/office/officeart/2005/8/layout/list1"/>
    <dgm:cxn modelId="{ACC32972-7D7A-4707-9367-C92A4E478A9D}" type="presParOf" srcId="{55A2E31E-8C46-4ED9-A0F9-DF96C94B857B}" destId="{5419A3F8-A45F-4653-AD10-107B42E13B51}" srcOrd="1" destOrd="0" presId="urn:microsoft.com/office/officeart/2005/8/layout/list1"/>
    <dgm:cxn modelId="{E439516B-7495-423F-B40D-FB05E23B605B}" type="presParOf" srcId="{117DC5FF-7ED8-4F7E-B2D2-2055AE22CA53}" destId="{72221AD7-6D21-4DE9-B91F-F35F25E59204}" srcOrd="13" destOrd="0" presId="urn:microsoft.com/office/officeart/2005/8/layout/list1"/>
    <dgm:cxn modelId="{47667B98-36E3-42B7-A6CD-118AC640F83F}" type="presParOf" srcId="{117DC5FF-7ED8-4F7E-B2D2-2055AE22CA53}" destId="{81AF9B3C-69FD-4EA2-8497-8303C7C8C0FE}" srcOrd="14" destOrd="0" presId="urn:microsoft.com/office/officeart/2005/8/layout/list1"/>
    <dgm:cxn modelId="{170DC049-0861-4A28-8588-7C2F6FDE8FC1}" type="presParOf" srcId="{117DC5FF-7ED8-4F7E-B2D2-2055AE22CA53}" destId="{467A6BF8-B9A9-413F-9670-BBD71994AC24}" srcOrd="15" destOrd="0" presId="urn:microsoft.com/office/officeart/2005/8/layout/list1"/>
    <dgm:cxn modelId="{3CCFDAD7-8AA7-473A-99FC-380912B0E390}" type="presParOf" srcId="{117DC5FF-7ED8-4F7E-B2D2-2055AE22CA53}" destId="{C1051116-1DFC-42D9-B120-271CC19EE57C}" srcOrd="16" destOrd="0" presId="urn:microsoft.com/office/officeart/2005/8/layout/list1"/>
    <dgm:cxn modelId="{6A5C61E5-B7DE-42AF-AE83-C9143890FB75}" type="presParOf" srcId="{C1051116-1DFC-42D9-B120-271CC19EE57C}" destId="{5583C846-A480-4639-961D-227C65BFBA1D}" srcOrd="0" destOrd="0" presId="urn:microsoft.com/office/officeart/2005/8/layout/list1"/>
    <dgm:cxn modelId="{D64B7A0F-A8C0-4183-AC77-048C368C5B75}" type="presParOf" srcId="{C1051116-1DFC-42D9-B120-271CC19EE57C}" destId="{84C8ADA2-09E7-49A7-96CE-437F0CC37CD6}" srcOrd="1" destOrd="0" presId="urn:microsoft.com/office/officeart/2005/8/layout/list1"/>
    <dgm:cxn modelId="{97D55F9D-ED2F-40AD-90D0-6775C5E4A486}" type="presParOf" srcId="{117DC5FF-7ED8-4F7E-B2D2-2055AE22CA53}" destId="{02C59AAC-BE62-45FF-B2CA-4617EA34E219}" srcOrd="17" destOrd="0" presId="urn:microsoft.com/office/officeart/2005/8/layout/list1"/>
    <dgm:cxn modelId="{0DB43E2F-8743-41F6-A19D-413401732023}" type="presParOf" srcId="{117DC5FF-7ED8-4F7E-B2D2-2055AE22CA53}" destId="{A459F86C-B11C-47D4-92ED-ACF8C67DC4E1}"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EBABDB-91E9-48B5-A71F-EB083C900E7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C16F57F-438A-450D-8ED8-D7B8347184F9}">
      <dgm:prSet phldrT="[Text]" custT="1"/>
      <dgm:spPr>
        <a:solidFill>
          <a:schemeClr val="tx2"/>
        </a:solidFill>
      </dgm:spPr>
      <dgm:t>
        <a:bodyPr/>
        <a:lstStyle/>
        <a:p>
          <a:pPr algn="ctr"/>
          <a:r>
            <a:rPr lang="en-US" sz="2400" dirty="0">
              <a:latin typeface="Times New Roman" pitchFamily="18" charset="0"/>
              <a:cs typeface="Times New Roman" pitchFamily="18" charset="0"/>
            </a:rPr>
            <a:t>Power of suppliers is relatively weak.</a:t>
          </a:r>
        </a:p>
      </dgm:t>
    </dgm:pt>
    <dgm:pt modelId="{4D4EDE4C-E9D7-43A7-89E0-BE078048E80E}" type="parTrans" cxnId="{9F3139E2-29C3-4232-B9FA-5FF106ED420D}">
      <dgm:prSet/>
      <dgm:spPr/>
      <dgm:t>
        <a:bodyPr/>
        <a:lstStyle/>
        <a:p>
          <a:endParaRPr lang="en-US"/>
        </a:p>
      </dgm:t>
    </dgm:pt>
    <dgm:pt modelId="{C95A7F26-DA70-4B1C-A634-8CE1451A7706}" type="sibTrans" cxnId="{9F3139E2-29C3-4232-B9FA-5FF106ED420D}">
      <dgm:prSet/>
      <dgm:spPr/>
      <dgm:t>
        <a:bodyPr/>
        <a:lstStyle/>
        <a:p>
          <a:endParaRPr lang="en-US"/>
        </a:p>
      </dgm:t>
    </dgm:pt>
    <dgm:pt modelId="{27D091E1-1CF3-4B25-9C94-FE763B670797}">
      <dgm:prSet phldrT="[Text]" custT="1"/>
      <dgm:spPr>
        <a:solidFill>
          <a:schemeClr val="tx2"/>
        </a:solidFill>
      </dgm:spPr>
      <dgm:t>
        <a:bodyPr/>
        <a:lstStyle/>
        <a:p>
          <a:pPr algn="ctr"/>
          <a:r>
            <a:rPr lang="en-US" sz="2400" dirty="0">
              <a:latin typeface="Times New Roman" pitchFamily="18" charset="0"/>
              <a:cs typeface="Times New Roman" pitchFamily="18" charset="0"/>
            </a:rPr>
            <a:t>There are very large number of suppliers present.</a:t>
          </a:r>
        </a:p>
      </dgm:t>
    </dgm:pt>
    <dgm:pt modelId="{A0E0393A-76F7-4A58-9246-EF6FDCA7F23C}" type="sibTrans" cxnId="{01337B22-9A68-49DF-9C77-F332FF8E50F7}">
      <dgm:prSet/>
      <dgm:spPr/>
      <dgm:t>
        <a:bodyPr/>
        <a:lstStyle/>
        <a:p>
          <a:endParaRPr lang="en-US"/>
        </a:p>
      </dgm:t>
    </dgm:pt>
    <dgm:pt modelId="{EA80144D-2A21-4236-AEC2-0DA6C31B3D54}" type="parTrans" cxnId="{01337B22-9A68-49DF-9C77-F332FF8E50F7}">
      <dgm:prSet/>
      <dgm:spPr/>
      <dgm:t>
        <a:bodyPr/>
        <a:lstStyle/>
        <a:p>
          <a:endParaRPr lang="en-US"/>
        </a:p>
      </dgm:t>
    </dgm:pt>
    <dgm:pt modelId="{0520A77B-D599-4531-B737-EFD7DB69F5C6}">
      <dgm:prSet phldrT="[Text]" custT="1"/>
      <dgm:spPr>
        <a:solidFill>
          <a:schemeClr val="tx2"/>
        </a:solidFill>
      </dgm:spPr>
      <dgm:t>
        <a:bodyPr/>
        <a:lstStyle/>
        <a:p>
          <a:pPr algn="ctr"/>
          <a:r>
            <a:rPr lang="en-US" sz="2400" dirty="0">
              <a:latin typeface="Times New Roman" pitchFamily="18" charset="0"/>
              <a:cs typeface="Times New Roman" pitchFamily="18" charset="0"/>
            </a:rPr>
            <a:t>The availability of substitute is quite higher, which can ultimately be a threat to supplier.</a:t>
          </a:r>
        </a:p>
      </dgm:t>
    </dgm:pt>
    <dgm:pt modelId="{9F1CC972-79F9-40BE-991B-EACFE678E117}" type="sibTrans" cxnId="{C0DCEFC7-FAFE-4737-86C1-CDC0AB9CA57B}">
      <dgm:prSet/>
      <dgm:spPr/>
      <dgm:t>
        <a:bodyPr/>
        <a:lstStyle/>
        <a:p>
          <a:endParaRPr lang="en-US"/>
        </a:p>
      </dgm:t>
    </dgm:pt>
    <dgm:pt modelId="{781249CA-D228-4E2F-862A-57C32103BC9F}" type="parTrans" cxnId="{C0DCEFC7-FAFE-4737-86C1-CDC0AB9CA57B}">
      <dgm:prSet/>
      <dgm:spPr/>
      <dgm:t>
        <a:bodyPr/>
        <a:lstStyle/>
        <a:p>
          <a:endParaRPr lang="en-US"/>
        </a:p>
      </dgm:t>
    </dgm:pt>
    <dgm:pt modelId="{5ED383A2-9197-4280-9901-E7E79399F071}">
      <dgm:prSet custT="1"/>
      <dgm:spPr>
        <a:solidFill>
          <a:schemeClr val="tx2"/>
        </a:solidFill>
      </dgm:spPr>
      <dgm:t>
        <a:bodyPr/>
        <a:lstStyle/>
        <a:p>
          <a:pPr algn="ctr"/>
          <a:r>
            <a:rPr lang="en-US" sz="2400" dirty="0">
              <a:latin typeface="Times New Roman" pitchFamily="18" charset="0"/>
              <a:cs typeface="Times New Roman" pitchFamily="18" charset="0"/>
            </a:rPr>
            <a:t>Automobile companies do not rely only on one supplier.</a:t>
          </a:r>
        </a:p>
      </dgm:t>
    </dgm:pt>
    <dgm:pt modelId="{2D79FB9D-D48C-4CFD-B2F3-592954415CA9}" type="sibTrans" cxnId="{861AA634-5EFB-410F-9A00-5862D0AC144F}">
      <dgm:prSet/>
      <dgm:spPr/>
      <dgm:t>
        <a:bodyPr/>
        <a:lstStyle/>
        <a:p>
          <a:endParaRPr lang="en-US"/>
        </a:p>
      </dgm:t>
    </dgm:pt>
    <dgm:pt modelId="{5BF012B2-3626-4C79-92D2-488746111577}" type="parTrans" cxnId="{861AA634-5EFB-410F-9A00-5862D0AC144F}">
      <dgm:prSet/>
      <dgm:spPr/>
      <dgm:t>
        <a:bodyPr/>
        <a:lstStyle/>
        <a:p>
          <a:endParaRPr lang="en-US"/>
        </a:p>
      </dgm:t>
    </dgm:pt>
    <dgm:pt modelId="{117DC5FF-7ED8-4F7E-B2D2-2055AE22CA53}" type="pres">
      <dgm:prSet presAssocID="{40EBABDB-91E9-48B5-A71F-EB083C900E73}" presName="linear" presStyleCnt="0">
        <dgm:presLayoutVars>
          <dgm:dir/>
          <dgm:animLvl val="lvl"/>
          <dgm:resizeHandles val="exact"/>
        </dgm:presLayoutVars>
      </dgm:prSet>
      <dgm:spPr/>
    </dgm:pt>
    <dgm:pt modelId="{AF19297E-FBA3-4EFE-8F4C-2987203CD7F3}" type="pres">
      <dgm:prSet presAssocID="{8C16F57F-438A-450D-8ED8-D7B8347184F9}" presName="parentLin" presStyleCnt="0"/>
      <dgm:spPr/>
    </dgm:pt>
    <dgm:pt modelId="{8D8311FD-BB00-424B-9CDB-E1DCB9DDFEF6}" type="pres">
      <dgm:prSet presAssocID="{8C16F57F-438A-450D-8ED8-D7B8347184F9}" presName="parentLeftMargin" presStyleLbl="node1" presStyleIdx="0" presStyleCnt="4"/>
      <dgm:spPr/>
    </dgm:pt>
    <dgm:pt modelId="{540DC004-0765-47D2-B523-A834D29887D0}" type="pres">
      <dgm:prSet presAssocID="{8C16F57F-438A-450D-8ED8-D7B8347184F9}" presName="parentText" presStyleLbl="node1" presStyleIdx="0" presStyleCnt="4" custFlipHor="1" custScaleX="142857" custLinFactNeighborX="-57990" custLinFactNeighborY="-2567">
        <dgm:presLayoutVars>
          <dgm:chMax val="0"/>
          <dgm:bulletEnabled val="1"/>
        </dgm:presLayoutVars>
      </dgm:prSet>
      <dgm:spPr/>
    </dgm:pt>
    <dgm:pt modelId="{46D0A30F-50C4-4F54-BFF4-63A4279A44DC}" type="pres">
      <dgm:prSet presAssocID="{8C16F57F-438A-450D-8ED8-D7B8347184F9}" presName="negativeSpace" presStyleCnt="0"/>
      <dgm:spPr/>
    </dgm:pt>
    <dgm:pt modelId="{7074C7D9-18E0-4006-B4D9-5814C837EBE7}" type="pres">
      <dgm:prSet presAssocID="{8C16F57F-438A-450D-8ED8-D7B8347184F9}" presName="childText" presStyleLbl="conFgAcc1" presStyleIdx="0" presStyleCnt="4" custFlipHor="1" custLinFactNeighborX="-3846" custLinFactNeighborY="-4020">
        <dgm:presLayoutVars>
          <dgm:bulletEnabled val="1"/>
        </dgm:presLayoutVars>
      </dgm:prSet>
      <dgm:spPr>
        <a:solidFill>
          <a:schemeClr val="bg1"/>
        </a:solidFill>
      </dgm:spPr>
    </dgm:pt>
    <dgm:pt modelId="{DF27822A-5F9C-4863-AA39-4218BC52314D}" type="pres">
      <dgm:prSet presAssocID="{C95A7F26-DA70-4B1C-A634-8CE1451A7706}" presName="spaceBetweenRectangles" presStyleCnt="0"/>
      <dgm:spPr/>
    </dgm:pt>
    <dgm:pt modelId="{8257E16B-B156-4F15-A254-79416C37E894}" type="pres">
      <dgm:prSet presAssocID="{27D091E1-1CF3-4B25-9C94-FE763B670797}" presName="parentLin" presStyleCnt="0"/>
      <dgm:spPr/>
    </dgm:pt>
    <dgm:pt modelId="{78D6F06D-5B06-4D30-BDAA-E5F127739CC2}" type="pres">
      <dgm:prSet presAssocID="{27D091E1-1CF3-4B25-9C94-FE763B670797}" presName="parentLeftMargin" presStyleLbl="node1" presStyleIdx="0" presStyleCnt="4"/>
      <dgm:spPr/>
    </dgm:pt>
    <dgm:pt modelId="{040AA928-843D-419C-BDBD-24815A12760F}" type="pres">
      <dgm:prSet presAssocID="{27D091E1-1CF3-4B25-9C94-FE763B670797}" presName="parentText" presStyleLbl="node1" presStyleIdx="1" presStyleCnt="4" custFlipHor="1" custScaleX="142857" custLinFactNeighborX="-59605" custLinFactNeighborY="-6059">
        <dgm:presLayoutVars>
          <dgm:chMax val="0"/>
          <dgm:bulletEnabled val="1"/>
        </dgm:presLayoutVars>
      </dgm:prSet>
      <dgm:spPr/>
    </dgm:pt>
    <dgm:pt modelId="{7F151C77-8564-482D-9565-ADB83681FB28}" type="pres">
      <dgm:prSet presAssocID="{27D091E1-1CF3-4B25-9C94-FE763B670797}" presName="negativeSpace" presStyleCnt="0"/>
      <dgm:spPr/>
    </dgm:pt>
    <dgm:pt modelId="{66D04E6B-82F1-496D-866B-3E1AEDDA69EA}" type="pres">
      <dgm:prSet presAssocID="{27D091E1-1CF3-4B25-9C94-FE763B670797}" presName="childText" presStyleLbl="conFgAcc1" presStyleIdx="1" presStyleCnt="4" custFlipHor="1">
        <dgm:presLayoutVars>
          <dgm:bulletEnabled val="1"/>
        </dgm:presLayoutVars>
      </dgm:prSet>
      <dgm:spPr>
        <a:solidFill>
          <a:schemeClr val="bg1"/>
        </a:solidFill>
      </dgm:spPr>
    </dgm:pt>
    <dgm:pt modelId="{DD32C835-681F-4924-B99E-97E1B2D547B3}" type="pres">
      <dgm:prSet presAssocID="{A0E0393A-76F7-4A58-9246-EF6FDCA7F23C}" presName="spaceBetweenRectangles" presStyleCnt="0"/>
      <dgm:spPr/>
    </dgm:pt>
    <dgm:pt modelId="{31CC6E3E-B7F1-4BB4-B34E-6277848837A6}" type="pres">
      <dgm:prSet presAssocID="{0520A77B-D599-4531-B737-EFD7DB69F5C6}" presName="parentLin" presStyleCnt="0"/>
      <dgm:spPr/>
    </dgm:pt>
    <dgm:pt modelId="{7A4B0451-7D96-44D5-8113-FF1E157197C6}" type="pres">
      <dgm:prSet presAssocID="{0520A77B-D599-4531-B737-EFD7DB69F5C6}" presName="parentLeftMargin" presStyleLbl="node1" presStyleIdx="1" presStyleCnt="4"/>
      <dgm:spPr/>
    </dgm:pt>
    <dgm:pt modelId="{E494BC74-8B13-4C87-98EB-894A84EADF3F}" type="pres">
      <dgm:prSet presAssocID="{0520A77B-D599-4531-B737-EFD7DB69F5C6}" presName="parentText" presStyleLbl="node1" presStyleIdx="2" presStyleCnt="4" custFlipHor="1" custScaleX="142857" custScaleY="149012" custLinFactNeighborX="-39408" custLinFactNeighborY="-4610">
        <dgm:presLayoutVars>
          <dgm:chMax val="0"/>
          <dgm:bulletEnabled val="1"/>
        </dgm:presLayoutVars>
      </dgm:prSet>
      <dgm:spPr/>
    </dgm:pt>
    <dgm:pt modelId="{FFC758D8-A219-4FBE-B494-A6470B1420EE}" type="pres">
      <dgm:prSet presAssocID="{0520A77B-D599-4531-B737-EFD7DB69F5C6}" presName="negativeSpace" presStyleCnt="0"/>
      <dgm:spPr/>
    </dgm:pt>
    <dgm:pt modelId="{5A771FDD-6837-4FF3-8713-6D42C1A5965A}" type="pres">
      <dgm:prSet presAssocID="{0520A77B-D599-4531-B737-EFD7DB69F5C6}" presName="childText" presStyleLbl="conFgAcc1" presStyleIdx="2" presStyleCnt="4" custFlipHor="1">
        <dgm:presLayoutVars>
          <dgm:bulletEnabled val="1"/>
        </dgm:presLayoutVars>
      </dgm:prSet>
      <dgm:spPr>
        <a:solidFill>
          <a:schemeClr val="bg1"/>
        </a:solidFill>
      </dgm:spPr>
    </dgm:pt>
    <dgm:pt modelId="{EED8606E-CB14-4677-BE91-D1401ACBEAD7}" type="pres">
      <dgm:prSet presAssocID="{9F1CC972-79F9-40BE-991B-EACFE678E117}" presName="spaceBetweenRectangles" presStyleCnt="0"/>
      <dgm:spPr/>
    </dgm:pt>
    <dgm:pt modelId="{55A2E31E-8C46-4ED9-A0F9-DF96C94B857B}" type="pres">
      <dgm:prSet presAssocID="{5ED383A2-9197-4280-9901-E7E79399F071}" presName="parentLin" presStyleCnt="0"/>
      <dgm:spPr/>
    </dgm:pt>
    <dgm:pt modelId="{C1041370-2B96-4A37-823B-C163587E38CC}" type="pres">
      <dgm:prSet presAssocID="{5ED383A2-9197-4280-9901-E7E79399F071}" presName="parentLeftMargin" presStyleLbl="node1" presStyleIdx="2" presStyleCnt="4"/>
      <dgm:spPr/>
    </dgm:pt>
    <dgm:pt modelId="{5419A3F8-A45F-4653-AD10-107B42E13B51}" type="pres">
      <dgm:prSet presAssocID="{5ED383A2-9197-4280-9901-E7E79399F071}" presName="parentText" presStyleLbl="node1" presStyleIdx="3" presStyleCnt="4" custFlipHor="1" custScaleX="142857" custLinFactNeighborX="-39408" custLinFactNeighborY="-776">
        <dgm:presLayoutVars>
          <dgm:chMax val="0"/>
          <dgm:bulletEnabled val="1"/>
        </dgm:presLayoutVars>
      </dgm:prSet>
      <dgm:spPr/>
    </dgm:pt>
    <dgm:pt modelId="{72221AD7-6D21-4DE9-B91F-F35F25E59204}" type="pres">
      <dgm:prSet presAssocID="{5ED383A2-9197-4280-9901-E7E79399F071}" presName="negativeSpace" presStyleCnt="0"/>
      <dgm:spPr/>
    </dgm:pt>
    <dgm:pt modelId="{81AF9B3C-69FD-4EA2-8497-8303C7C8C0FE}" type="pres">
      <dgm:prSet presAssocID="{5ED383A2-9197-4280-9901-E7E79399F071}" presName="childText" presStyleLbl="conFgAcc1" presStyleIdx="3" presStyleCnt="4" custFlipHor="1">
        <dgm:presLayoutVars>
          <dgm:bulletEnabled val="1"/>
        </dgm:presLayoutVars>
      </dgm:prSet>
      <dgm:spPr>
        <a:solidFill>
          <a:schemeClr val="bg1"/>
        </a:solidFill>
      </dgm:spPr>
    </dgm:pt>
  </dgm:ptLst>
  <dgm:cxnLst>
    <dgm:cxn modelId="{DA3D4A40-607E-40AC-A67B-5D7FF67948A5}" type="presOf" srcId="{40EBABDB-91E9-48B5-A71F-EB083C900E73}" destId="{117DC5FF-7ED8-4F7E-B2D2-2055AE22CA53}" srcOrd="0" destOrd="0" presId="urn:microsoft.com/office/officeart/2005/8/layout/list1"/>
    <dgm:cxn modelId="{4CE580AD-907E-4878-A08B-BA13A13694E8}" type="presOf" srcId="{5ED383A2-9197-4280-9901-E7E79399F071}" destId="{C1041370-2B96-4A37-823B-C163587E38CC}" srcOrd="0" destOrd="0" presId="urn:microsoft.com/office/officeart/2005/8/layout/list1"/>
    <dgm:cxn modelId="{C0DCEFC7-FAFE-4737-86C1-CDC0AB9CA57B}" srcId="{40EBABDB-91E9-48B5-A71F-EB083C900E73}" destId="{0520A77B-D599-4531-B737-EFD7DB69F5C6}" srcOrd="2" destOrd="0" parTransId="{781249CA-D228-4E2F-862A-57C32103BC9F}" sibTransId="{9F1CC972-79F9-40BE-991B-EACFE678E117}"/>
    <dgm:cxn modelId="{66C12EE9-7958-41E3-B6F5-1FDCD46A0DDF}" type="presOf" srcId="{27D091E1-1CF3-4B25-9C94-FE763B670797}" destId="{040AA928-843D-419C-BDBD-24815A12760F}" srcOrd="1" destOrd="0" presId="urn:microsoft.com/office/officeart/2005/8/layout/list1"/>
    <dgm:cxn modelId="{A434F495-7100-414B-B6A9-E055885F993C}" type="presOf" srcId="{8C16F57F-438A-450D-8ED8-D7B8347184F9}" destId="{8D8311FD-BB00-424B-9CDB-E1DCB9DDFEF6}" srcOrd="0" destOrd="0" presId="urn:microsoft.com/office/officeart/2005/8/layout/list1"/>
    <dgm:cxn modelId="{D3B74B07-ACD1-4F1B-84BD-335FC1F8A42E}" type="presOf" srcId="{27D091E1-1CF3-4B25-9C94-FE763B670797}" destId="{78D6F06D-5B06-4D30-BDAA-E5F127739CC2}" srcOrd="0" destOrd="0" presId="urn:microsoft.com/office/officeart/2005/8/layout/list1"/>
    <dgm:cxn modelId="{9F3139E2-29C3-4232-B9FA-5FF106ED420D}" srcId="{40EBABDB-91E9-48B5-A71F-EB083C900E73}" destId="{8C16F57F-438A-450D-8ED8-D7B8347184F9}" srcOrd="0" destOrd="0" parTransId="{4D4EDE4C-E9D7-43A7-89E0-BE078048E80E}" sibTransId="{C95A7F26-DA70-4B1C-A634-8CE1451A7706}"/>
    <dgm:cxn modelId="{01337B22-9A68-49DF-9C77-F332FF8E50F7}" srcId="{40EBABDB-91E9-48B5-A71F-EB083C900E73}" destId="{27D091E1-1CF3-4B25-9C94-FE763B670797}" srcOrd="1" destOrd="0" parTransId="{EA80144D-2A21-4236-AEC2-0DA6C31B3D54}" sibTransId="{A0E0393A-76F7-4A58-9246-EF6FDCA7F23C}"/>
    <dgm:cxn modelId="{51CCC2F8-77E9-4E99-BB84-8422CF9AEE49}" type="presOf" srcId="{8C16F57F-438A-450D-8ED8-D7B8347184F9}" destId="{540DC004-0765-47D2-B523-A834D29887D0}" srcOrd="1" destOrd="0" presId="urn:microsoft.com/office/officeart/2005/8/layout/list1"/>
    <dgm:cxn modelId="{38C16D3D-7AAA-46C8-887B-2753783CF7AD}" type="presOf" srcId="{0520A77B-D599-4531-B737-EFD7DB69F5C6}" destId="{E494BC74-8B13-4C87-98EB-894A84EADF3F}" srcOrd="1" destOrd="0" presId="urn:microsoft.com/office/officeart/2005/8/layout/list1"/>
    <dgm:cxn modelId="{58766125-ED95-43C6-9A42-9F27DF50B34A}" type="presOf" srcId="{5ED383A2-9197-4280-9901-E7E79399F071}" destId="{5419A3F8-A45F-4653-AD10-107B42E13B51}" srcOrd="1" destOrd="0" presId="urn:microsoft.com/office/officeart/2005/8/layout/list1"/>
    <dgm:cxn modelId="{861AA634-5EFB-410F-9A00-5862D0AC144F}" srcId="{40EBABDB-91E9-48B5-A71F-EB083C900E73}" destId="{5ED383A2-9197-4280-9901-E7E79399F071}" srcOrd="3" destOrd="0" parTransId="{5BF012B2-3626-4C79-92D2-488746111577}" sibTransId="{2D79FB9D-D48C-4CFD-B2F3-592954415CA9}"/>
    <dgm:cxn modelId="{4C8BC73E-3E76-4FE1-86A0-086792A9ED0F}" type="presOf" srcId="{0520A77B-D599-4531-B737-EFD7DB69F5C6}" destId="{7A4B0451-7D96-44D5-8113-FF1E157197C6}" srcOrd="0" destOrd="0" presId="urn:microsoft.com/office/officeart/2005/8/layout/list1"/>
    <dgm:cxn modelId="{4807D755-8E56-4748-90A9-EDE929ACCA37}" type="presParOf" srcId="{117DC5FF-7ED8-4F7E-B2D2-2055AE22CA53}" destId="{AF19297E-FBA3-4EFE-8F4C-2987203CD7F3}" srcOrd="0" destOrd="0" presId="urn:microsoft.com/office/officeart/2005/8/layout/list1"/>
    <dgm:cxn modelId="{C11FD344-F8ED-4D04-AED4-C531A99843C3}" type="presParOf" srcId="{AF19297E-FBA3-4EFE-8F4C-2987203CD7F3}" destId="{8D8311FD-BB00-424B-9CDB-E1DCB9DDFEF6}" srcOrd="0" destOrd="0" presId="urn:microsoft.com/office/officeart/2005/8/layout/list1"/>
    <dgm:cxn modelId="{0CB7EEB4-0F39-42C6-9BCA-EDAAFD623EB9}" type="presParOf" srcId="{AF19297E-FBA3-4EFE-8F4C-2987203CD7F3}" destId="{540DC004-0765-47D2-B523-A834D29887D0}" srcOrd="1" destOrd="0" presId="urn:microsoft.com/office/officeart/2005/8/layout/list1"/>
    <dgm:cxn modelId="{3BFDF380-0EC5-444F-8AC0-9FB587207279}" type="presParOf" srcId="{117DC5FF-7ED8-4F7E-B2D2-2055AE22CA53}" destId="{46D0A30F-50C4-4F54-BFF4-63A4279A44DC}" srcOrd="1" destOrd="0" presId="urn:microsoft.com/office/officeart/2005/8/layout/list1"/>
    <dgm:cxn modelId="{E6D89A10-C3BC-4A41-8D71-3DE79750A73A}" type="presParOf" srcId="{117DC5FF-7ED8-4F7E-B2D2-2055AE22CA53}" destId="{7074C7D9-18E0-4006-B4D9-5814C837EBE7}" srcOrd="2" destOrd="0" presId="urn:microsoft.com/office/officeart/2005/8/layout/list1"/>
    <dgm:cxn modelId="{A684DDF3-DC93-4324-BDF7-B9F51A5E9BE1}" type="presParOf" srcId="{117DC5FF-7ED8-4F7E-B2D2-2055AE22CA53}" destId="{DF27822A-5F9C-4863-AA39-4218BC52314D}" srcOrd="3" destOrd="0" presId="urn:microsoft.com/office/officeart/2005/8/layout/list1"/>
    <dgm:cxn modelId="{DBAD3049-1F8C-4D74-9EA4-5F1AEE70BE59}" type="presParOf" srcId="{117DC5FF-7ED8-4F7E-B2D2-2055AE22CA53}" destId="{8257E16B-B156-4F15-A254-79416C37E894}" srcOrd="4" destOrd="0" presId="urn:microsoft.com/office/officeart/2005/8/layout/list1"/>
    <dgm:cxn modelId="{0DFF9C0F-B12B-40C6-826C-66C66E985A8B}" type="presParOf" srcId="{8257E16B-B156-4F15-A254-79416C37E894}" destId="{78D6F06D-5B06-4D30-BDAA-E5F127739CC2}" srcOrd="0" destOrd="0" presId="urn:microsoft.com/office/officeart/2005/8/layout/list1"/>
    <dgm:cxn modelId="{CCB29B99-E889-4AF2-8270-759EAC4BBE88}" type="presParOf" srcId="{8257E16B-B156-4F15-A254-79416C37E894}" destId="{040AA928-843D-419C-BDBD-24815A12760F}" srcOrd="1" destOrd="0" presId="urn:microsoft.com/office/officeart/2005/8/layout/list1"/>
    <dgm:cxn modelId="{6BFF52A5-96E5-4A15-B7AA-7404BF2983DC}" type="presParOf" srcId="{117DC5FF-7ED8-4F7E-B2D2-2055AE22CA53}" destId="{7F151C77-8564-482D-9565-ADB83681FB28}" srcOrd="5" destOrd="0" presId="urn:microsoft.com/office/officeart/2005/8/layout/list1"/>
    <dgm:cxn modelId="{01B059ED-5784-4C03-A3AA-A017FCDB08E7}" type="presParOf" srcId="{117DC5FF-7ED8-4F7E-B2D2-2055AE22CA53}" destId="{66D04E6B-82F1-496D-866B-3E1AEDDA69EA}" srcOrd="6" destOrd="0" presId="urn:microsoft.com/office/officeart/2005/8/layout/list1"/>
    <dgm:cxn modelId="{0303D9D9-C2BB-4E4F-B9E2-4D7205DD00C3}" type="presParOf" srcId="{117DC5FF-7ED8-4F7E-B2D2-2055AE22CA53}" destId="{DD32C835-681F-4924-B99E-97E1B2D547B3}" srcOrd="7" destOrd="0" presId="urn:microsoft.com/office/officeart/2005/8/layout/list1"/>
    <dgm:cxn modelId="{552F4859-6217-41A1-8E18-6CBEF97CB108}" type="presParOf" srcId="{117DC5FF-7ED8-4F7E-B2D2-2055AE22CA53}" destId="{31CC6E3E-B7F1-4BB4-B34E-6277848837A6}" srcOrd="8" destOrd="0" presId="urn:microsoft.com/office/officeart/2005/8/layout/list1"/>
    <dgm:cxn modelId="{759ADBED-BB57-49E5-9A03-9D58FF02E637}" type="presParOf" srcId="{31CC6E3E-B7F1-4BB4-B34E-6277848837A6}" destId="{7A4B0451-7D96-44D5-8113-FF1E157197C6}" srcOrd="0" destOrd="0" presId="urn:microsoft.com/office/officeart/2005/8/layout/list1"/>
    <dgm:cxn modelId="{2871F7B5-C995-425C-97DD-5F9E59DFB890}" type="presParOf" srcId="{31CC6E3E-B7F1-4BB4-B34E-6277848837A6}" destId="{E494BC74-8B13-4C87-98EB-894A84EADF3F}" srcOrd="1" destOrd="0" presId="urn:microsoft.com/office/officeart/2005/8/layout/list1"/>
    <dgm:cxn modelId="{E06EF97E-DAC3-4D5D-A126-861BB483F9F8}" type="presParOf" srcId="{117DC5FF-7ED8-4F7E-B2D2-2055AE22CA53}" destId="{FFC758D8-A219-4FBE-B494-A6470B1420EE}" srcOrd="9" destOrd="0" presId="urn:microsoft.com/office/officeart/2005/8/layout/list1"/>
    <dgm:cxn modelId="{BFAB3E5A-9912-4F3B-B7B7-F3940C2C073A}" type="presParOf" srcId="{117DC5FF-7ED8-4F7E-B2D2-2055AE22CA53}" destId="{5A771FDD-6837-4FF3-8713-6D42C1A5965A}" srcOrd="10" destOrd="0" presId="urn:microsoft.com/office/officeart/2005/8/layout/list1"/>
    <dgm:cxn modelId="{CC5706C3-8994-4E8C-9B82-E175F7315AE8}" type="presParOf" srcId="{117DC5FF-7ED8-4F7E-B2D2-2055AE22CA53}" destId="{EED8606E-CB14-4677-BE91-D1401ACBEAD7}" srcOrd="11" destOrd="0" presId="urn:microsoft.com/office/officeart/2005/8/layout/list1"/>
    <dgm:cxn modelId="{EEACEEE1-8A39-4AA7-BD99-54A696579D70}" type="presParOf" srcId="{117DC5FF-7ED8-4F7E-B2D2-2055AE22CA53}" destId="{55A2E31E-8C46-4ED9-A0F9-DF96C94B857B}" srcOrd="12" destOrd="0" presId="urn:microsoft.com/office/officeart/2005/8/layout/list1"/>
    <dgm:cxn modelId="{5B0C9D0E-F903-453F-842A-794A006248D8}" type="presParOf" srcId="{55A2E31E-8C46-4ED9-A0F9-DF96C94B857B}" destId="{C1041370-2B96-4A37-823B-C163587E38CC}" srcOrd="0" destOrd="0" presId="urn:microsoft.com/office/officeart/2005/8/layout/list1"/>
    <dgm:cxn modelId="{05C8BA09-CCA5-4317-80FD-AE7E88630A2A}" type="presParOf" srcId="{55A2E31E-8C46-4ED9-A0F9-DF96C94B857B}" destId="{5419A3F8-A45F-4653-AD10-107B42E13B51}" srcOrd="1" destOrd="0" presId="urn:microsoft.com/office/officeart/2005/8/layout/list1"/>
    <dgm:cxn modelId="{E997F37D-70F3-489D-99AF-7E842C94C0AF}" type="presParOf" srcId="{117DC5FF-7ED8-4F7E-B2D2-2055AE22CA53}" destId="{72221AD7-6D21-4DE9-B91F-F35F25E59204}" srcOrd="13" destOrd="0" presId="urn:microsoft.com/office/officeart/2005/8/layout/list1"/>
    <dgm:cxn modelId="{C6F08E44-A04F-4C7B-B46D-0FA9D45DC3E8}" type="presParOf" srcId="{117DC5FF-7ED8-4F7E-B2D2-2055AE22CA53}" destId="{81AF9B3C-69FD-4EA2-8497-8303C7C8C0F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EBABDB-91E9-48B5-A71F-EB083C900E7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C16F57F-438A-450D-8ED8-D7B8347184F9}">
      <dgm:prSet phldrT="[Text]" custT="1"/>
      <dgm:spPr>
        <a:solidFill>
          <a:schemeClr val="tx2"/>
        </a:solidFill>
      </dgm:spPr>
      <dgm:t>
        <a:bodyPr/>
        <a:lstStyle/>
        <a:p>
          <a:pPr algn="ctr"/>
          <a:r>
            <a:rPr lang="en-US" sz="2400" dirty="0">
              <a:latin typeface="Times New Roman" pitchFamily="18" charset="0"/>
              <a:cs typeface="Times New Roman" pitchFamily="18" charset="0"/>
            </a:rPr>
            <a:t>The threat of substitutes in this industry is not very great.</a:t>
          </a:r>
        </a:p>
      </dgm:t>
    </dgm:pt>
    <dgm:pt modelId="{4D4EDE4C-E9D7-43A7-89E0-BE078048E80E}" type="parTrans" cxnId="{9F3139E2-29C3-4232-B9FA-5FF106ED420D}">
      <dgm:prSet/>
      <dgm:spPr/>
      <dgm:t>
        <a:bodyPr/>
        <a:lstStyle/>
        <a:p>
          <a:endParaRPr lang="en-US"/>
        </a:p>
      </dgm:t>
    </dgm:pt>
    <dgm:pt modelId="{C95A7F26-DA70-4B1C-A634-8CE1451A7706}" type="sibTrans" cxnId="{9F3139E2-29C3-4232-B9FA-5FF106ED420D}">
      <dgm:prSet/>
      <dgm:spPr/>
      <dgm:t>
        <a:bodyPr/>
        <a:lstStyle/>
        <a:p>
          <a:endParaRPr lang="en-US"/>
        </a:p>
      </dgm:t>
    </dgm:pt>
    <dgm:pt modelId="{27D091E1-1CF3-4B25-9C94-FE763B670797}">
      <dgm:prSet phldrT="[Text]" custT="1"/>
      <dgm:spPr>
        <a:solidFill>
          <a:schemeClr val="tx2"/>
        </a:solidFill>
      </dgm:spPr>
      <dgm:t>
        <a:bodyPr/>
        <a:lstStyle/>
        <a:p>
          <a:pPr algn="ctr"/>
          <a:r>
            <a:rPr lang="en-US" sz="2400" dirty="0">
              <a:latin typeface="Times New Roman" pitchFamily="18" charset="0"/>
              <a:cs typeface="Times New Roman" pitchFamily="18" charset="0"/>
            </a:rPr>
            <a:t>The availability of alternative modes of transportation is more (trains, buses)</a:t>
          </a:r>
        </a:p>
      </dgm:t>
    </dgm:pt>
    <dgm:pt modelId="{A0E0393A-76F7-4A58-9246-EF6FDCA7F23C}" type="sibTrans" cxnId="{01337B22-9A68-49DF-9C77-F332FF8E50F7}">
      <dgm:prSet/>
      <dgm:spPr/>
      <dgm:t>
        <a:bodyPr/>
        <a:lstStyle/>
        <a:p>
          <a:endParaRPr lang="en-US"/>
        </a:p>
      </dgm:t>
    </dgm:pt>
    <dgm:pt modelId="{EA80144D-2A21-4236-AEC2-0DA6C31B3D54}" type="parTrans" cxnId="{01337B22-9A68-49DF-9C77-F332FF8E50F7}">
      <dgm:prSet/>
      <dgm:spPr/>
      <dgm:t>
        <a:bodyPr/>
        <a:lstStyle/>
        <a:p>
          <a:endParaRPr lang="en-US"/>
        </a:p>
      </dgm:t>
    </dgm:pt>
    <dgm:pt modelId="{0520A77B-D599-4531-B737-EFD7DB69F5C6}">
      <dgm:prSet phldrT="[Text]" custT="1"/>
      <dgm:spPr>
        <a:solidFill>
          <a:schemeClr val="tx2"/>
        </a:solidFill>
      </dgm:spPr>
      <dgm:t>
        <a:bodyPr/>
        <a:lstStyle/>
        <a:p>
          <a:pPr algn="ctr"/>
          <a:r>
            <a:rPr lang="en-US" sz="2400" dirty="0">
              <a:latin typeface="Times New Roman" pitchFamily="18" charset="0"/>
              <a:cs typeface="Times New Roman" pitchFamily="18" charset="0"/>
            </a:rPr>
            <a:t>These alternative modes may or may not provide same level of convenience, freedom or value.</a:t>
          </a:r>
        </a:p>
      </dgm:t>
    </dgm:pt>
    <dgm:pt modelId="{9F1CC972-79F9-40BE-991B-EACFE678E117}" type="sibTrans" cxnId="{C0DCEFC7-FAFE-4737-86C1-CDC0AB9CA57B}">
      <dgm:prSet/>
      <dgm:spPr/>
      <dgm:t>
        <a:bodyPr/>
        <a:lstStyle/>
        <a:p>
          <a:endParaRPr lang="en-US"/>
        </a:p>
      </dgm:t>
    </dgm:pt>
    <dgm:pt modelId="{781249CA-D228-4E2F-862A-57C32103BC9F}" type="parTrans" cxnId="{C0DCEFC7-FAFE-4737-86C1-CDC0AB9CA57B}">
      <dgm:prSet/>
      <dgm:spPr/>
      <dgm:t>
        <a:bodyPr/>
        <a:lstStyle/>
        <a:p>
          <a:endParaRPr lang="en-US"/>
        </a:p>
      </dgm:t>
    </dgm:pt>
    <dgm:pt modelId="{117DC5FF-7ED8-4F7E-B2D2-2055AE22CA53}" type="pres">
      <dgm:prSet presAssocID="{40EBABDB-91E9-48B5-A71F-EB083C900E73}" presName="linear" presStyleCnt="0">
        <dgm:presLayoutVars>
          <dgm:dir/>
          <dgm:animLvl val="lvl"/>
          <dgm:resizeHandles val="exact"/>
        </dgm:presLayoutVars>
      </dgm:prSet>
      <dgm:spPr/>
    </dgm:pt>
    <dgm:pt modelId="{AF19297E-FBA3-4EFE-8F4C-2987203CD7F3}" type="pres">
      <dgm:prSet presAssocID="{8C16F57F-438A-450D-8ED8-D7B8347184F9}" presName="parentLin" presStyleCnt="0"/>
      <dgm:spPr/>
    </dgm:pt>
    <dgm:pt modelId="{8D8311FD-BB00-424B-9CDB-E1DCB9DDFEF6}" type="pres">
      <dgm:prSet presAssocID="{8C16F57F-438A-450D-8ED8-D7B8347184F9}" presName="parentLeftMargin" presStyleLbl="node1" presStyleIdx="0" presStyleCnt="3"/>
      <dgm:spPr/>
    </dgm:pt>
    <dgm:pt modelId="{540DC004-0765-47D2-B523-A834D29887D0}" type="pres">
      <dgm:prSet presAssocID="{8C16F57F-438A-450D-8ED8-D7B8347184F9}" presName="parentText" presStyleLbl="node1" presStyleIdx="0" presStyleCnt="3" custFlipHor="1" custScaleX="142857" custScaleY="78952" custLinFactNeighborX="-57990" custLinFactNeighborY="-2567">
        <dgm:presLayoutVars>
          <dgm:chMax val="0"/>
          <dgm:bulletEnabled val="1"/>
        </dgm:presLayoutVars>
      </dgm:prSet>
      <dgm:spPr/>
    </dgm:pt>
    <dgm:pt modelId="{46D0A30F-50C4-4F54-BFF4-63A4279A44DC}" type="pres">
      <dgm:prSet presAssocID="{8C16F57F-438A-450D-8ED8-D7B8347184F9}" presName="negativeSpace" presStyleCnt="0"/>
      <dgm:spPr/>
    </dgm:pt>
    <dgm:pt modelId="{7074C7D9-18E0-4006-B4D9-5814C837EBE7}" type="pres">
      <dgm:prSet presAssocID="{8C16F57F-438A-450D-8ED8-D7B8347184F9}" presName="childText" presStyleLbl="conFgAcc1" presStyleIdx="0" presStyleCnt="3" custFlipHor="1" custLinFactNeighborX="-3846" custLinFactNeighborY="-4020">
        <dgm:presLayoutVars>
          <dgm:bulletEnabled val="1"/>
        </dgm:presLayoutVars>
      </dgm:prSet>
      <dgm:spPr>
        <a:solidFill>
          <a:schemeClr val="bg1"/>
        </a:solidFill>
      </dgm:spPr>
    </dgm:pt>
    <dgm:pt modelId="{DF27822A-5F9C-4863-AA39-4218BC52314D}" type="pres">
      <dgm:prSet presAssocID="{C95A7F26-DA70-4B1C-A634-8CE1451A7706}" presName="spaceBetweenRectangles" presStyleCnt="0"/>
      <dgm:spPr/>
    </dgm:pt>
    <dgm:pt modelId="{8257E16B-B156-4F15-A254-79416C37E894}" type="pres">
      <dgm:prSet presAssocID="{27D091E1-1CF3-4B25-9C94-FE763B670797}" presName="parentLin" presStyleCnt="0"/>
      <dgm:spPr/>
    </dgm:pt>
    <dgm:pt modelId="{78D6F06D-5B06-4D30-BDAA-E5F127739CC2}" type="pres">
      <dgm:prSet presAssocID="{27D091E1-1CF3-4B25-9C94-FE763B670797}" presName="parentLeftMargin" presStyleLbl="node1" presStyleIdx="0" presStyleCnt="3"/>
      <dgm:spPr/>
    </dgm:pt>
    <dgm:pt modelId="{040AA928-843D-419C-BDBD-24815A12760F}" type="pres">
      <dgm:prSet presAssocID="{27D091E1-1CF3-4B25-9C94-FE763B670797}" presName="parentText" presStyleLbl="node1" presStyleIdx="1" presStyleCnt="3" custFlipHor="1" custScaleX="142857" custScaleY="87812" custLinFactNeighborX="-59605" custLinFactNeighborY="-6059">
        <dgm:presLayoutVars>
          <dgm:chMax val="0"/>
          <dgm:bulletEnabled val="1"/>
        </dgm:presLayoutVars>
      </dgm:prSet>
      <dgm:spPr/>
    </dgm:pt>
    <dgm:pt modelId="{7F151C77-8564-482D-9565-ADB83681FB28}" type="pres">
      <dgm:prSet presAssocID="{27D091E1-1CF3-4B25-9C94-FE763B670797}" presName="negativeSpace" presStyleCnt="0"/>
      <dgm:spPr/>
    </dgm:pt>
    <dgm:pt modelId="{66D04E6B-82F1-496D-866B-3E1AEDDA69EA}" type="pres">
      <dgm:prSet presAssocID="{27D091E1-1CF3-4B25-9C94-FE763B670797}" presName="childText" presStyleLbl="conFgAcc1" presStyleIdx="1" presStyleCnt="3" custFlipHor="1">
        <dgm:presLayoutVars>
          <dgm:bulletEnabled val="1"/>
        </dgm:presLayoutVars>
      </dgm:prSet>
      <dgm:spPr>
        <a:solidFill>
          <a:schemeClr val="bg1"/>
        </a:solidFill>
      </dgm:spPr>
    </dgm:pt>
    <dgm:pt modelId="{DD32C835-681F-4924-B99E-97E1B2D547B3}" type="pres">
      <dgm:prSet presAssocID="{A0E0393A-76F7-4A58-9246-EF6FDCA7F23C}" presName="spaceBetweenRectangles" presStyleCnt="0"/>
      <dgm:spPr/>
    </dgm:pt>
    <dgm:pt modelId="{31CC6E3E-B7F1-4BB4-B34E-6277848837A6}" type="pres">
      <dgm:prSet presAssocID="{0520A77B-D599-4531-B737-EFD7DB69F5C6}" presName="parentLin" presStyleCnt="0"/>
      <dgm:spPr/>
    </dgm:pt>
    <dgm:pt modelId="{7A4B0451-7D96-44D5-8113-FF1E157197C6}" type="pres">
      <dgm:prSet presAssocID="{0520A77B-D599-4531-B737-EFD7DB69F5C6}" presName="parentLeftMargin" presStyleLbl="node1" presStyleIdx="1" presStyleCnt="3"/>
      <dgm:spPr/>
    </dgm:pt>
    <dgm:pt modelId="{E494BC74-8B13-4C87-98EB-894A84EADF3F}" type="pres">
      <dgm:prSet presAssocID="{0520A77B-D599-4531-B737-EFD7DB69F5C6}" presName="parentText" presStyleLbl="node1" presStyleIdx="2" presStyleCnt="3" custFlipHor="1" custScaleX="142857" custScaleY="89265" custLinFactNeighborX="-39408" custLinFactNeighborY="-4610">
        <dgm:presLayoutVars>
          <dgm:chMax val="0"/>
          <dgm:bulletEnabled val="1"/>
        </dgm:presLayoutVars>
      </dgm:prSet>
      <dgm:spPr/>
    </dgm:pt>
    <dgm:pt modelId="{FFC758D8-A219-4FBE-B494-A6470B1420EE}" type="pres">
      <dgm:prSet presAssocID="{0520A77B-D599-4531-B737-EFD7DB69F5C6}" presName="negativeSpace" presStyleCnt="0"/>
      <dgm:spPr/>
    </dgm:pt>
    <dgm:pt modelId="{5A771FDD-6837-4FF3-8713-6D42C1A5965A}" type="pres">
      <dgm:prSet presAssocID="{0520A77B-D599-4531-B737-EFD7DB69F5C6}" presName="childText" presStyleLbl="conFgAcc1" presStyleIdx="2" presStyleCnt="3" custFlipHor="1">
        <dgm:presLayoutVars>
          <dgm:bulletEnabled val="1"/>
        </dgm:presLayoutVars>
      </dgm:prSet>
      <dgm:spPr>
        <a:solidFill>
          <a:schemeClr val="bg1"/>
        </a:solidFill>
      </dgm:spPr>
    </dgm:pt>
  </dgm:ptLst>
  <dgm:cxnLst>
    <dgm:cxn modelId="{1CD64012-735C-4BB5-BF26-0BD7375831A0}" type="presOf" srcId="{40EBABDB-91E9-48B5-A71F-EB083C900E73}" destId="{117DC5FF-7ED8-4F7E-B2D2-2055AE22CA53}" srcOrd="0" destOrd="0" presId="urn:microsoft.com/office/officeart/2005/8/layout/list1"/>
    <dgm:cxn modelId="{C0DCEFC7-FAFE-4737-86C1-CDC0AB9CA57B}" srcId="{40EBABDB-91E9-48B5-A71F-EB083C900E73}" destId="{0520A77B-D599-4531-B737-EFD7DB69F5C6}" srcOrd="2" destOrd="0" parTransId="{781249CA-D228-4E2F-862A-57C32103BC9F}" sibTransId="{9F1CC972-79F9-40BE-991B-EACFE678E117}"/>
    <dgm:cxn modelId="{7BEB4AA9-4E1C-47BD-9796-5F3283955A43}" type="presOf" srcId="{8C16F57F-438A-450D-8ED8-D7B8347184F9}" destId="{8D8311FD-BB00-424B-9CDB-E1DCB9DDFEF6}" srcOrd="0" destOrd="0" presId="urn:microsoft.com/office/officeart/2005/8/layout/list1"/>
    <dgm:cxn modelId="{0C865E1A-04A8-4DB9-83FD-9CB1E66553B0}" type="presOf" srcId="{0520A77B-D599-4531-B737-EFD7DB69F5C6}" destId="{7A4B0451-7D96-44D5-8113-FF1E157197C6}" srcOrd="0" destOrd="0" presId="urn:microsoft.com/office/officeart/2005/8/layout/list1"/>
    <dgm:cxn modelId="{9F3139E2-29C3-4232-B9FA-5FF106ED420D}" srcId="{40EBABDB-91E9-48B5-A71F-EB083C900E73}" destId="{8C16F57F-438A-450D-8ED8-D7B8347184F9}" srcOrd="0" destOrd="0" parTransId="{4D4EDE4C-E9D7-43A7-89E0-BE078048E80E}" sibTransId="{C95A7F26-DA70-4B1C-A634-8CE1451A7706}"/>
    <dgm:cxn modelId="{01337B22-9A68-49DF-9C77-F332FF8E50F7}" srcId="{40EBABDB-91E9-48B5-A71F-EB083C900E73}" destId="{27D091E1-1CF3-4B25-9C94-FE763B670797}" srcOrd="1" destOrd="0" parTransId="{EA80144D-2A21-4236-AEC2-0DA6C31B3D54}" sibTransId="{A0E0393A-76F7-4A58-9246-EF6FDCA7F23C}"/>
    <dgm:cxn modelId="{86482CD5-6F48-49D9-8946-C8287F5C27E3}" type="presOf" srcId="{8C16F57F-438A-450D-8ED8-D7B8347184F9}" destId="{540DC004-0765-47D2-B523-A834D29887D0}" srcOrd="1" destOrd="0" presId="urn:microsoft.com/office/officeart/2005/8/layout/list1"/>
    <dgm:cxn modelId="{0A96A7BC-8CD3-4A17-931F-B5E3915C5319}" type="presOf" srcId="{27D091E1-1CF3-4B25-9C94-FE763B670797}" destId="{78D6F06D-5B06-4D30-BDAA-E5F127739CC2}" srcOrd="0" destOrd="0" presId="urn:microsoft.com/office/officeart/2005/8/layout/list1"/>
    <dgm:cxn modelId="{5040E063-3285-41B6-AAD8-3DD92127A281}" type="presOf" srcId="{27D091E1-1CF3-4B25-9C94-FE763B670797}" destId="{040AA928-843D-419C-BDBD-24815A12760F}" srcOrd="1" destOrd="0" presId="urn:microsoft.com/office/officeart/2005/8/layout/list1"/>
    <dgm:cxn modelId="{45671432-33E3-4F85-AD10-A4A26B08737B}" type="presOf" srcId="{0520A77B-D599-4531-B737-EFD7DB69F5C6}" destId="{E494BC74-8B13-4C87-98EB-894A84EADF3F}" srcOrd="1" destOrd="0" presId="urn:microsoft.com/office/officeart/2005/8/layout/list1"/>
    <dgm:cxn modelId="{766FBCBE-3EC5-429C-A82A-B3A6204064EA}" type="presParOf" srcId="{117DC5FF-7ED8-4F7E-B2D2-2055AE22CA53}" destId="{AF19297E-FBA3-4EFE-8F4C-2987203CD7F3}" srcOrd="0" destOrd="0" presId="urn:microsoft.com/office/officeart/2005/8/layout/list1"/>
    <dgm:cxn modelId="{6F9A4BB7-BFB0-4773-9574-0DA1C1C47B68}" type="presParOf" srcId="{AF19297E-FBA3-4EFE-8F4C-2987203CD7F3}" destId="{8D8311FD-BB00-424B-9CDB-E1DCB9DDFEF6}" srcOrd="0" destOrd="0" presId="urn:microsoft.com/office/officeart/2005/8/layout/list1"/>
    <dgm:cxn modelId="{C11749EF-525B-4A53-B97E-2CFD71F08E5C}" type="presParOf" srcId="{AF19297E-FBA3-4EFE-8F4C-2987203CD7F3}" destId="{540DC004-0765-47D2-B523-A834D29887D0}" srcOrd="1" destOrd="0" presId="urn:microsoft.com/office/officeart/2005/8/layout/list1"/>
    <dgm:cxn modelId="{8C95909D-D737-41DD-8F95-AD703CDCE6DF}" type="presParOf" srcId="{117DC5FF-7ED8-4F7E-B2D2-2055AE22CA53}" destId="{46D0A30F-50C4-4F54-BFF4-63A4279A44DC}" srcOrd="1" destOrd="0" presId="urn:microsoft.com/office/officeart/2005/8/layout/list1"/>
    <dgm:cxn modelId="{8A08549F-0DBA-4451-AC3B-70EAC683017B}" type="presParOf" srcId="{117DC5FF-7ED8-4F7E-B2D2-2055AE22CA53}" destId="{7074C7D9-18E0-4006-B4D9-5814C837EBE7}" srcOrd="2" destOrd="0" presId="urn:microsoft.com/office/officeart/2005/8/layout/list1"/>
    <dgm:cxn modelId="{DE3DFAFC-271E-41DC-AD0F-04CF8F2C9036}" type="presParOf" srcId="{117DC5FF-7ED8-4F7E-B2D2-2055AE22CA53}" destId="{DF27822A-5F9C-4863-AA39-4218BC52314D}" srcOrd="3" destOrd="0" presId="urn:microsoft.com/office/officeart/2005/8/layout/list1"/>
    <dgm:cxn modelId="{236E85C1-4511-44AD-9FAB-F4E03C61C2D8}" type="presParOf" srcId="{117DC5FF-7ED8-4F7E-B2D2-2055AE22CA53}" destId="{8257E16B-B156-4F15-A254-79416C37E894}" srcOrd="4" destOrd="0" presId="urn:microsoft.com/office/officeart/2005/8/layout/list1"/>
    <dgm:cxn modelId="{9C119AF9-8E2B-4637-9CFB-542903E7DAAA}" type="presParOf" srcId="{8257E16B-B156-4F15-A254-79416C37E894}" destId="{78D6F06D-5B06-4D30-BDAA-E5F127739CC2}" srcOrd="0" destOrd="0" presId="urn:microsoft.com/office/officeart/2005/8/layout/list1"/>
    <dgm:cxn modelId="{1D64576E-F69E-4FE3-8674-7145C68FD31F}" type="presParOf" srcId="{8257E16B-B156-4F15-A254-79416C37E894}" destId="{040AA928-843D-419C-BDBD-24815A12760F}" srcOrd="1" destOrd="0" presId="urn:microsoft.com/office/officeart/2005/8/layout/list1"/>
    <dgm:cxn modelId="{F0FDC1F5-AA1F-47C6-A363-2D50C7AEA246}" type="presParOf" srcId="{117DC5FF-7ED8-4F7E-B2D2-2055AE22CA53}" destId="{7F151C77-8564-482D-9565-ADB83681FB28}" srcOrd="5" destOrd="0" presId="urn:microsoft.com/office/officeart/2005/8/layout/list1"/>
    <dgm:cxn modelId="{1CC82194-FBF8-46C8-AF2A-CDDBD597F166}" type="presParOf" srcId="{117DC5FF-7ED8-4F7E-B2D2-2055AE22CA53}" destId="{66D04E6B-82F1-496D-866B-3E1AEDDA69EA}" srcOrd="6" destOrd="0" presId="urn:microsoft.com/office/officeart/2005/8/layout/list1"/>
    <dgm:cxn modelId="{36BB1A79-ECA0-4031-ADD4-25855C26E827}" type="presParOf" srcId="{117DC5FF-7ED8-4F7E-B2D2-2055AE22CA53}" destId="{DD32C835-681F-4924-B99E-97E1B2D547B3}" srcOrd="7" destOrd="0" presId="urn:microsoft.com/office/officeart/2005/8/layout/list1"/>
    <dgm:cxn modelId="{5FF8CACC-01DF-49F3-88A4-0FC68D108D7B}" type="presParOf" srcId="{117DC5FF-7ED8-4F7E-B2D2-2055AE22CA53}" destId="{31CC6E3E-B7F1-4BB4-B34E-6277848837A6}" srcOrd="8" destOrd="0" presId="urn:microsoft.com/office/officeart/2005/8/layout/list1"/>
    <dgm:cxn modelId="{42D3A1A7-D853-43CD-9B77-DACEEDFDCD3A}" type="presParOf" srcId="{31CC6E3E-B7F1-4BB4-B34E-6277848837A6}" destId="{7A4B0451-7D96-44D5-8113-FF1E157197C6}" srcOrd="0" destOrd="0" presId="urn:microsoft.com/office/officeart/2005/8/layout/list1"/>
    <dgm:cxn modelId="{92F7D447-590D-42B6-8064-E7ABD432A0C3}" type="presParOf" srcId="{31CC6E3E-B7F1-4BB4-B34E-6277848837A6}" destId="{E494BC74-8B13-4C87-98EB-894A84EADF3F}" srcOrd="1" destOrd="0" presId="urn:microsoft.com/office/officeart/2005/8/layout/list1"/>
    <dgm:cxn modelId="{8B2F1A6A-BEFD-46DB-B096-F540DCEACF0F}" type="presParOf" srcId="{117DC5FF-7ED8-4F7E-B2D2-2055AE22CA53}" destId="{FFC758D8-A219-4FBE-B494-A6470B1420EE}" srcOrd="9" destOrd="0" presId="urn:microsoft.com/office/officeart/2005/8/layout/list1"/>
    <dgm:cxn modelId="{68FB942D-09D4-4166-9F41-24891750E114}" type="presParOf" srcId="{117DC5FF-7ED8-4F7E-B2D2-2055AE22CA53}" destId="{5A771FDD-6837-4FF3-8713-6D42C1A5965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0EBABDB-91E9-48B5-A71F-EB083C900E7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C16F57F-438A-450D-8ED8-D7B8347184F9}">
      <dgm:prSet phldrT="[Text]" custT="1"/>
      <dgm:spPr>
        <a:solidFill>
          <a:schemeClr val="tx2"/>
        </a:solidFill>
      </dgm:spPr>
      <dgm:t>
        <a:bodyPr/>
        <a:lstStyle/>
        <a:p>
          <a:pPr algn="ctr"/>
          <a:r>
            <a:rPr lang="en-US" sz="2400" dirty="0">
              <a:latin typeface="Times New Roman" pitchFamily="18" charset="0"/>
              <a:cs typeface="Times New Roman" pitchFamily="18" charset="0"/>
            </a:rPr>
            <a:t>There are numerous buyers in the market.</a:t>
          </a:r>
        </a:p>
      </dgm:t>
    </dgm:pt>
    <dgm:pt modelId="{4D4EDE4C-E9D7-43A7-89E0-BE078048E80E}" type="parTrans" cxnId="{9F3139E2-29C3-4232-B9FA-5FF106ED420D}">
      <dgm:prSet/>
      <dgm:spPr/>
      <dgm:t>
        <a:bodyPr/>
        <a:lstStyle/>
        <a:p>
          <a:endParaRPr lang="en-US"/>
        </a:p>
      </dgm:t>
    </dgm:pt>
    <dgm:pt modelId="{C95A7F26-DA70-4B1C-A634-8CE1451A7706}" type="sibTrans" cxnId="{9F3139E2-29C3-4232-B9FA-5FF106ED420D}">
      <dgm:prSet/>
      <dgm:spPr/>
      <dgm:t>
        <a:bodyPr/>
        <a:lstStyle/>
        <a:p>
          <a:endParaRPr lang="en-US"/>
        </a:p>
      </dgm:t>
    </dgm:pt>
    <dgm:pt modelId="{27D091E1-1CF3-4B25-9C94-FE763B670797}">
      <dgm:prSet phldrT="[Text]" custT="1"/>
      <dgm:spPr>
        <a:solidFill>
          <a:schemeClr val="tx2"/>
        </a:solidFill>
      </dgm:spPr>
      <dgm:t>
        <a:bodyPr/>
        <a:lstStyle/>
        <a:p>
          <a:pPr algn="ctr"/>
          <a:r>
            <a:rPr lang="en-US" sz="2400" dirty="0">
              <a:latin typeface="Times New Roman" pitchFamily="18" charset="0"/>
              <a:cs typeface="Times New Roman" pitchFamily="18" charset="0"/>
            </a:rPr>
            <a:t>Buyers have lot more alternatives, which allows them to switch over any other modes easily, quickly and inexpensively. </a:t>
          </a:r>
        </a:p>
      </dgm:t>
    </dgm:pt>
    <dgm:pt modelId="{A0E0393A-76F7-4A58-9246-EF6FDCA7F23C}" type="sibTrans" cxnId="{01337B22-9A68-49DF-9C77-F332FF8E50F7}">
      <dgm:prSet/>
      <dgm:spPr/>
      <dgm:t>
        <a:bodyPr/>
        <a:lstStyle/>
        <a:p>
          <a:endParaRPr lang="en-US"/>
        </a:p>
      </dgm:t>
    </dgm:pt>
    <dgm:pt modelId="{EA80144D-2A21-4236-AEC2-0DA6C31B3D54}" type="parTrans" cxnId="{01337B22-9A68-49DF-9C77-F332FF8E50F7}">
      <dgm:prSet/>
      <dgm:spPr/>
      <dgm:t>
        <a:bodyPr/>
        <a:lstStyle/>
        <a:p>
          <a:endParaRPr lang="en-US"/>
        </a:p>
      </dgm:t>
    </dgm:pt>
    <dgm:pt modelId="{0520A77B-D599-4531-B737-EFD7DB69F5C6}">
      <dgm:prSet phldrT="[Text]" custT="1"/>
      <dgm:spPr>
        <a:solidFill>
          <a:schemeClr val="tx2"/>
        </a:solidFill>
      </dgm:spPr>
      <dgm:t>
        <a:bodyPr/>
        <a:lstStyle/>
        <a:p>
          <a:pPr algn="ctr"/>
          <a:r>
            <a:rPr lang="en-US" sz="2400" dirty="0">
              <a:latin typeface="Times New Roman" pitchFamily="18" charset="0"/>
              <a:cs typeface="Times New Roman" pitchFamily="18" charset="0"/>
            </a:rPr>
            <a:t>They switch in order to receive the best bargain.</a:t>
          </a:r>
        </a:p>
      </dgm:t>
    </dgm:pt>
    <dgm:pt modelId="{9F1CC972-79F9-40BE-991B-EACFE678E117}" type="sibTrans" cxnId="{C0DCEFC7-FAFE-4737-86C1-CDC0AB9CA57B}">
      <dgm:prSet/>
      <dgm:spPr/>
      <dgm:t>
        <a:bodyPr/>
        <a:lstStyle/>
        <a:p>
          <a:endParaRPr lang="en-US"/>
        </a:p>
      </dgm:t>
    </dgm:pt>
    <dgm:pt modelId="{781249CA-D228-4E2F-862A-57C32103BC9F}" type="parTrans" cxnId="{C0DCEFC7-FAFE-4737-86C1-CDC0AB9CA57B}">
      <dgm:prSet/>
      <dgm:spPr/>
      <dgm:t>
        <a:bodyPr/>
        <a:lstStyle/>
        <a:p>
          <a:endParaRPr lang="en-US"/>
        </a:p>
      </dgm:t>
    </dgm:pt>
    <dgm:pt modelId="{117DC5FF-7ED8-4F7E-B2D2-2055AE22CA53}" type="pres">
      <dgm:prSet presAssocID="{40EBABDB-91E9-48B5-A71F-EB083C900E73}" presName="linear" presStyleCnt="0">
        <dgm:presLayoutVars>
          <dgm:dir/>
          <dgm:animLvl val="lvl"/>
          <dgm:resizeHandles val="exact"/>
        </dgm:presLayoutVars>
      </dgm:prSet>
      <dgm:spPr/>
    </dgm:pt>
    <dgm:pt modelId="{AF19297E-FBA3-4EFE-8F4C-2987203CD7F3}" type="pres">
      <dgm:prSet presAssocID="{8C16F57F-438A-450D-8ED8-D7B8347184F9}" presName="parentLin" presStyleCnt="0"/>
      <dgm:spPr/>
    </dgm:pt>
    <dgm:pt modelId="{8D8311FD-BB00-424B-9CDB-E1DCB9DDFEF6}" type="pres">
      <dgm:prSet presAssocID="{8C16F57F-438A-450D-8ED8-D7B8347184F9}" presName="parentLeftMargin" presStyleLbl="node1" presStyleIdx="0" presStyleCnt="3"/>
      <dgm:spPr/>
    </dgm:pt>
    <dgm:pt modelId="{540DC004-0765-47D2-B523-A834D29887D0}" type="pres">
      <dgm:prSet presAssocID="{8C16F57F-438A-450D-8ED8-D7B8347184F9}" presName="parentText" presStyleLbl="node1" presStyleIdx="0" presStyleCnt="3" custFlipHor="1" custScaleX="142857" custLinFactNeighborX="-57990" custLinFactNeighborY="-4989">
        <dgm:presLayoutVars>
          <dgm:chMax val="0"/>
          <dgm:bulletEnabled val="1"/>
        </dgm:presLayoutVars>
      </dgm:prSet>
      <dgm:spPr/>
    </dgm:pt>
    <dgm:pt modelId="{46D0A30F-50C4-4F54-BFF4-63A4279A44DC}" type="pres">
      <dgm:prSet presAssocID="{8C16F57F-438A-450D-8ED8-D7B8347184F9}" presName="negativeSpace" presStyleCnt="0"/>
      <dgm:spPr/>
    </dgm:pt>
    <dgm:pt modelId="{7074C7D9-18E0-4006-B4D9-5814C837EBE7}" type="pres">
      <dgm:prSet presAssocID="{8C16F57F-438A-450D-8ED8-D7B8347184F9}" presName="childText" presStyleLbl="conFgAcc1" presStyleIdx="0" presStyleCnt="3" custFlipHor="1" custLinFactNeighborX="-3846" custLinFactNeighborY="-4020">
        <dgm:presLayoutVars>
          <dgm:bulletEnabled val="1"/>
        </dgm:presLayoutVars>
      </dgm:prSet>
      <dgm:spPr>
        <a:solidFill>
          <a:schemeClr val="bg1"/>
        </a:solidFill>
      </dgm:spPr>
    </dgm:pt>
    <dgm:pt modelId="{DF27822A-5F9C-4863-AA39-4218BC52314D}" type="pres">
      <dgm:prSet presAssocID="{C95A7F26-DA70-4B1C-A634-8CE1451A7706}" presName="spaceBetweenRectangles" presStyleCnt="0"/>
      <dgm:spPr/>
    </dgm:pt>
    <dgm:pt modelId="{8257E16B-B156-4F15-A254-79416C37E894}" type="pres">
      <dgm:prSet presAssocID="{27D091E1-1CF3-4B25-9C94-FE763B670797}" presName="parentLin" presStyleCnt="0"/>
      <dgm:spPr/>
    </dgm:pt>
    <dgm:pt modelId="{78D6F06D-5B06-4D30-BDAA-E5F127739CC2}" type="pres">
      <dgm:prSet presAssocID="{27D091E1-1CF3-4B25-9C94-FE763B670797}" presName="parentLeftMargin" presStyleLbl="node1" presStyleIdx="0" presStyleCnt="3"/>
      <dgm:spPr/>
    </dgm:pt>
    <dgm:pt modelId="{040AA928-843D-419C-BDBD-24815A12760F}" type="pres">
      <dgm:prSet presAssocID="{27D091E1-1CF3-4B25-9C94-FE763B670797}" presName="parentText" presStyleLbl="node1" presStyleIdx="1" presStyleCnt="3" custFlipHor="1" custScaleX="142857" custScaleY="119962" custLinFactNeighborX="-57990" custLinFactNeighborY="-3769">
        <dgm:presLayoutVars>
          <dgm:chMax val="0"/>
          <dgm:bulletEnabled val="1"/>
        </dgm:presLayoutVars>
      </dgm:prSet>
      <dgm:spPr/>
    </dgm:pt>
    <dgm:pt modelId="{7F151C77-8564-482D-9565-ADB83681FB28}" type="pres">
      <dgm:prSet presAssocID="{27D091E1-1CF3-4B25-9C94-FE763B670797}" presName="negativeSpace" presStyleCnt="0"/>
      <dgm:spPr/>
    </dgm:pt>
    <dgm:pt modelId="{66D04E6B-82F1-496D-866B-3E1AEDDA69EA}" type="pres">
      <dgm:prSet presAssocID="{27D091E1-1CF3-4B25-9C94-FE763B670797}" presName="childText" presStyleLbl="conFgAcc1" presStyleIdx="1" presStyleCnt="3" custFlipHor="1">
        <dgm:presLayoutVars>
          <dgm:bulletEnabled val="1"/>
        </dgm:presLayoutVars>
      </dgm:prSet>
      <dgm:spPr>
        <a:solidFill>
          <a:schemeClr val="bg1"/>
        </a:solidFill>
      </dgm:spPr>
    </dgm:pt>
    <dgm:pt modelId="{DD32C835-681F-4924-B99E-97E1B2D547B3}" type="pres">
      <dgm:prSet presAssocID="{A0E0393A-76F7-4A58-9246-EF6FDCA7F23C}" presName="spaceBetweenRectangles" presStyleCnt="0"/>
      <dgm:spPr/>
    </dgm:pt>
    <dgm:pt modelId="{31CC6E3E-B7F1-4BB4-B34E-6277848837A6}" type="pres">
      <dgm:prSet presAssocID="{0520A77B-D599-4531-B737-EFD7DB69F5C6}" presName="parentLin" presStyleCnt="0"/>
      <dgm:spPr/>
    </dgm:pt>
    <dgm:pt modelId="{7A4B0451-7D96-44D5-8113-FF1E157197C6}" type="pres">
      <dgm:prSet presAssocID="{0520A77B-D599-4531-B737-EFD7DB69F5C6}" presName="parentLeftMargin" presStyleLbl="node1" presStyleIdx="1" presStyleCnt="3"/>
      <dgm:spPr/>
    </dgm:pt>
    <dgm:pt modelId="{E494BC74-8B13-4C87-98EB-894A84EADF3F}" type="pres">
      <dgm:prSet presAssocID="{0520A77B-D599-4531-B737-EFD7DB69F5C6}" presName="parentText" presStyleLbl="node1" presStyleIdx="2" presStyleCnt="3" custFlipHor="1" custScaleX="142857" custScaleY="92012" custLinFactNeighborX="-39408" custLinFactNeighborY="-4610">
        <dgm:presLayoutVars>
          <dgm:chMax val="0"/>
          <dgm:bulletEnabled val="1"/>
        </dgm:presLayoutVars>
      </dgm:prSet>
      <dgm:spPr/>
    </dgm:pt>
    <dgm:pt modelId="{FFC758D8-A219-4FBE-B494-A6470B1420EE}" type="pres">
      <dgm:prSet presAssocID="{0520A77B-D599-4531-B737-EFD7DB69F5C6}" presName="negativeSpace" presStyleCnt="0"/>
      <dgm:spPr/>
    </dgm:pt>
    <dgm:pt modelId="{5A771FDD-6837-4FF3-8713-6D42C1A5965A}" type="pres">
      <dgm:prSet presAssocID="{0520A77B-D599-4531-B737-EFD7DB69F5C6}" presName="childText" presStyleLbl="conFgAcc1" presStyleIdx="2" presStyleCnt="3" custFlipHor="1">
        <dgm:presLayoutVars>
          <dgm:bulletEnabled val="1"/>
        </dgm:presLayoutVars>
      </dgm:prSet>
      <dgm:spPr>
        <a:solidFill>
          <a:schemeClr val="bg1"/>
        </a:solidFill>
      </dgm:spPr>
    </dgm:pt>
  </dgm:ptLst>
  <dgm:cxnLst>
    <dgm:cxn modelId="{8FDA65D8-B6D2-4B85-8D52-7CC08576E2D8}" type="presOf" srcId="{27D091E1-1CF3-4B25-9C94-FE763B670797}" destId="{040AA928-843D-419C-BDBD-24815A12760F}" srcOrd="1" destOrd="0" presId="urn:microsoft.com/office/officeart/2005/8/layout/list1"/>
    <dgm:cxn modelId="{C0DCEFC7-FAFE-4737-86C1-CDC0AB9CA57B}" srcId="{40EBABDB-91E9-48B5-A71F-EB083C900E73}" destId="{0520A77B-D599-4531-B737-EFD7DB69F5C6}" srcOrd="2" destOrd="0" parTransId="{781249CA-D228-4E2F-862A-57C32103BC9F}" sibTransId="{9F1CC972-79F9-40BE-991B-EACFE678E117}"/>
    <dgm:cxn modelId="{9F3139E2-29C3-4232-B9FA-5FF106ED420D}" srcId="{40EBABDB-91E9-48B5-A71F-EB083C900E73}" destId="{8C16F57F-438A-450D-8ED8-D7B8347184F9}" srcOrd="0" destOrd="0" parTransId="{4D4EDE4C-E9D7-43A7-89E0-BE078048E80E}" sibTransId="{C95A7F26-DA70-4B1C-A634-8CE1451A7706}"/>
    <dgm:cxn modelId="{01337B22-9A68-49DF-9C77-F332FF8E50F7}" srcId="{40EBABDB-91E9-48B5-A71F-EB083C900E73}" destId="{27D091E1-1CF3-4B25-9C94-FE763B670797}" srcOrd="1" destOrd="0" parTransId="{EA80144D-2A21-4236-AEC2-0DA6C31B3D54}" sibTransId="{A0E0393A-76F7-4A58-9246-EF6FDCA7F23C}"/>
    <dgm:cxn modelId="{B7EB8808-E2E6-48F4-B046-41AABB2ADAF9}" type="presOf" srcId="{8C16F57F-438A-450D-8ED8-D7B8347184F9}" destId="{8D8311FD-BB00-424B-9CDB-E1DCB9DDFEF6}" srcOrd="0" destOrd="0" presId="urn:microsoft.com/office/officeart/2005/8/layout/list1"/>
    <dgm:cxn modelId="{C2273D01-40D5-424C-91C2-7D47CCB4933C}" type="presOf" srcId="{27D091E1-1CF3-4B25-9C94-FE763B670797}" destId="{78D6F06D-5B06-4D30-BDAA-E5F127739CC2}" srcOrd="0" destOrd="0" presId="urn:microsoft.com/office/officeart/2005/8/layout/list1"/>
    <dgm:cxn modelId="{74207C5F-617F-493D-B3FA-D5B99EE07B29}" type="presOf" srcId="{40EBABDB-91E9-48B5-A71F-EB083C900E73}" destId="{117DC5FF-7ED8-4F7E-B2D2-2055AE22CA53}" srcOrd="0" destOrd="0" presId="urn:microsoft.com/office/officeart/2005/8/layout/list1"/>
    <dgm:cxn modelId="{5F64D32E-1F27-4CD5-B42E-AB6FA40A4AA8}" type="presOf" srcId="{0520A77B-D599-4531-B737-EFD7DB69F5C6}" destId="{7A4B0451-7D96-44D5-8113-FF1E157197C6}" srcOrd="0" destOrd="0" presId="urn:microsoft.com/office/officeart/2005/8/layout/list1"/>
    <dgm:cxn modelId="{7E4F9D65-CA0E-40B7-B807-ED58B6A4B990}" type="presOf" srcId="{0520A77B-D599-4531-B737-EFD7DB69F5C6}" destId="{E494BC74-8B13-4C87-98EB-894A84EADF3F}" srcOrd="1" destOrd="0" presId="urn:microsoft.com/office/officeart/2005/8/layout/list1"/>
    <dgm:cxn modelId="{DA3C3741-98C6-412C-B9FB-D5D08ADBE6D5}" type="presOf" srcId="{8C16F57F-438A-450D-8ED8-D7B8347184F9}" destId="{540DC004-0765-47D2-B523-A834D29887D0}" srcOrd="1" destOrd="0" presId="urn:microsoft.com/office/officeart/2005/8/layout/list1"/>
    <dgm:cxn modelId="{12FE4F91-566D-4B9F-AF09-DAFB1C2877E5}" type="presParOf" srcId="{117DC5FF-7ED8-4F7E-B2D2-2055AE22CA53}" destId="{AF19297E-FBA3-4EFE-8F4C-2987203CD7F3}" srcOrd="0" destOrd="0" presId="urn:microsoft.com/office/officeart/2005/8/layout/list1"/>
    <dgm:cxn modelId="{5202186D-3304-4877-B57B-BF88BAC94E46}" type="presParOf" srcId="{AF19297E-FBA3-4EFE-8F4C-2987203CD7F3}" destId="{8D8311FD-BB00-424B-9CDB-E1DCB9DDFEF6}" srcOrd="0" destOrd="0" presId="urn:microsoft.com/office/officeart/2005/8/layout/list1"/>
    <dgm:cxn modelId="{9E5CCF72-ABE7-46C5-BB29-6CC65771405B}" type="presParOf" srcId="{AF19297E-FBA3-4EFE-8F4C-2987203CD7F3}" destId="{540DC004-0765-47D2-B523-A834D29887D0}" srcOrd="1" destOrd="0" presId="urn:microsoft.com/office/officeart/2005/8/layout/list1"/>
    <dgm:cxn modelId="{2DA03DF8-6A2D-46E9-9918-0B1A19363705}" type="presParOf" srcId="{117DC5FF-7ED8-4F7E-B2D2-2055AE22CA53}" destId="{46D0A30F-50C4-4F54-BFF4-63A4279A44DC}" srcOrd="1" destOrd="0" presId="urn:microsoft.com/office/officeart/2005/8/layout/list1"/>
    <dgm:cxn modelId="{05B50498-D468-4238-BBC8-5D4EFC8C0120}" type="presParOf" srcId="{117DC5FF-7ED8-4F7E-B2D2-2055AE22CA53}" destId="{7074C7D9-18E0-4006-B4D9-5814C837EBE7}" srcOrd="2" destOrd="0" presId="urn:microsoft.com/office/officeart/2005/8/layout/list1"/>
    <dgm:cxn modelId="{AD0121A3-E2F3-41FF-99C6-7A497D4F4EE0}" type="presParOf" srcId="{117DC5FF-7ED8-4F7E-B2D2-2055AE22CA53}" destId="{DF27822A-5F9C-4863-AA39-4218BC52314D}" srcOrd="3" destOrd="0" presId="urn:microsoft.com/office/officeart/2005/8/layout/list1"/>
    <dgm:cxn modelId="{2242D5F6-5666-4DD4-A601-908F2F8FF916}" type="presParOf" srcId="{117DC5FF-7ED8-4F7E-B2D2-2055AE22CA53}" destId="{8257E16B-B156-4F15-A254-79416C37E894}" srcOrd="4" destOrd="0" presId="urn:microsoft.com/office/officeart/2005/8/layout/list1"/>
    <dgm:cxn modelId="{819E1135-3766-4069-BF98-FEEAC0B57BEA}" type="presParOf" srcId="{8257E16B-B156-4F15-A254-79416C37E894}" destId="{78D6F06D-5B06-4D30-BDAA-E5F127739CC2}" srcOrd="0" destOrd="0" presId="urn:microsoft.com/office/officeart/2005/8/layout/list1"/>
    <dgm:cxn modelId="{B058154C-DD49-43BC-B4E7-9F25E1EEB426}" type="presParOf" srcId="{8257E16B-B156-4F15-A254-79416C37E894}" destId="{040AA928-843D-419C-BDBD-24815A12760F}" srcOrd="1" destOrd="0" presId="urn:microsoft.com/office/officeart/2005/8/layout/list1"/>
    <dgm:cxn modelId="{3A762276-E240-45F6-BCA1-08FF107F852E}" type="presParOf" srcId="{117DC5FF-7ED8-4F7E-B2D2-2055AE22CA53}" destId="{7F151C77-8564-482D-9565-ADB83681FB28}" srcOrd="5" destOrd="0" presId="urn:microsoft.com/office/officeart/2005/8/layout/list1"/>
    <dgm:cxn modelId="{AE649B51-1F17-4CD7-B1B1-610832CCD2FD}" type="presParOf" srcId="{117DC5FF-7ED8-4F7E-B2D2-2055AE22CA53}" destId="{66D04E6B-82F1-496D-866B-3E1AEDDA69EA}" srcOrd="6" destOrd="0" presId="urn:microsoft.com/office/officeart/2005/8/layout/list1"/>
    <dgm:cxn modelId="{33158AC8-907D-4369-96CD-BBC64636C404}" type="presParOf" srcId="{117DC5FF-7ED8-4F7E-B2D2-2055AE22CA53}" destId="{DD32C835-681F-4924-B99E-97E1B2D547B3}" srcOrd="7" destOrd="0" presId="urn:microsoft.com/office/officeart/2005/8/layout/list1"/>
    <dgm:cxn modelId="{C1C28F67-F7FA-45E0-8254-EEEA8E09B5BE}" type="presParOf" srcId="{117DC5FF-7ED8-4F7E-B2D2-2055AE22CA53}" destId="{31CC6E3E-B7F1-4BB4-B34E-6277848837A6}" srcOrd="8" destOrd="0" presId="urn:microsoft.com/office/officeart/2005/8/layout/list1"/>
    <dgm:cxn modelId="{C3676951-93D5-4466-B0FC-19D882AF1B02}" type="presParOf" srcId="{31CC6E3E-B7F1-4BB4-B34E-6277848837A6}" destId="{7A4B0451-7D96-44D5-8113-FF1E157197C6}" srcOrd="0" destOrd="0" presId="urn:microsoft.com/office/officeart/2005/8/layout/list1"/>
    <dgm:cxn modelId="{7D3B3BD5-17D7-4AD3-AA2E-9E1956037D7C}" type="presParOf" srcId="{31CC6E3E-B7F1-4BB4-B34E-6277848837A6}" destId="{E494BC74-8B13-4C87-98EB-894A84EADF3F}" srcOrd="1" destOrd="0" presId="urn:microsoft.com/office/officeart/2005/8/layout/list1"/>
    <dgm:cxn modelId="{DAA047A2-12D4-4AC2-913F-B460476B72D4}" type="presParOf" srcId="{117DC5FF-7ED8-4F7E-B2D2-2055AE22CA53}" destId="{FFC758D8-A219-4FBE-B494-A6470B1420EE}" srcOrd="9" destOrd="0" presId="urn:microsoft.com/office/officeart/2005/8/layout/list1"/>
    <dgm:cxn modelId="{A8F03CEC-88F2-47AD-BD52-FF63449B8A94}" type="presParOf" srcId="{117DC5FF-7ED8-4F7E-B2D2-2055AE22CA53}" destId="{5A771FDD-6837-4FF3-8713-6D42C1A5965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0EBABDB-91E9-48B5-A71F-EB083C900E7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C16F57F-438A-450D-8ED8-D7B8347184F9}">
      <dgm:prSet phldrT="[Text]" custT="1"/>
      <dgm:spPr>
        <a:solidFill>
          <a:schemeClr val="tx2"/>
        </a:solidFill>
      </dgm:spPr>
      <dgm:t>
        <a:bodyPr/>
        <a:lstStyle/>
        <a:p>
          <a:pPr algn="ctr"/>
          <a:r>
            <a:rPr lang="en-US" sz="2400" dirty="0">
              <a:latin typeface="Times New Roman" pitchFamily="18" charset="0"/>
              <a:cs typeface="Times New Roman" pitchFamily="18" charset="0"/>
            </a:rPr>
            <a:t>There are moderate number of competitors.</a:t>
          </a:r>
        </a:p>
      </dgm:t>
    </dgm:pt>
    <dgm:pt modelId="{4D4EDE4C-E9D7-43A7-89E0-BE078048E80E}" type="parTrans" cxnId="{9F3139E2-29C3-4232-B9FA-5FF106ED420D}">
      <dgm:prSet/>
      <dgm:spPr/>
      <dgm:t>
        <a:bodyPr/>
        <a:lstStyle/>
        <a:p>
          <a:endParaRPr lang="en-US"/>
        </a:p>
      </dgm:t>
    </dgm:pt>
    <dgm:pt modelId="{C95A7F26-DA70-4B1C-A634-8CE1451A7706}" type="sibTrans" cxnId="{9F3139E2-29C3-4232-B9FA-5FF106ED420D}">
      <dgm:prSet/>
      <dgm:spPr/>
      <dgm:t>
        <a:bodyPr/>
        <a:lstStyle/>
        <a:p>
          <a:endParaRPr lang="en-US"/>
        </a:p>
      </dgm:t>
    </dgm:pt>
    <dgm:pt modelId="{27D091E1-1CF3-4B25-9C94-FE763B670797}">
      <dgm:prSet phldrT="[Text]" custT="1"/>
      <dgm:spPr>
        <a:solidFill>
          <a:schemeClr val="tx2"/>
        </a:solidFill>
      </dgm:spPr>
      <dgm:t>
        <a:bodyPr/>
        <a:lstStyle/>
        <a:p>
          <a:pPr algn="ctr"/>
          <a:r>
            <a:rPr lang="en-US" sz="2400" dirty="0">
              <a:latin typeface="Times New Roman" pitchFamily="18" charset="0"/>
              <a:cs typeface="Times New Roman" pitchFamily="18" charset="0"/>
            </a:rPr>
            <a:t>Size of competing firms is not actually the same, they usually compete for different consumer segments. </a:t>
          </a:r>
        </a:p>
      </dgm:t>
    </dgm:pt>
    <dgm:pt modelId="{A0E0393A-76F7-4A58-9246-EF6FDCA7F23C}" type="sibTrans" cxnId="{01337B22-9A68-49DF-9C77-F332FF8E50F7}">
      <dgm:prSet/>
      <dgm:spPr/>
      <dgm:t>
        <a:bodyPr/>
        <a:lstStyle/>
        <a:p>
          <a:endParaRPr lang="en-US"/>
        </a:p>
      </dgm:t>
    </dgm:pt>
    <dgm:pt modelId="{EA80144D-2A21-4236-AEC2-0DA6C31B3D54}" type="parTrans" cxnId="{01337B22-9A68-49DF-9C77-F332FF8E50F7}">
      <dgm:prSet/>
      <dgm:spPr/>
      <dgm:t>
        <a:bodyPr/>
        <a:lstStyle/>
        <a:p>
          <a:endParaRPr lang="en-US"/>
        </a:p>
      </dgm:t>
    </dgm:pt>
    <dgm:pt modelId="{0520A77B-D599-4531-B737-EFD7DB69F5C6}">
      <dgm:prSet phldrT="[Text]" custT="1"/>
      <dgm:spPr>
        <a:solidFill>
          <a:schemeClr val="tx2"/>
        </a:solidFill>
      </dgm:spPr>
      <dgm:t>
        <a:bodyPr/>
        <a:lstStyle/>
        <a:p>
          <a:pPr algn="ctr"/>
          <a:r>
            <a:rPr lang="en-US" sz="2400" dirty="0">
              <a:latin typeface="Times New Roman" pitchFamily="18" charset="0"/>
              <a:cs typeface="Times New Roman" pitchFamily="18" charset="0"/>
            </a:rPr>
            <a:t>Customers are quite loyal to their brand and while the industry is large, it has matured.</a:t>
          </a:r>
        </a:p>
      </dgm:t>
    </dgm:pt>
    <dgm:pt modelId="{9F1CC972-79F9-40BE-991B-EACFE678E117}" type="sibTrans" cxnId="{C0DCEFC7-FAFE-4737-86C1-CDC0AB9CA57B}">
      <dgm:prSet/>
      <dgm:spPr/>
      <dgm:t>
        <a:bodyPr/>
        <a:lstStyle/>
        <a:p>
          <a:endParaRPr lang="en-US"/>
        </a:p>
      </dgm:t>
    </dgm:pt>
    <dgm:pt modelId="{781249CA-D228-4E2F-862A-57C32103BC9F}" type="parTrans" cxnId="{C0DCEFC7-FAFE-4737-86C1-CDC0AB9CA57B}">
      <dgm:prSet/>
      <dgm:spPr/>
      <dgm:t>
        <a:bodyPr/>
        <a:lstStyle/>
        <a:p>
          <a:endParaRPr lang="en-US"/>
        </a:p>
      </dgm:t>
    </dgm:pt>
    <dgm:pt modelId="{5ED383A2-9197-4280-9901-E7E79399F071}">
      <dgm:prSet custT="1"/>
      <dgm:spPr>
        <a:solidFill>
          <a:schemeClr val="tx2"/>
        </a:solidFill>
      </dgm:spPr>
      <dgm:t>
        <a:bodyPr/>
        <a:lstStyle/>
        <a:p>
          <a:pPr algn="ctr"/>
          <a:r>
            <a:rPr lang="en-US" sz="2400" dirty="0">
              <a:latin typeface="Times New Roman" pitchFamily="18" charset="0"/>
              <a:cs typeface="Times New Roman" pitchFamily="18" charset="0"/>
            </a:rPr>
            <a:t>With higher competition, brands are trying to maximize customer satisfaction and competing to provide the best customer experience. </a:t>
          </a:r>
        </a:p>
      </dgm:t>
    </dgm:pt>
    <dgm:pt modelId="{2D79FB9D-D48C-4CFD-B2F3-592954415CA9}" type="sibTrans" cxnId="{861AA634-5EFB-410F-9A00-5862D0AC144F}">
      <dgm:prSet/>
      <dgm:spPr/>
      <dgm:t>
        <a:bodyPr/>
        <a:lstStyle/>
        <a:p>
          <a:endParaRPr lang="en-US"/>
        </a:p>
      </dgm:t>
    </dgm:pt>
    <dgm:pt modelId="{5BF012B2-3626-4C79-92D2-488746111577}" type="parTrans" cxnId="{861AA634-5EFB-410F-9A00-5862D0AC144F}">
      <dgm:prSet/>
      <dgm:spPr/>
      <dgm:t>
        <a:bodyPr/>
        <a:lstStyle/>
        <a:p>
          <a:endParaRPr lang="en-US"/>
        </a:p>
      </dgm:t>
    </dgm:pt>
    <dgm:pt modelId="{117DC5FF-7ED8-4F7E-B2D2-2055AE22CA53}" type="pres">
      <dgm:prSet presAssocID="{40EBABDB-91E9-48B5-A71F-EB083C900E73}" presName="linear" presStyleCnt="0">
        <dgm:presLayoutVars>
          <dgm:dir/>
          <dgm:animLvl val="lvl"/>
          <dgm:resizeHandles val="exact"/>
        </dgm:presLayoutVars>
      </dgm:prSet>
      <dgm:spPr/>
    </dgm:pt>
    <dgm:pt modelId="{AF19297E-FBA3-4EFE-8F4C-2987203CD7F3}" type="pres">
      <dgm:prSet presAssocID="{8C16F57F-438A-450D-8ED8-D7B8347184F9}" presName="parentLin" presStyleCnt="0"/>
      <dgm:spPr/>
    </dgm:pt>
    <dgm:pt modelId="{8D8311FD-BB00-424B-9CDB-E1DCB9DDFEF6}" type="pres">
      <dgm:prSet presAssocID="{8C16F57F-438A-450D-8ED8-D7B8347184F9}" presName="parentLeftMargin" presStyleLbl="node1" presStyleIdx="0" presStyleCnt="4"/>
      <dgm:spPr/>
    </dgm:pt>
    <dgm:pt modelId="{540DC004-0765-47D2-B523-A834D29887D0}" type="pres">
      <dgm:prSet presAssocID="{8C16F57F-438A-450D-8ED8-D7B8347184F9}" presName="parentText" presStyleLbl="node1" presStyleIdx="0" presStyleCnt="4" custFlipHor="1" custScaleX="142857" custLinFactNeighborX="-57990" custLinFactNeighborY="-2567">
        <dgm:presLayoutVars>
          <dgm:chMax val="0"/>
          <dgm:bulletEnabled val="1"/>
        </dgm:presLayoutVars>
      </dgm:prSet>
      <dgm:spPr/>
    </dgm:pt>
    <dgm:pt modelId="{46D0A30F-50C4-4F54-BFF4-63A4279A44DC}" type="pres">
      <dgm:prSet presAssocID="{8C16F57F-438A-450D-8ED8-D7B8347184F9}" presName="negativeSpace" presStyleCnt="0"/>
      <dgm:spPr/>
    </dgm:pt>
    <dgm:pt modelId="{7074C7D9-18E0-4006-B4D9-5814C837EBE7}" type="pres">
      <dgm:prSet presAssocID="{8C16F57F-438A-450D-8ED8-D7B8347184F9}" presName="childText" presStyleLbl="conFgAcc1" presStyleIdx="0" presStyleCnt="4" custFlipHor="1" custLinFactNeighborX="-3846" custLinFactNeighborY="-4020">
        <dgm:presLayoutVars>
          <dgm:bulletEnabled val="1"/>
        </dgm:presLayoutVars>
      </dgm:prSet>
      <dgm:spPr>
        <a:solidFill>
          <a:schemeClr val="bg1"/>
        </a:solidFill>
      </dgm:spPr>
    </dgm:pt>
    <dgm:pt modelId="{DF27822A-5F9C-4863-AA39-4218BC52314D}" type="pres">
      <dgm:prSet presAssocID="{C95A7F26-DA70-4B1C-A634-8CE1451A7706}" presName="spaceBetweenRectangles" presStyleCnt="0"/>
      <dgm:spPr/>
    </dgm:pt>
    <dgm:pt modelId="{8257E16B-B156-4F15-A254-79416C37E894}" type="pres">
      <dgm:prSet presAssocID="{27D091E1-1CF3-4B25-9C94-FE763B670797}" presName="parentLin" presStyleCnt="0"/>
      <dgm:spPr/>
    </dgm:pt>
    <dgm:pt modelId="{78D6F06D-5B06-4D30-BDAA-E5F127739CC2}" type="pres">
      <dgm:prSet presAssocID="{27D091E1-1CF3-4B25-9C94-FE763B670797}" presName="parentLeftMargin" presStyleLbl="node1" presStyleIdx="0" presStyleCnt="4"/>
      <dgm:spPr/>
    </dgm:pt>
    <dgm:pt modelId="{040AA928-843D-419C-BDBD-24815A12760F}" type="pres">
      <dgm:prSet presAssocID="{27D091E1-1CF3-4B25-9C94-FE763B670797}" presName="parentText" presStyleLbl="node1" presStyleIdx="1" presStyleCnt="4" custFlipHor="1" custScaleX="142857" custLinFactNeighborX="-59605" custLinFactNeighborY="-6059">
        <dgm:presLayoutVars>
          <dgm:chMax val="0"/>
          <dgm:bulletEnabled val="1"/>
        </dgm:presLayoutVars>
      </dgm:prSet>
      <dgm:spPr/>
    </dgm:pt>
    <dgm:pt modelId="{7F151C77-8564-482D-9565-ADB83681FB28}" type="pres">
      <dgm:prSet presAssocID="{27D091E1-1CF3-4B25-9C94-FE763B670797}" presName="negativeSpace" presStyleCnt="0"/>
      <dgm:spPr/>
    </dgm:pt>
    <dgm:pt modelId="{66D04E6B-82F1-496D-866B-3E1AEDDA69EA}" type="pres">
      <dgm:prSet presAssocID="{27D091E1-1CF3-4B25-9C94-FE763B670797}" presName="childText" presStyleLbl="conFgAcc1" presStyleIdx="1" presStyleCnt="4" custFlipHor="1">
        <dgm:presLayoutVars>
          <dgm:bulletEnabled val="1"/>
        </dgm:presLayoutVars>
      </dgm:prSet>
      <dgm:spPr>
        <a:solidFill>
          <a:schemeClr val="bg1"/>
        </a:solidFill>
      </dgm:spPr>
    </dgm:pt>
    <dgm:pt modelId="{DD32C835-681F-4924-B99E-97E1B2D547B3}" type="pres">
      <dgm:prSet presAssocID="{A0E0393A-76F7-4A58-9246-EF6FDCA7F23C}" presName="spaceBetweenRectangles" presStyleCnt="0"/>
      <dgm:spPr/>
    </dgm:pt>
    <dgm:pt modelId="{31CC6E3E-B7F1-4BB4-B34E-6277848837A6}" type="pres">
      <dgm:prSet presAssocID="{0520A77B-D599-4531-B737-EFD7DB69F5C6}" presName="parentLin" presStyleCnt="0"/>
      <dgm:spPr/>
    </dgm:pt>
    <dgm:pt modelId="{7A4B0451-7D96-44D5-8113-FF1E157197C6}" type="pres">
      <dgm:prSet presAssocID="{0520A77B-D599-4531-B737-EFD7DB69F5C6}" presName="parentLeftMargin" presStyleLbl="node1" presStyleIdx="1" presStyleCnt="4"/>
      <dgm:spPr/>
    </dgm:pt>
    <dgm:pt modelId="{E494BC74-8B13-4C87-98EB-894A84EADF3F}" type="pres">
      <dgm:prSet presAssocID="{0520A77B-D599-4531-B737-EFD7DB69F5C6}" presName="parentText" presStyleLbl="node1" presStyleIdx="2" presStyleCnt="4" custFlipHor="1" custScaleX="142857" custScaleY="107757" custLinFactNeighborX="-39408" custLinFactNeighborY="-4610">
        <dgm:presLayoutVars>
          <dgm:chMax val="0"/>
          <dgm:bulletEnabled val="1"/>
        </dgm:presLayoutVars>
      </dgm:prSet>
      <dgm:spPr/>
    </dgm:pt>
    <dgm:pt modelId="{FFC758D8-A219-4FBE-B494-A6470B1420EE}" type="pres">
      <dgm:prSet presAssocID="{0520A77B-D599-4531-B737-EFD7DB69F5C6}" presName="negativeSpace" presStyleCnt="0"/>
      <dgm:spPr/>
    </dgm:pt>
    <dgm:pt modelId="{5A771FDD-6837-4FF3-8713-6D42C1A5965A}" type="pres">
      <dgm:prSet presAssocID="{0520A77B-D599-4531-B737-EFD7DB69F5C6}" presName="childText" presStyleLbl="conFgAcc1" presStyleIdx="2" presStyleCnt="4" custFlipHor="1">
        <dgm:presLayoutVars>
          <dgm:bulletEnabled val="1"/>
        </dgm:presLayoutVars>
      </dgm:prSet>
      <dgm:spPr>
        <a:solidFill>
          <a:schemeClr val="bg1"/>
        </a:solidFill>
      </dgm:spPr>
    </dgm:pt>
    <dgm:pt modelId="{EED8606E-CB14-4677-BE91-D1401ACBEAD7}" type="pres">
      <dgm:prSet presAssocID="{9F1CC972-79F9-40BE-991B-EACFE678E117}" presName="spaceBetweenRectangles" presStyleCnt="0"/>
      <dgm:spPr/>
    </dgm:pt>
    <dgm:pt modelId="{55A2E31E-8C46-4ED9-A0F9-DF96C94B857B}" type="pres">
      <dgm:prSet presAssocID="{5ED383A2-9197-4280-9901-E7E79399F071}" presName="parentLin" presStyleCnt="0"/>
      <dgm:spPr/>
    </dgm:pt>
    <dgm:pt modelId="{C1041370-2B96-4A37-823B-C163587E38CC}" type="pres">
      <dgm:prSet presAssocID="{5ED383A2-9197-4280-9901-E7E79399F071}" presName="parentLeftMargin" presStyleLbl="node1" presStyleIdx="2" presStyleCnt="4"/>
      <dgm:spPr/>
    </dgm:pt>
    <dgm:pt modelId="{5419A3F8-A45F-4653-AD10-107B42E13B51}" type="pres">
      <dgm:prSet presAssocID="{5ED383A2-9197-4280-9901-E7E79399F071}" presName="parentText" presStyleLbl="node1" presStyleIdx="3" presStyleCnt="4" custFlipHor="1" custScaleX="142857" custScaleY="134086" custLinFactNeighborX="-39408" custLinFactNeighborY="-776">
        <dgm:presLayoutVars>
          <dgm:chMax val="0"/>
          <dgm:bulletEnabled val="1"/>
        </dgm:presLayoutVars>
      </dgm:prSet>
      <dgm:spPr/>
    </dgm:pt>
    <dgm:pt modelId="{72221AD7-6D21-4DE9-B91F-F35F25E59204}" type="pres">
      <dgm:prSet presAssocID="{5ED383A2-9197-4280-9901-E7E79399F071}" presName="negativeSpace" presStyleCnt="0"/>
      <dgm:spPr/>
    </dgm:pt>
    <dgm:pt modelId="{81AF9B3C-69FD-4EA2-8497-8303C7C8C0FE}" type="pres">
      <dgm:prSet presAssocID="{5ED383A2-9197-4280-9901-E7E79399F071}" presName="childText" presStyleLbl="conFgAcc1" presStyleIdx="3" presStyleCnt="4" custFlipHor="1">
        <dgm:presLayoutVars>
          <dgm:bulletEnabled val="1"/>
        </dgm:presLayoutVars>
      </dgm:prSet>
      <dgm:spPr>
        <a:solidFill>
          <a:schemeClr val="bg1"/>
        </a:solidFill>
      </dgm:spPr>
    </dgm:pt>
  </dgm:ptLst>
  <dgm:cxnLst>
    <dgm:cxn modelId="{905CED7C-27E5-4AAA-A232-4E05D99F13D8}" type="presOf" srcId="{5ED383A2-9197-4280-9901-E7E79399F071}" destId="{5419A3F8-A45F-4653-AD10-107B42E13B51}" srcOrd="1" destOrd="0" presId="urn:microsoft.com/office/officeart/2005/8/layout/list1"/>
    <dgm:cxn modelId="{0FE71F8D-3F66-4FDF-AB23-D97CE3AF4C8A}" type="presOf" srcId="{27D091E1-1CF3-4B25-9C94-FE763B670797}" destId="{78D6F06D-5B06-4D30-BDAA-E5F127739CC2}" srcOrd="0" destOrd="0" presId="urn:microsoft.com/office/officeart/2005/8/layout/list1"/>
    <dgm:cxn modelId="{E3D47A16-6233-43F9-8A91-DB26D225A5EE}" type="presOf" srcId="{8C16F57F-438A-450D-8ED8-D7B8347184F9}" destId="{540DC004-0765-47D2-B523-A834D29887D0}" srcOrd="1" destOrd="0" presId="urn:microsoft.com/office/officeart/2005/8/layout/list1"/>
    <dgm:cxn modelId="{861AA634-5EFB-410F-9A00-5862D0AC144F}" srcId="{40EBABDB-91E9-48B5-A71F-EB083C900E73}" destId="{5ED383A2-9197-4280-9901-E7E79399F071}" srcOrd="3" destOrd="0" parTransId="{5BF012B2-3626-4C79-92D2-488746111577}" sibTransId="{2D79FB9D-D48C-4CFD-B2F3-592954415CA9}"/>
    <dgm:cxn modelId="{AE7CB673-BDC9-459A-8790-DF76C7BBABF2}" type="presOf" srcId="{8C16F57F-438A-450D-8ED8-D7B8347184F9}" destId="{8D8311FD-BB00-424B-9CDB-E1DCB9DDFEF6}" srcOrd="0" destOrd="0" presId="urn:microsoft.com/office/officeart/2005/8/layout/list1"/>
    <dgm:cxn modelId="{9F3139E2-29C3-4232-B9FA-5FF106ED420D}" srcId="{40EBABDB-91E9-48B5-A71F-EB083C900E73}" destId="{8C16F57F-438A-450D-8ED8-D7B8347184F9}" srcOrd="0" destOrd="0" parTransId="{4D4EDE4C-E9D7-43A7-89E0-BE078048E80E}" sibTransId="{C95A7F26-DA70-4B1C-A634-8CE1451A7706}"/>
    <dgm:cxn modelId="{C0DCEFC7-FAFE-4737-86C1-CDC0AB9CA57B}" srcId="{40EBABDB-91E9-48B5-A71F-EB083C900E73}" destId="{0520A77B-D599-4531-B737-EFD7DB69F5C6}" srcOrd="2" destOrd="0" parTransId="{781249CA-D228-4E2F-862A-57C32103BC9F}" sibTransId="{9F1CC972-79F9-40BE-991B-EACFE678E117}"/>
    <dgm:cxn modelId="{1DB22700-78D6-4EDD-9A88-D1151E80A560}" type="presOf" srcId="{0520A77B-D599-4531-B737-EFD7DB69F5C6}" destId="{E494BC74-8B13-4C87-98EB-894A84EADF3F}" srcOrd="1" destOrd="0" presId="urn:microsoft.com/office/officeart/2005/8/layout/list1"/>
    <dgm:cxn modelId="{9CADBCFF-A220-4750-AE2A-E997668D714D}" type="presOf" srcId="{5ED383A2-9197-4280-9901-E7E79399F071}" destId="{C1041370-2B96-4A37-823B-C163587E38CC}" srcOrd="0" destOrd="0" presId="urn:microsoft.com/office/officeart/2005/8/layout/list1"/>
    <dgm:cxn modelId="{9743E7B2-7300-4B60-B610-6F667D81AC2F}" type="presOf" srcId="{0520A77B-D599-4531-B737-EFD7DB69F5C6}" destId="{7A4B0451-7D96-44D5-8113-FF1E157197C6}" srcOrd="0" destOrd="0" presId="urn:microsoft.com/office/officeart/2005/8/layout/list1"/>
    <dgm:cxn modelId="{659A0BE4-07B1-462E-8BBC-3C04D7634740}" type="presOf" srcId="{27D091E1-1CF3-4B25-9C94-FE763B670797}" destId="{040AA928-843D-419C-BDBD-24815A12760F}" srcOrd="1" destOrd="0" presId="urn:microsoft.com/office/officeart/2005/8/layout/list1"/>
    <dgm:cxn modelId="{DDFAC1A3-3EBE-4B93-85E1-423A2653AB37}" type="presOf" srcId="{40EBABDB-91E9-48B5-A71F-EB083C900E73}" destId="{117DC5FF-7ED8-4F7E-B2D2-2055AE22CA53}" srcOrd="0" destOrd="0" presId="urn:microsoft.com/office/officeart/2005/8/layout/list1"/>
    <dgm:cxn modelId="{01337B22-9A68-49DF-9C77-F332FF8E50F7}" srcId="{40EBABDB-91E9-48B5-A71F-EB083C900E73}" destId="{27D091E1-1CF3-4B25-9C94-FE763B670797}" srcOrd="1" destOrd="0" parTransId="{EA80144D-2A21-4236-AEC2-0DA6C31B3D54}" sibTransId="{A0E0393A-76F7-4A58-9246-EF6FDCA7F23C}"/>
    <dgm:cxn modelId="{A2E07D3C-70B8-4B13-B4D5-0CA5F329935D}" type="presParOf" srcId="{117DC5FF-7ED8-4F7E-B2D2-2055AE22CA53}" destId="{AF19297E-FBA3-4EFE-8F4C-2987203CD7F3}" srcOrd="0" destOrd="0" presId="urn:microsoft.com/office/officeart/2005/8/layout/list1"/>
    <dgm:cxn modelId="{2FD86CA6-A45B-45E0-A828-A6A4C3AD6D18}" type="presParOf" srcId="{AF19297E-FBA3-4EFE-8F4C-2987203CD7F3}" destId="{8D8311FD-BB00-424B-9CDB-E1DCB9DDFEF6}" srcOrd="0" destOrd="0" presId="urn:microsoft.com/office/officeart/2005/8/layout/list1"/>
    <dgm:cxn modelId="{81C14F97-5FA0-40D5-A5E0-FADD36CE4C89}" type="presParOf" srcId="{AF19297E-FBA3-4EFE-8F4C-2987203CD7F3}" destId="{540DC004-0765-47D2-B523-A834D29887D0}" srcOrd="1" destOrd="0" presId="urn:microsoft.com/office/officeart/2005/8/layout/list1"/>
    <dgm:cxn modelId="{635FB8BE-99AC-4CBD-861F-D24263C55C07}" type="presParOf" srcId="{117DC5FF-7ED8-4F7E-B2D2-2055AE22CA53}" destId="{46D0A30F-50C4-4F54-BFF4-63A4279A44DC}" srcOrd="1" destOrd="0" presId="urn:microsoft.com/office/officeart/2005/8/layout/list1"/>
    <dgm:cxn modelId="{2159D7B2-7237-4586-AFEE-4AADE5E43F51}" type="presParOf" srcId="{117DC5FF-7ED8-4F7E-B2D2-2055AE22CA53}" destId="{7074C7D9-18E0-4006-B4D9-5814C837EBE7}" srcOrd="2" destOrd="0" presId="urn:microsoft.com/office/officeart/2005/8/layout/list1"/>
    <dgm:cxn modelId="{5ACE9B4F-8B69-420E-9B33-99B780225CBA}" type="presParOf" srcId="{117DC5FF-7ED8-4F7E-B2D2-2055AE22CA53}" destId="{DF27822A-5F9C-4863-AA39-4218BC52314D}" srcOrd="3" destOrd="0" presId="urn:microsoft.com/office/officeart/2005/8/layout/list1"/>
    <dgm:cxn modelId="{0E9A9E96-6A0F-4B08-BF26-A0A77BD8CC5C}" type="presParOf" srcId="{117DC5FF-7ED8-4F7E-B2D2-2055AE22CA53}" destId="{8257E16B-B156-4F15-A254-79416C37E894}" srcOrd="4" destOrd="0" presId="urn:microsoft.com/office/officeart/2005/8/layout/list1"/>
    <dgm:cxn modelId="{60099663-C1E8-452C-A3D2-F50527308807}" type="presParOf" srcId="{8257E16B-B156-4F15-A254-79416C37E894}" destId="{78D6F06D-5B06-4D30-BDAA-E5F127739CC2}" srcOrd="0" destOrd="0" presId="urn:microsoft.com/office/officeart/2005/8/layout/list1"/>
    <dgm:cxn modelId="{A8D2EC50-0B23-447E-95CA-E87F2D5F2D86}" type="presParOf" srcId="{8257E16B-B156-4F15-A254-79416C37E894}" destId="{040AA928-843D-419C-BDBD-24815A12760F}" srcOrd="1" destOrd="0" presId="urn:microsoft.com/office/officeart/2005/8/layout/list1"/>
    <dgm:cxn modelId="{48888454-AE8D-46BF-B5C6-E817D20FAF2C}" type="presParOf" srcId="{117DC5FF-7ED8-4F7E-B2D2-2055AE22CA53}" destId="{7F151C77-8564-482D-9565-ADB83681FB28}" srcOrd="5" destOrd="0" presId="urn:microsoft.com/office/officeart/2005/8/layout/list1"/>
    <dgm:cxn modelId="{AAAB1CEB-2F25-4EBF-9411-3675440235D8}" type="presParOf" srcId="{117DC5FF-7ED8-4F7E-B2D2-2055AE22CA53}" destId="{66D04E6B-82F1-496D-866B-3E1AEDDA69EA}" srcOrd="6" destOrd="0" presId="urn:microsoft.com/office/officeart/2005/8/layout/list1"/>
    <dgm:cxn modelId="{488207F4-B6C6-422A-9ADD-E53495581922}" type="presParOf" srcId="{117DC5FF-7ED8-4F7E-B2D2-2055AE22CA53}" destId="{DD32C835-681F-4924-B99E-97E1B2D547B3}" srcOrd="7" destOrd="0" presId="urn:microsoft.com/office/officeart/2005/8/layout/list1"/>
    <dgm:cxn modelId="{FB09C3B3-F3F9-4A86-9FA9-2C88F88ADD2F}" type="presParOf" srcId="{117DC5FF-7ED8-4F7E-B2D2-2055AE22CA53}" destId="{31CC6E3E-B7F1-4BB4-B34E-6277848837A6}" srcOrd="8" destOrd="0" presId="urn:microsoft.com/office/officeart/2005/8/layout/list1"/>
    <dgm:cxn modelId="{550B9488-AE88-497C-AA21-6B530B54303C}" type="presParOf" srcId="{31CC6E3E-B7F1-4BB4-B34E-6277848837A6}" destId="{7A4B0451-7D96-44D5-8113-FF1E157197C6}" srcOrd="0" destOrd="0" presId="urn:microsoft.com/office/officeart/2005/8/layout/list1"/>
    <dgm:cxn modelId="{D9C576E9-7683-470A-9711-B1CA5CD7780E}" type="presParOf" srcId="{31CC6E3E-B7F1-4BB4-B34E-6277848837A6}" destId="{E494BC74-8B13-4C87-98EB-894A84EADF3F}" srcOrd="1" destOrd="0" presId="urn:microsoft.com/office/officeart/2005/8/layout/list1"/>
    <dgm:cxn modelId="{A6ECB469-76D2-4C1B-B04C-579FDE86599C}" type="presParOf" srcId="{117DC5FF-7ED8-4F7E-B2D2-2055AE22CA53}" destId="{FFC758D8-A219-4FBE-B494-A6470B1420EE}" srcOrd="9" destOrd="0" presId="urn:microsoft.com/office/officeart/2005/8/layout/list1"/>
    <dgm:cxn modelId="{9254E55F-B15C-4DC8-AC2F-F19E01D28BF4}" type="presParOf" srcId="{117DC5FF-7ED8-4F7E-B2D2-2055AE22CA53}" destId="{5A771FDD-6837-4FF3-8713-6D42C1A5965A}" srcOrd="10" destOrd="0" presId="urn:microsoft.com/office/officeart/2005/8/layout/list1"/>
    <dgm:cxn modelId="{0C10C381-E30B-49DC-A59D-C897D21B9C1E}" type="presParOf" srcId="{117DC5FF-7ED8-4F7E-B2D2-2055AE22CA53}" destId="{EED8606E-CB14-4677-BE91-D1401ACBEAD7}" srcOrd="11" destOrd="0" presId="urn:microsoft.com/office/officeart/2005/8/layout/list1"/>
    <dgm:cxn modelId="{92BA6188-3E16-4CDC-890D-7E6A1F62AEBF}" type="presParOf" srcId="{117DC5FF-7ED8-4F7E-B2D2-2055AE22CA53}" destId="{55A2E31E-8C46-4ED9-A0F9-DF96C94B857B}" srcOrd="12" destOrd="0" presId="urn:microsoft.com/office/officeart/2005/8/layout/list1"/>
    <dgm:cxn modelId="{154DD573-C5E4-4091-8EB9-C73424EA3774}" type="presParOf" srcId="{55A2E31E-8C46-4ED9-A0F9-DF96C94B857B}" destId="{C1041370-2B96-4A37-823B-C163587E38CC}" srcOrd="0" destOrd="0" presId="urn:microsoft.com/office/officeart/2005/8/layout/list1"/>
    <dgm:cxn modelId="{8F4187B4-1976-475B-A11E-0D74E551156F}" type="presParOf" srcId="{55A2E31E-8C46-4ED9-A0F9-DF96C94B857B}" destId="{5419A3F8-A45F-4653-AD10-107B42E13B51}" srcOrd="1" destOrd="0" presId="urn:microsoft.com/office/officeart/2005/8/layout/list1"/>
    <dgm:cxn modelId="{CDB99EE1-E74D-4ACF-9A3D-5EE56FE96B67}" type="presParOf" srcId="{117DC5FF-7ED8-4F7E-B2D2-2055AE22CA53}" destId="{72221AD7-6D21-4DE9-B91F-F35F25E59204}" srcOrd="13" destOrd="0" presId="urn:microsoft.com/office/officeart/2005/8/layout/list1"/>
    <dgm:cxn modelId="{38223982-8DB2-45C1-9CAA-3B5622F60191}" type="presParOf" srcId="{117DC5FF-7ED8-4F7E-B2D2-2055AE22CA53}" destId="{81AF9B3C-69FD-4EA2-8497-8303C7C8C0F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1A01FAB-02B6-43FF-8E15-5BA305259E5C}" type="doc">
      <dgm:prSet loTypeId="urn:microsoft.com/office/officeart/2005/8/layout/matrix1" loCatId="matrix" qsTypeId="urn:microsoft.com/office/officeart/2005/8/quickstyle/simple1" qsCatId="simple" csTypeId="urn:microsoft.com/office/officeart/2005/8/colors/accent5_1" csCatId="accent5" phldr="1"/>
      <dgm:spPr/>
      <dgm:t>
        <a:bodyPr/>
        <a:lstStyle/>
        <a:p>
          <a:endParaRPr lang="en-IN"/>
        </a:p>
      </dgm:t>
    </dgm:pt>
    <dgm:pt modelId="{E0AED0E6-7EDB-4F89-BA2D-FB34A90DD03D}">
      <dgm:prSet phldrT="[Text]"/>
      <dgm:spPr>
        <a:solidFill>
          <a:schemeClr val="tx2"/>
        </a:solidFill>
      </dgm:spPr>
      <dgm:t>
        <a:bodyPr/>
        <a:lstStyle/>
        <a:p>
          <a:r>
            <a:rPr lang="en-US" b="1" dirty="0">
              <a:latin typeface="Times New Roman" pitchFamily="18" charset="0"/>
              <a:cs typeface="Times New Roman" pitchFamily="18" charset="0"/>
            </a:rPr>
            <a:t>SWOT ANALYSIS</a:t>
          </a:r>
          <a:endParaRPr lang="en-IN" b="1" dirty="0">
            <a:latin typeface="Times New Roman" pitchFamily="18" charset="0"/>
            <a:cs typeface="Times New Roman" pitchFamily="18" charset="0"/>
          </a:endParaRPr>
        </a:p>
      </dgm:t>
    </dgm:pt>
    <dgm:pt modelId="{F9ECE0D2-6E86-4C4D-9174-9B89B43FD1CD}" type="parTrans" cxnId="{EE8FBFA4-F82D-4A10-8FEF-0603F81BD5A9}">
      <dgm:prSet/>
      <dgm:spPr/>
      <dgm:t>
        <a:bodyPr/>
        <a:lstStyle/>
        <a:p>
          <a:endParaRPr lang="en-IN"/>
        </a:p>
      </dgm:t>
    </dgm:pt>
    <dgm:pt modelId="{B285F186-774E-47D8-99BC-7147FFFDC04A}" type="sibTrans" cxnId="{EE8FBFA4-F82D-4A10-8FEF-0603F81BD5A9}">
      <dgm:prSet/>
      <dgm:spPr/>
      <dgm:t>
        <a:bodyPr/>
        <a:lstStyle/>
        <a:p>
          <a:endParaRPr lang="en-IN"/>
        </a:p>
      </dgm:t>
    </dgm:pt>
    <dgm:pt modelId="{8DA5DD27-764C-4C59-B9EB-ACB91FF44BA2}">
      <dgm:prSet phldrT="[Text]" custT="1"/>
      <dgm:spPr/>
      <dgm:t>
        <a:bodyPr/>
        <a:lstStyle/>
        <a:p>
          <a:pPr algn="ctr"/>
          <a:r>
            <a:rPr lang="en-US" sz="2400" b="1" dirty="0">
              <a:latin typeface="Times New Roman" pitchFamily="18" charset="0"/>
              <a:cs typeface="Times New Roman" pitchFamily="18" charset="0"/>
            </a:rPr>
            <a:t>STRENGTHS:</a:t>
          </a:r>
        </a:p>
        <a:p>
          <a:pPr algn="l"/>
          <a:r>
            <a:rPr lang="en-IN" sz="1800" dirty="0">
              <a:latin typeface="Times New Roman" panose="02020603050405020304" pitchFamily="18" charset="0"/>
              <a:cs typeface="Times New Roman" panose="02020603050405020304" pitchFamily="18" charset="0"/>
            </a:rPr>
            <a:t>Huge brand equity.</a:t>
          </a:r>
        </a:p>
        <a:p>
          <a:pPr algn="l"/>
          <a:r>
            <a:rPr lang="en-IN" sz="1800" dirty="0">
              <a:latin typeface="Times New Roman" panose="02020603050405020304" pitchFamily="18" charset="0"/>
              <a:cs typeface="Times New Roman" panose="02020603050405020304" pitchFamily="18" charset="0"/>
            </a:rPr>
            <a:t>Wider range of products on every segment.</a:t>
          </a:r>
        </a:p>
        <a:p>
          <a:pPr algn="l"/>
          <a:r>
            <a:rPr lang="en-IN" sz="1800" dirty="0">
              <a:latin typeface="Times New Roman" panose="02020603050405020304" pitchFamily="18" charset="0"/>
              <a:cs typeface="Times New Roman" panose="02020603050405020304" pitchFamily="18" charset="0"/>
            </a:rPr>
            <a:t>Excellent distribution.</a:t>
          </a:r>
        </a:p>
      </dgm:t>
    </dgm:pt>
    <dgm:pt modelId="{DE8C9B78-BE52-468E-BDD9-F3919F5E85A8}" type="parTrans" cxnId="{167E0BE1-643F-4470-97B0-823721983D18}">
      <dgm:prSet/>
      <dgm:spPr/>
      <dgm:t>
        <a:bodyPr/>
        <a:lstStyle/>
        <a:p>
          <a:endParaRPr lang="en-IN"/>
        </a:p>
      </dgm:t>
    </dgm:pt>
    <dgm:pt modelId="{55263F04-4B30-403E-9BA6-7247C3CE0A18}" type="sibTrans" cxnId="{167E0BE1-643F-4470-97B0-823721983D18}">
      <dgm:prSet/>
      <dgm:spPr/>
      <dgm:t>
        <a:bodyPr/>
        <a:lstStyle/>
        <a:p>
          <a:endParaRPr lang="en-IN"/>
        </a:p>
      </dgm:t>
    </dgm:pt>
    <dgm:pt modelId="{8C70EB00-20F6-405B-AB8B-51C36952D7F3}">
      <dgm:prSet phldrT="[Text]" custT="1"/>
      <dgm:spPr/>
      <dgm:t>
        <a:bodyPr/>
        <a:lstStyle/>
        <a:p>
          <a:pPr algn="ctr"/>
          <a:endParaRPr lang="en-US" sz="2400" b="1" dirty="0">
            <a:latin typeface="Times New Roman" pitchFamily="18" charset="0"/>
            <a:cs typeface="Times New Roman" pitchFamily="18" charset="0"/>
          </a:endParaRPr>
        </a:p>
        <a:p>
          <a:pPr algn="ctr"/>
          <a:r>
            <a:rPr lang="en-US" sz="2400" b="1" dirty="0">
              <a:latin typeface="Times New Roman" pitchFamily="18" charset="0"/>
              <a:cs typeface="Times New Roman" pitchFamily="18" charset="0"/>
            </a:rPr>
            <a:t>WEAKNESSES:</a:t>
          </a:r>
        </a:p>
        <a:p>
          <a:pPr algn="l"/>
          <a:r>
            <a:rPr lang="en-US" sz="1800" dirty="0">
              <a:latin typeface="Times New Roman" panose="02020603050405020304" pitchFamily="18" charset="0"/>
              <a:cs typeface="Times New Roman" panose="02020603050405020304" pitchFamily="18" charset="0"/>
            </a:rPr>
            <a:t>Low on design and innovation.</a:t>
          </a:r>
        </a:p>
        <a:p>
          <a:pPr algn="l"/>
          <a:r>
            <a:rPr lang="en-US" sz="1800" dirty="0">
              <a:latin typeface="Times New Roman" panose="02020603050405020304" pitchFamily="18" charset="0"/>
              <a:cs typeface="Times New Roman" panose="02020603050405020304" pitchFamily="18" charset="0"/>
            </a:rPr>
            <a:t>Almost all its products have similar features.</a:t>
          </a:r>
        </a:p>
        <a:p>
          <a:pPr algn="l"/>
          <a:r>
            <a:rPr lang="en-US" sz="1800" dirty="0">
              <a:latin typeface="Times New Roman" panose="02020603050405020304" pitchFamily="18" charset="0"/>
              <a:cs typeface="Times New Roman" panose="02020603050405020304" pitchFamily="18" charset="0"/>
            </a:rPr>
            <a:t>Imports of its spare parts is higher.</a:t>
          </a:r>
        </a:p>
        <a:p>
          <a:pPr algn="ctr"/>
          <a:r>
            <a:rPr lang="en-IN" sz="1800" dirty="0">
              <a:latin typeface="Times New Roman" panose="02020603050405020304" pitchFamily="18" charset="0"/>
              <a:cs typeface="Times New Roman" panose="02020603050405020304" pitchFamily="18" charset="0"/>
            </a:rPr>
            <a:t> </a:t>
          </a:r>
        </a:p>
      </dgm:t>
    </dgm:pt>
    <dgm:pt modelId="{C2D1EC25-9AD2-4FD3-B21E-B78E2E635A4D}" type="parTrans" cxnId="{8FA7FD90-3CC5-4D45-A4BB-EF00CA3C251D}">
      <dgm:prSet/>
      <dgm:spPr/>
      <dgm:t>
        <a:bodyPr/>
        <a:lstStyle/>
        <a:p>
          <a:endParaRPr lang="en-IN"/>
        </a:p>
      </dgm:t>
    </dgm:pt>
    <dgm:pt modelId="{CBD3AEFF-ABEB-4E24-B3BB-63A3C0945042}" type="sibTrans" cxnId="{8FA7FD90-3CC5-4D45-A4BB-EF00CA3C251D}">
      <dgm:prSet/>
      <dgm:spPr/>
      <dgm:t>
        <a:bodyPr/>
        <a:lstStyle/>
        <a:p>
          <a:endParaRPr lang="en-IN"/>
        </a:p>
      </dgm:t>
    </dgm:pt>
    <dgm:pt modelId="{9BD5977A-EF28-4486-97D6-FD2DAC6DBD70}">
      <dgm:prSet phldrT="[Text]" custT="1"/>
      <dgm:spPr/>
      <dgm:t>
        <a:bodyPr/>
        <a:lstStyle/>
        <a:p>
          <a:pPr algn="l"/>
          <a:r>
            <a:rPr lang="en-US" sz="2400" b="1" dirty="0">
              <a:latin typeface="Times New Roman" pitchFamily="18" charset="0"/>
              <a:cs typeface="Times New Roman" pitchFamily="18" charset="0"/>
            </a:rPr>
            <a:t>OPPORTUNITIES:</a:t>
          </a:r>
        </a:p>
        <a:p>
          <a:pPr algn="l"/>
          <a:r>
            <a:rPr lang="en-US" sz="1800" dirty="0">
              <a:latin typeface="Times New Roman" panose="02020603050405020304" pitchFamily="18" charset="0"/>
              <a:cs typeface="Times New Roman" panose="02020603050405020304" pitchFamily="18" charset="0"/>
            </a:rPr>
            <a:t>Can increase exports of bikes to international markets.</a:t>
          </a:r>
        </a:p>
        <a:p>
          <a:pPr algn="l"/>
          <a:r>
            <a:rPr lang="en-US" sz="1800" dirty="0">
              <a:latin typeface="Times New Roman" panose="02020603050405020304" pitchFamily="18" charset="0"/>
              <a:cs typeface="Times New Roman" panose="02020603050405020304" pitchFamily="18" charset="0"/>
            </a:rPr>
            <a:t>One of the most growing industries</a:t>
          </a:r>
          <a:r>
            <a:rPr lang="en-US" sz="1700" dirty="0"/>
            <a:t>.</a:t>
          </a:r>
        </a:p>
      </dgm:t>
    </dgm:pt>
    <dgm:pt modelId="{63B76AC8-3346-46F6-BC87-CAE475CD1ECB}" type="parTrans" cxnId="{11CC7826-136F-40C9-9711-5A0B00EC2BCC}">
      <dgm:prSet/>
      <dgm:spPr/>
      <dgm:t>
        <a:bodyPr/>
        <a:lstStyle/>
        <a:p>
          <a:endParaRPr lang="en-IN"/>
        </a:p>
      </dgm:t>
    </dgm:pt>
    <dgm:pt modelId="{1E9F1C63-E4D6-4150-A574-E6757785DD15}" type="sibTrans" cxnId="{11CC7826-136F-40C9-9711-5A0B00EC2BCC}">
      <dgm:prSet/>
      <dgm:spPr/>
      <dgm:t>
        <a:bodyPr/>
        <a:lstStyle/>
        <a:p>
          <a:endParaRPr lang="en-IN"/>
        </a:p>
      </dgm:t>
    </dgm:pt>
    <dgm:pt modelId="{B8E4EFBE-61DA-44AC-9226-E1E12BDB20F2}">
      <dgm:prSet phldrT="[Text]" custT="1"/>
      <dgm:spPr/>
      <dgm:t>
        <a:bodyPr/>
        <a:lstStyle/>
        <a:p>
          <a:pPr algn="ctr"/>
          <a:r>
            <a:rPr lang="en-US" sz="2400" b="1" dirty="0">
              <a:latin typeface="Times New Roman" pitchFamily="18" charset="0"/>
              <a:cs typeface="Times New Roman" pitchFamily="18" charset="0"/>
            </a:rPr>
            <a:t>THREATS:</a:t>
          </a:r>
        </a:p>
        <a:p>
          <a:pPr algn="l"/>
          <a:r>
            <a:rPr lang="en-US" sz="1800" dirty="0">
              <a:latin typeface="Times New Roman" panose="02020603050405020304" pitchFamily="18" charset="0"/>
              <a:cs typeface="Times New Roman" panose="02020603050405020304" pitchFamily="18" charset="0"/>
            </a:rPr>
            <a:t>Strong competition from Indian as well as international market.</a:t>
          </a:r>
        </a:p>
        <a:p>
          <a:pPr algn="l"/>
          <a:r>
            <a:rPr lang="en-US" sz="1800" dirty="0">
              <a:latin typeface="Times New Roman" panose="02020603050405020304" pitchFamily="18" charset="0"/>
              <a:cs typeface="Times New Roman" panose="02020603050405020304" pitchFamily="18" charset="0"/>
            </a:rPr>
            <a:t>More dependence on government policies.</a:t>
          </a:r>
        </a:p>
        <a:p>
          <a:pPr algn="l"/>
          <a:r>
            <a:rPr lang="en-US" sz="1800" dirty="0">
              <a:latin typeface="Times New Roman" panose="02020603050405020304" pitchFamily="18" charset="0"/>
              <a:cs typeface="Times New Roman" panose="02020603050405020304" pitchFamily="18" charset="0"/>
            </a:rPr>
            <a:t>Better public transport may affect its sale.</a:t>
          </a:r>
        </a:p>
        <a:p>
          <a:pPr algn="l"/>
          <a:endParaRPr lang="en-US" sz="1700" dirty="0"/>
        </a:p>
      </dgm:t>
    </dgm:pt>
    <dgm:pt modelId="{D4BB752E-63FF-4539-AA7C-D0707DEC4C11}" type="parTrans" cxnId="{1EC1320D-0DB6-495D-827C-FB323EE33737}">
      <dgm:prSet/>
      <dgm:spPr/>
      <dgm:t>
        <a:bodyPr/>
        <a:lstStyle/>
        <a:p>
          <a:endParaRPr lang="en-IN"/>
        </a:p>
      </dgm:t>
    </dgm:pt>
    <dgm:pt modelId="{CB955882-8E29-4D05-8B1A-92C43765AC97}" type="sibTrans" cxnId="{1EC1320D-0DB6-495D-827C-FB323EE33737}">
      <dgm:prSet/>
      <dgm:spPr/>
      <dgm:t>
        <a:bodyPr/>
        <a:lstStyle/>
        <a:p>
          <a:endParaRPr lang="en-IN"/>
        </a:p>
      </dgm:t>
    </dgm:pt>
    <dgm:pt modelId="{2336C1CE-61D0-4219-A218-994929AFECA2}" type="pres">
      <dgm:prSet presAssocID="{91A01FAB-02B6-43FF-8E15-5BA305259E5C}" presName="diagram" presStyleCnt="0">
        <dgm:presLayoutVars>
          <dgm:chMax val="1"/>
          <dgm:dir/>
          <dgm:animLvl val="ctr"/>
          <dgm:resizeHandles val="exact"/>
        </dgm:presLayoutVars>
      </dgm:prSet>
      <dgm:spPr/>
    </dgm:pt>
    <dgm:pt modelId="{29C88B6B-B1F0-4BC7-B27E-52A3C12999CA}" type="pres">
      <dgm:prSet presAssocID="{91A01FAB-02B6-43FF-8E15-5BA305259E5C}" presName="matrix" presStyleCnt="0"/>
      <dgm:spPr/>
    </dgm:pt>
    <dgm:pt modelId="{C31394FD-3092-4EEF-AB7F-C48ACC58706F}" type="pres">
      <dgm:prSet presAssocID="{91A01FAB-02B6-43FF-8E15-5BA305259E5C}" presName="tile1" presStyleLbl="node1" presStyleIdx="0" presStyleCnt="4"/>
      <dgm:spPr/>
    </dgm:pt>
    <dgm:pt modelId="{73F8206F-05FE-4EB2-BC28-44B7B9E09921}" type="pres">
      <dgm:prSet presAssocID="{91A01FAB-02B6-43FF-8E15-5BA305259E5C}" presName="tile1text" presStyleLbl="node1" presStyleIdx="0" presStyleCnt="4">
        <dgm:presLayoutVars>
          <dgm:chMax val="0"/>
          <dgm:chPref val="0"/>
          <dgm:bulletEnabled val="1"/>
        </dgm:presLayoutVars>
      </dgm:prSet>
      <dgm:spPr/>
    </dgm:pt>
    <dgm:pt modelId="{82FF2B85-C9A6-4DD9-8106-E4124912B6A2}" type="pres">
      <dgm:prSet presAssocID="{91A01FAB-02B6-43FF-8E15-5BA305259E5C}" presName="tile2" presStyleLbl="node1" presStyleIdx="1" presStyleCnt="4" custLinFactNeighborX="2301" custLinFactNeighborY="-5740"/>
      <dgm:spPr/>
    </dgm:pt>
    <dgm:pt modelId="{C52A6F1F-FE06-4E98-9725-9982CAEA12A5}" type="pres">
      <dgm:prSet presAssocID="{91A01FAB-02B6-43FF-8E15-5BA305259E5C}" presName="tile2text" presStyleLbl="node1" presStyleIdx="1" presStyleCnt="4">
        <dgm:presLayoutVars>
          <dgm:chMax val="0"/>
          <dgm:chPref val="0"/>
          <dgm:bulletEnabled val="1"/>
        </dgm:presLayoutVars>
      </dgm:prSet>
      <dgm:spPr/>
    </dgm:pt>
    <dgm:pt modelId="{24023956-BE44-4300-929C-BCACB96DBD8B}" type="pres">
      <dgm:prSet presAssocID="{91A01FAB-02B6-43FF-8E15-5BA305259E5C}" presName="tile3" presStyleLbl="node1" presStyleIdx="2" presStyleCnt="4"/>
      <dgm:spPr/>
    </dgm:pt>
    <dgm:pt modelId="{E8A27150-4713-4A76-BAC9-2F40FCAF99FD}" type="pres">
      <dgm:prSet presAssocID="{91A01FAB-02B6-43FF-8E15-5BA305259E5C}" presName="tile3text" presStyleLbl="node1" presStyleIdx="2" presStyleCnt="4">
        <dgm:presLayoutVars>
          <dgm:chMax val="0"/>
          <dgm:chPref val="0"/>
          <dgm:bulletEnabled val="1"/>
        </dgm:presLayoutVars>
      </dgm:prSet>
      <dgm:spPr/>
    </dgm:pt>
    <dgm:pt modelId="{78D48441-8CA6-49E4-BB6C-BF2B56A75A5B}" type="pres">
      <dgm:prSet presAssocID="{91A01FAB-02B6-43FF-8E15-5BA305259E5C}" presName="tile4" presStyleLbl="node1" presStyleIdx="3" presStyleCnt="4"/>
      <dgm:spPr/>
    </dgm:pt>
    <dgm:pt modelId="{B698220E-CB71-45A8-8A87-71966B75AD5F}" type="pres">
      <dgm:prSet presAssocID="{91A01FAB-02B6-43FF-8E15-5BA305259E5C}" presName="tile4text" presStyleLbl="node1" presStyleIdx="3" presStyleCnt="4">
        <dgm:presLayoutVars>
          <dgm:chMax val="0"/>
          <dgm:chPref val="0"/>
          <dgm:bulletEnabled val="1"/>
        </dgm:presLayoutVars>
      </dgm:prSet>
      <dgm:spPr/>
    </dgm:pt>
    <dgm:pt modelId="{DD477705-3B9B-436E-920C-ACDC29C3C865}" type="pres">
      <dgm:prSet presAssocID="{91A01FAB-02B6-43FF-8E15-5BA305259E5C}" presName="centerTile" presStyleLbl="fgShp" presStyleIdx="0" presStyleCnt="1">
        <dgm:presLayoutVars>
          <dgm:chMax val="0"/>
          <dgm:chPref val="0"/>
        </dgm:presLayoutVars>
      </dgm:prSet>
      <dgm:spPr/>
    </dgm:pt>
  </dgm:ptLst>
  <dgm:cxnLst>
    <dgm:cxn modelId="{BA5C8489-790A-44A0-88DB-E7188027DD05}" type="presOf" srcId="{8C70EB00-20F6-405B-AB8B-51C36952D7F3}" destId="{C52A6F1F-FE06-4E98-9725-9982CAEA12A5}" srcOrd="1" destOrd="0" presId="urn:microsoft.com/office/officeart/2005/8/layout/matrix1"/>
    <dgm:cxn modelId="{73F45FDC-85B0-4D77-A46D-11A93224F94B}" type="presOf" srcId="{8DA5DD27-764C-4C59-B9EB-ACB91FF44BA2}" destId="{C31394FD-3092-4EEF-AB7F-C48ACC58706F}" srcOrd="0" destOrd="0" presId="urn:microsoft.com/office/officeart/2005/8/layout/matrix1"/>
    <dgm:cxn modelId="{11CC7826-136F-40C9-9711-5A0B00EC2BCC}" srcId="{E0AED0E6-7EDB-4F89-BA2D-FB34A90DD03D}" destId="{9BD5977A-EF28-4486-97D6-FD2DAC6DBD70}" srcOrd="2" destOrd="0" parTransId="{63B76AC8-3346-46F6-BC87-CAE475CD1ECB}" sibTransId="{1E9F1C63-E4D6-4150-A574-E6757785DD15}"/>
    <dgm:cxn modelId="{0B31AC74-BBEC-4A42-A933-2D9A6B916EE9}" type="presOf" srcId="{E0AED0E6-7EDB-4F89-BA2D-FB34A90DD03D}" destId="{DD477705-3B9B-436E-920C-ACDC29C3C865}" srcOrd="0" destOrd="0" presId="urn:microsoft.com/office/officeart/2005/8/layout/matrix1"/>
    <dgm:cxn modelId="{167E0BE1-643F-4470-97B0-823721983D18}" srcId="{E0AED0E6-7EDB-4F89-BA2D-FB34A90DD03D}" destId="{8DA5DD27-764C-4C59-B9EB-ACB91FF44BA2}" srcOrd="0" destOrd="0" parTransId="{DE8C9B78-BE52-468E-BDD9-F3919F5E85A8}" sibTransId="{55263F04-4B30-403E-9BA6-7247C3CE0A18}"/>
    <dgm:cxn modelId="{1EC1320D-0DB6-495D-827C-FB323EE33737}" srcId="{E0AED0E6-7EDB-4F89-BA2D-FB34A90DD03D}" destId="{B8E4EFBE-61DA-44AC-9226-E1E12BDB20F2}" srcOrd="3" destOrd="0" parTransId="{D4BB752E-63FF-4539-AA7C-D0707DEC4C11}" sibTransId="{CB955882-8E29-4D05-8B1A-92C43765AC97}"/>
    <dgm:cxn modelId="{8A807BA9-78B8-4501-A6DE-386013FA4EF9}" type="presOf" srcId="{9BD5977A-EF28-4486-97D6-FD2DAC6DBD70}" destId="{E8A27150-4713-4A76-BAC9-2F40FCAF99FD}" srcOrd="1" destOrd="0" presId="urn:microsoft.com/office/officeart/2005/8/layout/matrix1"/>
    <dgm:cxn modelId="{78FADAA0-3E46-439B-9673-0F3D51DE06D7}" type="presOf" srcId="{8DA5DD27-764C-4C59-B9EB-ACB91FF44BA2}" destId="{73F8206F-05FE-4EB2-BC28-44B7B9E09921}" srcOrd="1" destOrd="0" presId="urn:microsoft.com/office/officeart/2005/8/layout/matrix1"/>
    <dgm:cxn modelId="{8FA7FD90-3CC5-4D45-A4BB-EF00CA3C251D}" srcId="{E0AED0E6-7EDB-4F89-BA2D-FB34A90DD03D}" destId="{8C70EB00-20F6-405B-AB8B-51C36952D7F3}" srcOrd="1" destOrd="0" parTransId="{C2D1EC25-9AD2-4FD3-B21E-B78E2E635A4D}" sibTransId="{CBD3AEFF-ABEB-4E24-B3BB-63A3C0945042}"/>
    <dgm:cxn modelId="{C0A56B51-D15A-4FFC-A7ED-E1D092035A10}" type="presOf" srcId="{8C70EB00-20F6-405B-AB8B-51C36952D7F3}" destId="{82FF2B85-C9A6-4DD9-8106-E4124912B6A2}" srcOrd="0" destOrd="0" presId="urn:microsoft.com/office/officeart/2005/8/layout/matrix1"/>
    <dgm:cxn modelId="{5E5D80EF-F860-4855-969E-9E7B4ACA23A4}" type="presOf" srcId="{9BD5977A-EF28-4486-97D6-FD2DAC6DBD70}" destId="{24023956-BE44-4300-929C-BCACB96DBD8B}" srcOrd="0" destOrd="0" presId="urn:microsoft.com/office/officeart/2005/8/layout/matrix1"/>
    <dgm:cxn modelId="{51A0A7F9-51D9-4F16-BD85-CE49D15F55A4}" type="presOf" srcId="{B8E4EFBE-61DA-44AC-9226-E1E12BDB20F2}" destId="{78D48441-8CA6-49E4-BB6C-BF2B56A75A5B}" srcOrd="0" destOrd="0" presId="urn:microsoft.com/office/officeart/2005/8/layout/matrix1"/>
    <dgm:cxn modelId="{C5E40CFF-7955-4171-AE8C-730EB4972A44}" type="presOf" srcId="{91A01FAB-02B6-43FF-8E15-5BA305259E5C}" destId="{2336C1CE-61D0-4219-A218-994929AFECA2}" srcOrd="0" destOrd="0" presId="urn:microsoft.com/office/officeart/2005/8/layout/matrix1"/>
    <dgm:cxn modelId="{EE8FBFA4-F82D-4A10-8FEF-0603F81BD5A9}" srcId="{91A01FAB-02B6-43FF-8E15-5BA305259E5C}" destId="{E0AED0E6-7EDB-4F89-BA2D-FB34A90DD03D}" srcOrd="0" destOrd="0" parTransId="{F9ECE0D2-6E86-4C4D-9174-9B89B43FD1CD}" sibTransId="{B285F186-774E-47D8-99BC-7147FFFDC04A}"/>
    <dgm:cxn modelId="{4729B2F3-0DEC-4811-8544-D4298E156AE1}" type="presOf" srcId="{B8E4EFBE-61DA-44AC-9226-E1E12BDB20F2}" destId="{B698220E-CB71-45A8-8A87-71966B75AD5F}" srcOrd="1" destOrd="0" presId="urn:microsoft.com/office/officeart/2005/8/layout/matrix1"/>
    <dgm:cxn modelId="{3F7C660D-1852-46EA-BB71-352862AAC989}" type="presParOf" srcId="{2336C1CE-61D0-4219-A218-994929AFECA2}" destId="{29C88B6B-B1F0-4BC7-B27E-52A3C12999CA}" srcOrd="0" destOrd="0" presId="urn:microsoft.com/office/officeart/2005/8/layout/matrix1"/>
    <dgm:cxn modelId="{FAB62C6D-387C-46AB-86A6-59C64C0933D5}" type="presParOf" srcId="{29C88B6B-B1F0-4BC7-B27E-52A3C12999CA}" destId="{C31394FD-3092-4EEF-AB7F-C48ACC58706F}" srcOrd="0" destOrd="0" presId="urn:microsoft.com/office/officeart/2005/8/layout/matrix1"/>
    <dgm:cxn modelId="{E8691E41-6AE1-4C38-AAB0-A6DB91145859}" type="presParOf" srcId="{29C88B6B-B1F0-4BC7-B27E-52A3C12999CA}" destId="{73F8206F-05FE-4EB2-BC28-44B7B9E09921}" srcOrd="1" destOrd="0" presId="urn:microsoft.com/office/officeart/2005/8/layout/matrix1"/>
    <dgm:cxn modelId="{A27472A9-D07B-4A11-8DD1-6EDF4872E87F}" type="presParOf" srcId="{29C88B6B-B1F0-4BC7-B27E-52A3C12999CA}" destId="{82FF2B85-C9A6-4DD9-8106-E4124912B6A2}" srcOrd="2" destOrd="0" presId="urn:microsoft.com/office/officeart/2005/8/layout/matrix1"/>
    <dgm:cxn modelId="{D97D9477-BFCE-465D-847C-E7EAB81F1D25}" type="presParOf" srcId="{29C88B6B-B1F0-4BC7-B27E-52A3C12999CA}" destId="{C52A6F1F-FE06-4E98-9725-9982CAEA12A5}" srcOrd="3" destOrd="0" presId="urn:microsoft.com/office/officeart/2005/8/layout/matrix1"/>
    <dgm:cxn modelId="{0ED21705-C09F-4972-AED5-DFFE17B5595A}" type="presParOf" srcId="{29C88B6B-B1F0-4BC7-B27E-52A3C12999CA}" destId="{24023956-BE44-4300-929C-BCACB96DBD8B}" srcOrd="4" destOrd="0" presId="urn:microsoft.com/office/officeart/2005/8/layout/matrix1"/>
    <dgm:cxn modelId="{039D5EC5-4976-4E4F-9BB9-573B88DA7A0C}" type="presParOf" srcId="{29C88B6B-B1F0-4BC7-B27E-52A3C12999CA}" destId="{E8A27150-4713-4A76-BAC9-2F40FCAF99FD}" srcOrd="5" destOrd="0" presId="urn:microsoft.com/office/officeart/2005/8/layout/matrix1"/>
    <dgm:cxn modelId="{44476DFA-6D8C-494D-B5B8-F5AA724BD545}" type="presParOf" srcId="{29C88B6B-B1F0-4BC7-B27E-52A3C12999CA}" destId="{78D48441-8CA6-49E4-BB6C-BF2B56A75A5B}" srcOrd="6" destOrd="0" presId="urn:microsoft.com/office/officeart/2005/8/layout/matrix1"/>
    <dgm:cxn modelId="{40F94077-A1C6-445D-BD92-5E0A071EF9E3}" type="presParOf" srcId="{29C88B6B-B1F0-4BC7-B27E-52A3C12999CA}" destId="{B698220E-CB71-45A8-8A87-71966B75AD5F}" srcOrd="7" destOrd="0" presId="urn:microsoft.com/office/officeart/2005/8/layout/matrix1"/>
    <dgm:cxn modelId="{1B1CEE92-8386-4177-BE58-5245155CB440}" type="presParOf" srcId="{2336C1CE-61D0-4219-A218-994929AFECA2}" destId="{DD477705-3B9B-436E-920C-ACDC29C3C865}"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C943C-67C1-4A3E-9D94-A9FF4EBB99C9}">
      <dsp:nvSpPr>
        <dsp:cNvPr id="0" name=""/>
        <dsp:cNvSpPr/>
      </dsp:nvSpPr>
      <dsp:spPr>
        <a:xfrm rot="10800000">
          <a:off x="1609771" y="1655"/>
          <a:ext cx="5067300" cy="1333686"/>
        </a:xfrm>
        <a:prstGeom prst="homePlat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8118" tIns="167640" rIns="312928" bIns="167640" numCol="1" spcCol="1270" anchor="ctr" anchorCtr="0">
          <a:noAutofit/>
        </a:bodyPr>
        <a:lstStyle/>
        <a:p>
          <a:pPr marL="0" lvl="0" indent="0" algn="ctr" defTabSz="1955800">
            <a:lnSpc>
              <a:spcPct val="90000"/>
            </a:lnSpc>
            <a:spcBef>
              <a:spcPct val="0"/>
            </a:spcBef>
            <a:spcAft>
              <a:spcPct val="35000"/>
            </a:spcAft>
            <a:buNone/>
          </a:pPr>
          <a:r>
            <a:rPr lang="en-US" sz="4400" kern="1200" dirty="0">
              <a:latin typeface="Times New Roman" pitchFamily="18" charset="0"/>
              <a:cs typeface="Times New Roman" pitchFamily="18" charset="0"/>
            </a:rPr>
            <a:t>Bajaj Auto Ltd. </a:t>
          </a:r>
        </a:p>
      </dsp:txBody>
      <dsp:txXfrm rot="10800000">
        <a:off x="1943192" y="1655"/>
        <a:ext cx="4733879" cy="1333686"/>
      </dsp:txXfrm>
    </dsp:sp>
    <dsp:sp modelId="{ACEAF3F3-A640-425A-8970-305C2C30916F}">
      <dsp:nvSpPr>
        <dsp:cNvPr id="0" name=""/>
        <dsp:cNvSpPr/>
      </dsp:nvSpPr>
      <dsp:spPr>
        <a:xfrm>
          <a:off x="942928" y="1655"/>
          <a:ext cx="1333686" cy="1333686"/>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624245-9BF2-48CD-8D0F-3AC66235DC37}">
      <dsp:nvSpPr>
        <dsp:cNvPr id="0" name=""/>
        <dsp:cNvSpPr/>
      </dsp:nvSpPr>
      <dsp:spPr>
        <a:xfrm rot="10800000">
          <a:off x="1338379" y="1733456"/>
          <a:ext cx="5429155" cy="1333686"/>
        </a:xfrm>
        <a:prstGeom prst="homePlat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8118" tIns="167640" rIns="312928" bIns="167640" numCol="1" spcCol="1270" anchor="ctr" anchorCtr="0">
          <a:noAutofit/>
        </a:bodyPr>
        <a:lstStyle/>
        <a:p>
          <a:pPr marL="0" lvl="0" indent="0" algn="ctr" defTabSz="1955800">
            <a:lnSpc>
              <a:spcPct val="90000"/>
            </a:lnSpc>
            <a:spcBef>
              <a:spcPct val="0"/>
            </a:spcBef>
            <a:spcAft>
              <a:spcPct val="35000"/>
            </a:spcAft>
            <a:buNone/>
          </a:pPr>
          <a:r>
            <a:rPr lang="en-US" sz="4400" b="0" kern="1200" dirty="0">
              <a:latin typeface="Times New Roman" pitchFamily="18" charset="0"/>
              <a:cs typeface="Times New Roman" pitchFamily="18" charset="0"/>
            </a:rPr>
            <a:t>Ashok Leyland Ltd. </a:t>
          </a:r>
        </a:p>
      </dsp:txBody>
      <dsp:txXfrm rot="10800000">
        <a:off x="1671800" y="1733456"/>
        <a:ext cx="5095734" cy="1333686"/>
      </dsp:txXfrm>
    </dsp:sp>
    <dsp:sp modelId="{2BB384E2-0754-4184-8BB1-83BA1E545059}">
      <dsp:nvSpPr>
        <dsp:cNvPr id="0" name=""/>
        <dsp:cNvSpPr/>
      </dsp:nvSpPr>
      <dsp:spPr>
        <a:xfrm>
          <a:off x="876297" y="1905002"/>
          <a:ext cx="1333686" cy="95231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4000" b="-1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6716E1-710C-40DC-A524-0B8C222B7F3C}">
      <dsp:nvSpPr>
        <dsp:cNvPr id="0" name=""/>
        <dsp:cNvSpPr/>
      </dsp:nvSpPr>
      <dsp:spPr>
        <a:xfrm rot="10800000">
          <a:off x="1704933" y="3465258"/>
          <a:ext cx="5067300" cy="1333686"/>
        </a:xfrm>
        <a:prstGeom prst="homePlat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8118" tIns="167640" rIns="312928" bIns="167640" numCol="1" spcCol="1270" anchor="ctr" anchorCtr="0">
          <a:noAutofit/>
        </a:bodyPr>
        <a:lstStyle/>
        <a:p>
          <a:pPr marL="0" lvl="0" indent="0" algn="ctr" defTabSz="1955800">
            <a:lnSpc>
              <a:spcPct val="90000"/>
            </a:lnSpc>
            <a:spcBef>
              <a:spcPct val="0"/>
            </a:spcBef>
            <a:spcAft>
              <a:spcPct val="35000"/>
            </a:spcAft>
            <a:buNone/>
          </a:pPr>
          <a:r>
            <a:rPr lang="en-US" sz="4400" u="none" kern="1200" dirty="0">
              <a:solidFill>
                <a:schemeClr val="bg1"/>
              </a:solidFill>
              <a:latin typeface="Times New Roman" pitchFamily="18" charset="0"/>
              <a:cs typeface="Times New Roman" pitchFamily="18" charset="0"/>
            </a:rPr>
            <a:t>Mahindra &amp; Mahindra Ltd.</a:t>
          </a:r>
        </a:p>
      </dsp:txBody>
      <dsp:txXfrm rot="10800000">
        <a:off x="2038354" y="3465258"/>
        <a:ext cx="4733879" cy="1333686"/>
      </dsp:txXfrm>
    </dsp:sp>
    <dsp:sp modelId="{94F4AC7F-657F-4A9A-88EA-9C9476691F05}">
      <dsp:nvSpPr>
        <dsp:cNvPr id="0" name=""/>
        <dsp:cNvSpPr/>
      </dsp:nvSpPr>
      <dsp:spPr>
        <a:xfrm>
          <a:off x="685803" y="3428995"/>
          <a:ext cx="1714333" cy="133368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4000" b="-1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80822-0C69-4384-81EB-EA94E913B69D}">
      <dsp:nvSpPr>
        <dsp:cNvPr id="0" name=""/>
        <dsp:cNvSpPr/>
      </dsp:nvSpPr>
      <dsp:spPr>
        <a:xfrm>
          <a:off x="1815845" y="1968337"/>
          <a:ext cx="2171700" cy="1872797"/>
        </a:xfrm>
        <a:prstGeom prst="hexagon">
          <a:avLst>
            <a:gd name="adj" fmla="val 25000"/>
            <a:gd name="vf" fmla="val 115470"/>
          </a:avLst>
        </a:prstGeom>
        <a:solidFill>
          <a:schemeClr val="tx2"/>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itchFamily="18" charset="0"/>
              <a:cs typeface="Times New Roman" pitchFamily="18" charset="0"/>
            </a:rPr>
            <a:t>Hero Pleasure plus</a:t>
          </a:r>
          <a:endParaRPr lang="en-US" sz="2400" kern="1200" dirty="0">
            <a:latin typeface="Times New Roman" pitchFamily="18" charset="0"/>
            <a:cs typeface="Times New Roman" pitchFamily="18" charset="0"/>
          </a:endParaRPr>
        </a:p>
      </dsp:txBody>
      <dsp:txXfrm>
        <a:off x="2152886" y="2258990"/>
        <a:ext cx="1497618" cy="1291491"/>
      </dsp:txXfrm>
    </dsp:sp>
    <dsp:sp modelId="{8ECFA6E0-5C00-47E0-9124-8CA3A0A7E355}">
      <dsp:nvSpPr>
        <dsp:cNvPr id="0" name=""/>
        <dsp:cNvSpPr/>
      </dsp:nvSpPr>
      <dsp:spPr>
        <a:xfrm>
          <a:off x="1883663" y="2795376"/>
          <a:ext cx="253746" cy="219006"/>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D68181-7388-4E0F-970B-71EDD4B1A646}">
      <dsp:nvSpPr>
        <dsp:cNvPr id="0" name=""/>
        <dsp:cNvSpPr/>
      </dsp:nvSpPr>
      <dsp:spPr>
        <a:xfrm>
          <a:off x="0" y="959464"/>
          <a:ext cx="2171700" cy="1872797"/>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77C6EC-3E02-402A-99AF-6C58CED535DA}">
      <dsp:nvSpPr>
        <dsp:cNvPr id="0" name=""/>
        <dsp:cNvSpPr/>
      </dsp:nvSpPr>
      <dsp:spPr>
        <a:xfrm>
          <a:off x="1479803" y="2573776"/>
          <a:ext cx="253746" cy="219006"/>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641374-BADA-4129-88F9-732551B5C9C7}">
      <dsp:nvSpPr>
        <dsp:cNvPr id="0" name=""/>
        <dsp:cNvSpPr/>
      </dsp:nvSpPr>
      <dsp:spPr>
        <a:xfrm>
          <a:off x="3632453" y="959464"/>
          <a:ext cx="2171700" cy="1872797"/>
        </a:xfrm>
        <a:prstGeom prst="hexagon">
          <a:avLst>
            <a:gd name="adj" fmla="val 25000"/>
            <a:gd name="vf" fmla="val 115470"/>
          </a:avLst>
        </a:prstGeom>
        <a:solidFill>
          <a:schemeClr val="tx2"/>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itchFamily="18" charset="0"/>
              <a:cs typeface="Times New Roman" pitchFamily="18" charset="0"/>
            </a:rPr>
            <a:t>Hero Splendor plus</a:t>
          </a:r>
          <a:endParaRPr lang="en-US" sz="2400" kern="1200" dirty="0">
            <a:latin typeface="Times New Roman" pitchFamily="18" charset="0"/>
            <a:cs typeface="Times New Roman" pitchFamily="18" charset="0"/>
          </a:endParaRPr>
        </a:p>
      </dsp:txBody>
      <dsp:txXfrm>
        <a:off x="3969494" y="1250117"/>
        <a:ext cx="1497618" cy="1291491"/>
      </dsp:txXfrm>
    </dsp:sp>
    <dsp:sp modelId="{9B996878-BAF7-4E83-9F84-13D271B71F0B}">
      <dsp:nvSpPr>
        <dsp:cNvPr id="0" name=""/>
        <dsp:cNvSpPr/>
      </dsp:nvSpPr>
      <dsp:spPr>
        <a:xfrm>
          <a:off x="5112258" y="2573776"/>
          <a:ext cx="253746" cy="219006"/>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AE2A98-7A08-49B3-AF4F-120CB1B02FF7}">
      <dsp:nvSpPr>
        <dsp:cNvPr id="0" name=""/>
        <dsp:cNvSpPr/>
      </dsp:nvSpPr>
      <dsp:spPr>
        <a:xfrm>
          <a:off x="5448299" y="1968337"/>
          <a:ext cx="2171700" cy="1872797"/>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E6C997-8652-47AF-AC3E-385F7CC04C11}">
      <dsp:nvSpPr>
        <dsp:cNvPr id="0" name=""/>
        <dsp:cNvSpPr/>
      </dsp:nvSpPr>
      <dsp:spPr>
        <a:xfrm>
          <a:off x="5516118" y="2795376"/>
          <a:ext cx="253746" cy="219006"/>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80822-0C69-4384-81EB-EA94E913B69D}">
      <dsp:nvSpPr>
        <dsp:cNvPr id="0" name=""/>
        <dsp:cNvSpPr/>
      </dsp:nvSpPr>
      <dsp:spPr>
        <a:xfrm>
          <a:off x="1815845" y="1968337"/>
          <a:ext cx="2171700" cy="1872797"/>
        </a:xfrm>
        <a:prstGeom prst="hexagon">
          <a:avLst>
            <a:gd name="adj" fmla="val 25000"/>
            <a:gd name="vf" fmla="val 115470"/>
          </a:avLst>
        </a:prstGeom>
        <a:solidFill>
          <a:schemeClr val="tx2"/>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itchFamily="18" charset="0"/>
              <a:cs typeface="Times New Roman" pitchFamily="18" charset="0"/>
            </a:rPr>
            <a:t>Hero Thriller</a:t>
          </a:r>
        </a:p>
      </dsp:txBody>
      <dsp:txXfrm>
        <a:off x="2152886" y="2258990"/>
        <a:ext cx="1497618" cy="1291491"/>
      </dsp:txXfrm>
    </dsp:sp>
    <dsp:sp modelId="{8ECFA6E0-5C00-47E0-9124-8CA3A0A7E355}">
      <dsp:nvSpPr>
        <dsp:cNvPr id="0" name=""/>
        <dsp:cNvSpPr/>
      </dsp:nvSpPr>
      <dsp:spPr>
        <a:xfrm>
          <a:off x="1883663" y="2795376"/>
          <a:ext cx="253746" cy="219006"/>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D68181-7388-4E0F-970B-71EDD4B1A646}">
      <dsp:nvSpPr>
        <dsp:cNvPr id="0" name=""/>
        <dsp:cNvSpPr/>
      </dsp:nvSpPr>
      <dsp:spPr>
        <a:xfrm>
          <a:off x="0" y="959464"/>
          <a:ext cx="2171700" cy="1872797"/>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77C6EC-3E02-402A-99AF-6C58CED535DA}">
      <dsp:nvSpPr>
        <dsp:cNvPr id="0" name=""/>
        <dsp:cNvSpPr/>
      </dsp:nvSpPr>
      <dsp:spPr>
        <a:xfrm>
          <a:off x="1479803" y="2573776"/>
          <a:ext cx="253746" cy="219006"/>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641374-BADA-4129-88F9-732551B5C9C7}">
      <dsp:nvSpPr>
        <dsp:cNvPr id="0" name=""/>
        <dsp:cNvSpPr/>
      </dsp:nvSpPr>
      <dsp:spPr>
        <a:xfrm>
          <a:off x="3632453" y="959464"/>
          <a:ext cx="2171700" cy="1872797"/>
        </a:xfrm>
        <a:prstGeom prst="hexagon">
          <a:avLst>
            <a:gd name="adj" fmla="val 25000"/>
            <a:gd name="vf" fmla="val 115470"/>
          </a:avLst>
        </a:prstGeom>
        <a:solidFill>
          <a:schemeClr val="tx2"/>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itchFamily="18" charset="0"/>
              <a:cs typeface="Times New Roman" pitchFamily="18" charset="0"/>
            </a:rPr>
            <a:t>Hero Maestro Edge</a:t>
          </a:r>
          <a:endParaRPr lang="en-US" sz="2400" kern="1200" dirty="0">
            <a:latin typeface="Times New Roman" pitchFamily="18" charset="0"/>
            <a:cs typeface="Times New Roman" pitchFamily="18" charset="0"/>
          </a:endParaRPr>
        </a:p>
      </dsp:txBody>
      <dsp:txXfrm>
        <a:off x="3969494" y="1250117"/>
        <a:ext cx="1497618" cy="1291491"/>
      </dsp:txXfrm>
    </dsp:sp>
    <dsp:sp modelId="{9B996878-BAF7-4E83-9F84-13D271B71F0B}">
      <dsp:nvSpPr>
        <dsp:cNvPr id="0" name=""/>
        <dsp:cNvSpPr/>
      </dsp:nvSpPr>
      <dsp:spPr>
        <a:xfrm>
          <a:off x="5112258" y="2573776"/>
          <a:ext cx="253746" cy="219006"/>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AE2A98-7A08-49B3-AF4F-120CB1B02FF7}">
      <dsp:nvSpPr>
        <dsp:cNvPr id="0" name=""/>
        <dsp:cNvSpPr/>
      </dsp:nvSpPr>
      <dsp:spPr>
        <a:xfrm>
          <a:off x="5448299" y="1968337"/>
          <a:ext cx="2171700" cy="1872797"/>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E6C997-8652-47AF-AC3E-385F7CC04C11}">
      <dsp:nvSpPr>
        <dsp:cNvPr id="0" name=""/>
        <dsp:cNvSpPr/>
      </dsp:nvSpPr>
      <dsp:spPr>
        <a:xfrm>
          <a:off x="5516118" y="2795376"/>
          <a:ext cx="253746" cy="219006"/>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C943C-67C1-4A3E-9D94-A9FF4EBB99C9}">
      <dsp:nvSpPr>
        <dsp:cNvPr id="0" name=""/>
        <dsp:cNvSpPr/>
      </dsp:nvSpPr>
      <dsp:spPr>
        <a:xfrm rot="10800000">
          <a:off x="1609771" y="1655"/>
          <a:ext cx="5067300" cy="1333686"/>
        </a:xfrm>
        <a:prstGeom prst="homePlat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8118" tIns="167640" rIns="312928" bIns="167640" numCol="1" spcCol="1270" anchor="ctr" anchorCtr="0">
          <a:noAutofit/>
        </a:bodyPr>
        <a:lstStyle/>
        <a:p>
          <a:pPr marL="0" lvl="0" indent="0" algn="ctr" defTabSz="1955800">
            <a:lnSpc>
              <a:spcPct val="90000"/>
            </a:lnSpc>
            <a:spcBef>
              <a:spcPct val="0"/>
            </a:spcBef>
            <a:spcAft>
              <a:spcPct val="35000"/>
            </a:spcAft>
            <a:buNone/>
          </a:pPr>
          <a:r>
            <a:rPr lang="en-US" sz="4400" kern="1200" dirty="0">
              <a:latin typeface="Times New Roman" pitchFamily="18" charset="0"/>
              <a:cs typeface="Times New Roman" pitchFamily="18" charset="0"/>
            </a:rPr>
            <a:t>Tata Motors Ltd. </a:t>
          </a:r>
        </a:p>
      </dsp:txBody>
      <dsp:txXfrm rot="10800000">
        <a:off x="1943192" y="1655"/>
        <a:ext cx="4733879" cy="1333686"/>
      </dsp:txXfrm>
    </dsp:sp>
    <dsp:sp modelId="{ACEAF3F3-A640-425A-8970-305C2C30916F}">
      <dsp:nvSpPr>
        <dsp:cNvPr id="0" name=""/>
        <dsp:cNvSpPr/>
      </dsp:nvSpPr>
      <dsp:spPr>
        <a:xfrm>
          <a:off x="990594" y="1"/>
          <a:ext cx="1333686" cy="1333686"/>
        </a:xfrm>
        <a:prstGeom prst="flowChartConnector">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624245-9BF2-48CD-8D0F-3AC66235DC37}">
      <dsp:nvSpPr>
        <dsp:cNvPr id="0" name=""/>
        <dsp:cNvSpPr/>
      </dsp:nvSpPr>
      <dsp:spPr>
        <a:xfrm rot="10800000">
          <a:off x="1402593" y="1733456"/>
          <a:ext cx="5429155" cy="1333686"/>
        </a:xfrm>
        <a:prstGeom prst="homePlat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8118" tIns="167640" rIns="312928" bIns="167640" numCol="1" spcCol="1270" anchor="ctr" anchorCtr="0">
          <a:noAutofit/>
        </a:bodyPr>
        <a:lstStyle/>
        <a:p>
          <a:pPr marL="0" lvl="0" indent="0" algn="ctr" defTabSz="1955800">
            <a:lnSpc>
              <a:spcPct val="90000"/>
            </a:lnSpc>
            <a:spcBef>
              <a:spcPct val="0"/>
            </a:spcBef>
            <a:spcAft>
              <a:spcPct val="35000"/>
            </a:spcAft>
            <a:buNone/>
          </a:pPr>
          <a:r>
            <a:rPr lang="en-US" sz="4400" b="0" kern="1200" dirty="0">
              <a:latin typeface="Times New Roman" pitchFamily="18" charset="0"/>
              <a:cs typeface="Times New Roman" pitchFamily="18" charset="0"/>
            </a:rPr>
            <a:t>Ford Motor Company. </a:t>
          </a:r>
        </a:p>
      </dsp:txBody>
      <dsp:txXfrm rot="10800000">
        <a:off x="1736014" y="1733456"/>
        <a:ext cx="5095734" cy="1333686"/>
      </dsp:txXfrm>
    </dsp:sp>
    <dsp:sp modelId="{2BB384E2-0754-4184-8BB1-83BA1E545059}">
      <dsp:nvSpPr>
        <dsp:cNvPr id="0" name=""/>
        <dsp:cNvSpPr/>
      </dsp:nvSpPr>
      <dsp:spPr>
        <a:xfrm>
          <a:off x="762003" y="1752595"/>
          <a:ext cx="1590540" cy="133368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6716E1-710C-40DC-A524-0B8C222B7F3C}">
      <dsp:nvSpPr>
        <dsp:cNvPr id="0" name=""/>
        <dsp:cNvSpPr/>
      </dsp:nvSpPr>
      <dsp:spPr>
        <a:xfrm rot="10800000">
          <a:off x="1647864" y="3465258"/>
          <a:ext cx="5067300" cy="1333686"/>
        </a:xfrm>
        <a:prstGeom prst="homePlat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8118" tIns="167640" rIns="312928" bIns="167640" numCol="1" spcCol="1270" anchor="ctr" anchorCtr="0">
          <a:noAutofit/>
        </a:bodyPr>
        <a:lstStyle/>
        <a:p>
          <a:pPr marL="0" lvl="0" indent="0" algn="ctr" defTabSz="1955800">
            <a:lnSpc>
              <a:spcPct val="90000"/>
            </a:lnSpc>
            <a:spcBef>
              <a:spcPct val="0"/>
            </a:spcBef>
            <a:spcAft>
              <a:spcPct val="35000"/>
            </a:spcAft>
            <a:buNone/>
          </a:pPr>
          <a:r>
            <a:rPr lang="en-US" sz="4400" u="none" kern="1200" dirty="0">
              <a:solidFill>
                <a:schemeClr val="bg1"/>
              </a:solidFill>
              <a:latin typeface="Times New Roman" pitchFamily="18" charset="0"/>
              <a:cs typeface="Times New Roman" pitchFamily="18" charset="0"/>
            </a:rPr>
            <a:t>Hyundai Motor Ltd.</a:t>
          </a:r>
        </a:p>
      </dsp:txBody>
      <dsp:txXfrm rot="10800000">
        <a:off x="1981285" y="3465258"/>
        <a:ext cx="4733879" cy="1333686"/>
      </dsp:txXfrm>
    </dsp:sp>
    <dsp:sp modelId="{94F4AC7F-657F-4A9A-88EA-9C9476691F05}">
      <dsp:nvSpPr>
        <dsp:cNvPr id="0" name=""/>
        <dsp:cNvSpPr/>
      </dsp:nvSpPr>
      <dsp:spPr>
        <a:xfrm>
          <a:off x="838204" y="3505195"/>
          <a:ext cx="1486059" cy="1181285"/>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9000" r="-1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C943C-67C1-4A3E-9D94-A9FF4EBB99C9}">
      <dsp:nvSpPr>
        <dsp:cNvPr id="0" name=""/>
        <dsp:cNvSpPr/>
      </dsp:nvSpPr>
      <dsp:spPr>
        <a:xfrm rot="10800000">
          <a:off x="1609771" y="1655"/>
          <a:ext cx="5067300" cy="1333686"/>
        </a:xfrm>
        <a:prstGeom prst="homePlat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8118" tIns="167640" rIns="312928" bIns="167640" numCol="1" spcCol="1270" anchor="ctr" anchorCtr="0">
          <a:noAutofit/>
        </a:bodyPr>
        <a:lstStyle/>
        <a:p>
          <a:pPr marL="0" lvl="0" indent="0" algn="ctr" defTabSz="1955800">
            <a:lnSpc>
              <a:spcPct val="90000"/>
            </a:lnSpc>
            <a:spcBef>
              <a:spcPct val="0"/>
            </a:spcBef>
            <a:spcAft>
              <a:spcPct val="35000"/>
            </a:spcAft>
            <a:buNone/>
          </a:pPr>
          <a:r>
            <a:rPr lang="en-US" sz="4400" b="0" kern="1200" dirty="0" err="1">
              <a:latin typeface="Times New Roman" pitchFamily="18" charset="0"/>
              <a:cs typeface="Times New Roman" pitchFamily="18" charset="0"/>
            </a:rPr>
            <a:t>Maruti</a:t>
          </a:r>
          <a:r>
            <a:rPr lang="en-US" sz="4400" b="0" kern="1200" dirty="0">
              <a:latin typeface="Times New Roman" pitchFamily="18" charset="0"/>
              <a:cs typeface="Times New Roman" pitchFamily="18" charset="0"/>
            </a:rPr>
            <a:t> Suzuki . </a:t>
          </a:r>
        </a:p>
      </dsp:txBody>
      <dsp:txXfrm rot="10800000">
        <a:off x="1943192" y="1655"/>
        <a:ext cx="4733879" cy="1333686"/>
      </dsp:txXfrm>
    </dsp:sp>
    <dsp:sp modelId="{ACEAF3F3-A640-425A-8970-305C2C30916F}">
      <dsp:nvSpPr>
        <dsp:cNvPr id="0" name=""/>
        <dsp:cNvSpPr/>
      </dsp:nvSpPr>
      <dsp:spPr>
        <a:xfrm>
          <a:off x="942928" y="1655"/>
          <a:ext cx="1333686" cy="1333686"/>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624245-9BF2-48CD-8D0F-3AC66235DC37}">
      <dsp:nvSpPr>
        <dsp:cNvPr id="0" name=""/>
        <dsp:cNvSpPr/>
      </dsp:nvSpPr>
      <dsp:spPr>
        <a:xfrm rot="10800000">
          <a:off x="1402593" y="1733456"/>
          <a:ext cx="5429155" cy="1333686"/>
        </a:xfrm>
        <a:prstGeom prst="homePlat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8118" tIns="167640" rIns="312928" bIns="167640" numCol="1" spcCol="1270" anchor="ctr" anchorCtr="0">
          <a:noAutofit/>
        </a:bodyPr>
        <a:lstStyle/>
        <a:p>
          <a:pPr marL="0" lvl="0" indent="0" algn="ctr" defTabSz="1955800">
            <a:lnSpc>
              <a:spcPct val="90000"/>
            </a:lnSpc>
            <a:spcBef>
              <a:spcPct val="0"/>
            </a:spcBef>
            <a:spcAft>
              <a:spcPct val="35000"/>
            </a:spcAft>
            <a:buNone/>
          </a:pPr>
          <a:r>
            <a:rPr lang="en-US" sz="4400" b="0" kern="1200" dirty="0">
              <a:latin typeface="Times New Roman" pitchFamily="18" charset="0"/>
              <a:cs typeface="Times New Roman" pitchFamily="18" charset="0"/>
            </a:rPr>
            <a:t>TVS Motor Company Ltd. </a:t>
          </a:r>
        </a:p>
      </dsp:txBody>
      <dsp:txXfrm rot="10800000">
        <a:off x="1736014" y="1733456"/>
        <a:ext cx="5095734" cy="1333686"/>
      </dsp:txXfrm>
    </dsp:sp>
    <dsp:sp modelId="{2BB384E2-0754-4184-8BB1-83BA1E545059}">
      <dsp:nvSpPr>
        <dsp:cNvPr id="0" name=""/>
        <dsp:cNvSpPr/>
      </dsp:nvSpPr>
      <dsp:spPr>
        <a:xfrm>
          <a:off x="762003" y="1752595"/>
          <a:ext cx="1590540" cy="1333686"/>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6716E1-710C-40DC-A524-0B8C222B7F3C}">
      <dsp:nvSpPr>
        <dsp:cNvPr id="0" name=""/>
        <dsp:cNvSpPr/>
      </dsp:nvSpPr>
      <dsp:spPr>
        <a:xfrm rot="10800000">
          <a:off x="1704933" y="3465258"/>
          <a:ext cx="5067300" cy="1333686"/>
        </a:xfrm>
        <a:prstGeom prst="homePlat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8118" tIns="167640" rIns="312928" bIns="167640" numCol="1" spcCol="1270" anchor="ctr" anchorCtr="0">
          <a:noAutofit/>
        </a:bodyPr>
        <a:lstStyle/>
        <a:p>
          <a:pPr marL="0" lvl="0" indent="0" algn="ctr" defTabSz="1955800">
            <a:lnSpc>
              <a:spcPct val="90000"/>
            </a:lnSpc>
            <a:spcBef>
              <a:spcPct val="0"/>
            </a:spcBef>
            <a:spcAft>
              <a:spcPct val="35000"/>
            </a:spcAft>
            <a:buNone/>
          </a:pPr>
          <a:r>
            <a:rPr lang="en-US" sz="4400" b="0" kern="1200" dirty="0">
              <a:latin typeface="Times New Roman" pitchFamily="18" charset="0"/>
              <a:cs typeface="Times New Roman" pitchFamily="18" charset="0"/>
            </a:rPr>
            <a:t>Force Motors Ltd.</a:t>
          </a:r>
          <a:endParaRPr lang="en-US" sz="4400" b="0" u="none" kern="1200" dirty="0">
            <a:solidFill>
              <a:schemeClr val="bg1"/>
            </a:solidFill>
            <a:latin typeface="Times New Roman" pitchFamily="18" charset="0"/>
            <a:cs typeface="Times New Roman" pitchFamily="18" charset="0"/>
          </a:endParaRPr>
        </a:p>
      </dsp:txBody>
      <dsp:txXfrm rot="10800000">
        <a:off x="2038354" y="3465258"/>
        <a:ext cx="4733879" cy="1333686"/>
      </dsp:txXfrm>
    </dsp:sp>
    <dsp:sp modelId="{94F4AC7F-657F-4A9A-88EA-9C9476691F05}">
      <dsp:nvSpPr>
        <dsp:cNvPr id="0" name=""/>
        <dsp:cNvSpPr/>
      </dsp:nvSpPr>
      <dsp:spPr>
        <a:xfrm>
          <a:off x="761997" y="3428995"/>
          <a:ext cx="1714333" cy="133368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4000" b="-1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4C7D9-18E0-4006-B4D9-5814C837EBE7}">
      <dsp:nvSpPr>
        <dsp:cNvPr id="0" name=""/>
        <dsp:cNvSpPr/>
      </dsp:nvSpPr>
      <dsp:spPr>
        <a:xfrm flipH="1">
          <a:off x="0" y="342748"/>
          <a:ext cx="7924800" cy="478800"/>
        </a:xfrm>
        <a:prstGeom prst="rect">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0DC004-0765-47D2-B523-A834D29887D0}">
      <dsp:nvSpPr>
        <dsp:cNvPr id="0" name=""/>
        <dsp:cNvSpPr/>
      </dsp:nvSpPr>
      <dsp:spPr>
        <a:xfrm flipH="1">
          <a:off x="228601" y="76198"/>
          <a:ext cx="7545578" cy="560880"/>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677" tIns="0" rIns="209677"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itchFamily="18" charset="0"/>
              <a:cs typeface="Times New Roman" pitchFamily="18" charset="0"/>
            </a:rPr>
            <a:t>For entering any market, huge capital is required.</a:t>
          </a:r>
        </a:p>
      </dsp:txBody>
      <dsp:txXfrm>
        <a:off x="255981" y="103578"/>
        <a:ext cx="7490818" cy="506120"/>
      </dsp:txXfrm>
    </dsp:sp>
    <dsp:sp modelId="{66D04E6B-82F1-496D-866B-3E1AEDDA69EA}">
      <dsp:nvSpPr>
        <dsp:cNvPr id="0" name=""/>
        <dsp:cNvSpPr/>
      </dsp:nvSpPr>
      <dsp:spPr>
        <a:xfrm flipH="1">
          <a:off x="0" y="1208713"/>
          <a:ext cx="7924800" cy="478800"/>
        </a:xfrm>
        <a:prstGeom prst="rect">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0AA928-843D-419C-BDBD-24815A12760F}">
      <dsp:nvSpPr>
        <dsp:cNvPr id="0" name=""/>
        <dsp:cNvSpPr/>
      </dsp:nvSpPr>
      <dsp:spPr>
        <a:xfrm flipH="1">
          <a:off x="152401" y="894289"/>
          <a:ext cx="7545578" cy="560880"/>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677" tIns="0" rIns="209677"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itchFamily="18" charset="0"/>
              <a:cs typeface="Times New Roman" pitchFamily="18" charset="0"/>
            </a:rPr>
            <a:t>New entrants can easily access suppliers and distributors</a:t>
          </a:r>
        </a:p>
      </dsp:txBody>
      <dsp:txXfrm>
        <a:off x="179781" y="921669"/>
        <a:ext cx="7490818" cy="506120"/>
      </dsp:txXfrm>
    </dsp:sp>
    <dsp:sp modelId="{5A771FDD-6837-4FF3-8713-6D42C1A5965A}">
      <dsp:nvSpPr>
        <dsp:cNvPr id="0" name=""/>
        <dsp:cNvSpPr/>
      </dsp:nvSpPr>
      <dsp:spPr>
        <a:xfrm flipH="1">
          <a:off x="0" y="2345451"/>
          <a:ext cx="7924800" cy="478800"/>
        </a:xfrm>
        <a:prstGeom prst="rect">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94BC74-8B13-4C87-98EB-894A84EADF3F}">
      <dsp:nvSpPr>
        <dsp:cNvPr id="0" name=""/>
        <dsp:cNvSpPr/>
      </dsp:nvSpPr>
      <dsp:spPr>
        <a:xfrm flipH="1">
          <a:off x="228601" y="1764256"/>
          <a:ext cx="7545578" cy="835778"/>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677" tIns="0" rIns="209677"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itchFamily="18" charset="0"/>
              <a:cs typeface="Times New Roman" pitchFamily="18" charset="0"/>
            </a:rPr>
            <a:t>It is difficult for customers to trust new company without experiencing new products.</a:t>
          </a:r>
        </a:p>
      </dsp:txBody>
      <dsp:txXfrm>
        <a:off x="269400" y="1805055"/>
        <a:ext cx="7463980" cy="754180"/>
      </dsp:txXfrm>
    </dsp:sp>
    <dsp:sp modelId="{81AF9B3C-69FD-4EA2-8497-8303C7C8C0FE}">
      <dsp:nvSpPr>
        <dsp:cNvPr id="0" name=""/>
        <dsp:cNvSpPr/>
      </dsp:nvSpPr>
      <dsp:spPr>
        <a:xfrm flipH="1">
          <a:off x="0" y="3207291"/>
          <a:ext cx="7924800" cy="478800"/>
        </a:xfrm>
        <a:prstGeom prst="rect">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19A3F8-A45F-4653-AD10-107B42E13B51}">
      <dsp:nvSpPr>
        <dsp:cNvPr id="0" name=""/>
        <dsp:cNvSpPr/>
      </dsp:nvSpPr>
      <dsp:spPr>
        <a:xfrm flipH="1">
          <a:off x="228601" y="2922499"/>
          <a:ext cx="7545578" cy="560880"/>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677" tIns="0" rIns="209677"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itchFamily="18" charset="0"/>
              <a:cs typeface="Times New Roman" pitchFamily="18" charset="0"/>
            </a:rPr>
            <a:t>Automative companies have well established reputation</a:t>
          </a:r>
        </a:p>
      </dsp:txBody>
      <dsp:txXfrm>
        <a:off x="255981" y="2949879"/>
        <a:ext cx="7490818" cy="506120"/>
      </dsp:txXfrm>
    </dsp:sp>
    <dsp:sp modelId="{A459F86C-B11C-47D4-92ED-ACF8C67DC4E1}">
      <dsp:nvSpPr>
        <dsp:cNvPr id="0" name=""/>
        <dsp:cNvSpPr/>
      </dsp:nvSpPr>
      <dsp:spPr>
        <a:xfrm flipH="1">
          <a:off x="0" y="4255366"/>
          <a:ext cx="7924800" cy="478800"/>
        </a:xfrm>
        <a:prstGeom prst="rect">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C8ADA2-09E7-49A7-96CE-437F0CC37CD6}">
      <dsp:nvSpPr>
        <dsp:cNvPr id="0" name=""/>
        <dsp:cNvSpPr/>
      </dsp:nvSpPr>
      <dsp:spPr>
        <a:xfrm flipH="1">
          <a:off x="228601" y="3733798"/>
          <a:ext cx="7545578" cy="747114"/>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677" tIns="0" rIns="209677"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itchFamily="18" charset="0"/>
              <a:cs typeface="Times New Roman" pitchFamily="18" charset="0"/>
            </a:rPr>
            <a:t>Legal barriers can save companies from new entrants, because it is very specific industry</a:t>
          </a:r>
        </a:p>
      </dsp:txBody>
      <dsp:txXfrm>
        <a:off x="265072" y="3770269"/>
        <a:ext cx="7472636" cy="6741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4C7D9-18E0-4006-B4D9-5814C837EBE7}">
      <dsp:nvSpPr>
        <dsp:cNvPr id="0" name=""/>
        <dsp:cNvSpPr/>
      </dsp:nvSpPr>
      <dsp:spPr>
        <a:xfrm flipH="1">
          <a:off x="0" y="382518"/>
          <a:ext cx="7620000" cy="630000"/>
        </a:xfrm>
        <a:prstGeom prst="rect">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0DC004-0765-47D2-B523-A834D29887D0}">
      <dsp:nvSpPr>
        <dsp:cNvPr id="0" name=""/>
        <dsp:cNvSpPr/>
      </dsp:nvSpPr>
      <dsp:spPr>
        <a:xfrm flipH="1">
          <a:off x="152399" y="1"/>
          <a:ext cx="7255363" cy="738000"/>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itchFamily="18" charset="0"/>
              <a:cs typeface="Times New Roman" pitchFamily="18" charset="0"/>
            </a:rPr>
            <a:t>Power of suppliers is relatively weak.</a:t>
          </a:r>
        </a:p>
      </dsp:txBody>
      <dsp:txXfrm>
        <a:off x="188425" y="36027"/>
        <a:ext cx="7183311" cy="665948"/>
      </dsp:txXfrm>
    </dsp:sp>
    <dsp:sp modelId="{66D04E6B-82F1-496D-866B-3E1AEDDA69EA}">
      <dsp:nvSpPr>
        <dsp:cNvPr id="0" name=""/>
        <dsp:cNvSpPr/>
      </dsp:nvSpPr>
      <dsp:spPr>
        <a:xfrm flipH="1">
          <a:off x="0" y="1521945"/>
          <a:ext cx="7620000" cy="630000"/>
        </a:xfrm>
        <a:prstGeom prst="rect">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0AA928-843D-419C-BDBD-24815A12760F}">
      <dsp:nvSpPr>
        <dsp:cNvPr id="0" name=""/>
        <dsp:cNvSpPr/>
      </dsp:nvSpPr>
      <dsp:spPr>
        <a:xfrm flipH="1">
          <a:off x="146540" y="1108230"/>
          <a:ext cx="7255363" cy="738000"/>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itchFamily="18" charset="0"/>
              <a:cs typeface="Times New Roman" pitchFamily="18" charset="0"/>
            </a:rPr>
            <a:t>There are very large number of suppliers present.</a:t>
          </a:r>
        </a:p>
      </dsp:txBody>
      <dsp:txXfrm>
        <a:off x="182566" y="1144256"/>
        <a:ext cx="7183311" cy="665948"/>
      </dsp:txXfrm>
    </dsp:sp>
    <dsp:sp modelId="{5A771FDD-6837-4FF3-8713-6D42C1A5965A}">
      <dsp:nvSpPr>
        <dsp:cNvPr id="0" name=""/>
        <dsp:cNvSpPr/>
      </dsp:nvSpPr>
      <dsp:spPr>
        <a:xfrm flipH="1">
          <a:off x="0" y="3017654"/>
          <a:ext cx="7620000" cy="630000"/>
        </a:xfrm>
        <a:prstGeom prst="rect">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94BC74-8B13-4C87-98EB-894A84EADF3F}">
      <dsp:nvSpPr>
        <dsp:cNvPr id="0" name=""/>
        <dsp:cNvSpPr/>
      </dsp:nvSpPr>
      <dsp:spPr>
        <a:xfrm flipH="1">
          <a:off x="219808" y="2252923"/>
          <a:ext cx="7255363" cy="1099708"/>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itchFamily="18" charset="0"/>
              <a:cs typeface="Times New Roman" pitchFamily="18" charset="0"/>
            </a:rPr>
            <a:t>The availability of substitute is quite higher, which can ultimately be a threat to supplier.</a:t>
          </a:r>
        </a:p>
      </dsp:txBody>
      <dsp:txXfrm>
        <a:off x="273491" y="2306606"/>
        <a:ext cx="7147997" cy="992342"/>
      </dsp:txXfrm>
    </dsp:sp>
    <dsp:sp modelId="{81AF9B3C-69FD-4EA2-8497-8303C7C8C0FE}">
      <dsp:nvSpPr>
        <dsp:cNvPr id="0" name=""/>
        <dsp:cNvSpPr/>
      </dsp:nvSpPr>
      <dsp:spPr>
        <a:xfrm flipH="1">
          <a:off x="0" y="4151654"/>
          <a:ext cx="7620000" cy="630000"/>
        </a:xfrm>
        <a:prstGeom prst="rect">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19A3F8-A45F-4653-AD10-107B42E13B51}">
      <dsp:nvSpPr>
        <dsp:cNvPr id="0" name=""/>
        <dsp:cNvSpPr/>
      </dsp:nvSpPr>
      <dsp:spPr>
        <a:xfrm flipH="1">
          <a:off x="219808" y="3776927"/>
          <a:ext cx="7255363" cy="738000"/>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itchFamily="18" charset="0"/>
              <a:cs typeface="Times New Roman" pitchFamily="18" charset="0"/>
            </a:rPr>
            <a:t>Automobile companies do not rely only on one supplier.</a:t>
          </a:r>
        </a:p>
      </dsp:txBody>
      <dsp:txXfrm>
        <a:off x="255834" y="3812953"/>
        <a:ext cx="7183311" cy="6659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4C7D9-18E0-4006-B4D9-5814C837EBE7}">
      <dsp:nvSpPr>
        <dsp:cNvPr id="0" name=""/>
        <dsp:cNvSpPr/>
      </dsp:nvSpPr>
      <dsp:spPr>
        <a:xfrm flipH="1">
          <a:off x="0" y="379486"/>
          <a:ext cx="7620000" cy="1008000"/>
        </a:xfrm>
        <a:prstGeom prst="rect">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0DC004-0765-47D2-B523-A834D29887D0}">
      <dsp:nvSpPr>
        <dsp:cNvPr id="0" name=""/>
        <dsp:cNvSpPr/>
      </dsp:nvSpPr>
      <dsp:spPr>
        <a:xfrm flipH="1">
          <a:off x="152399" y="15993"/>
          <a:ext cx="7255363" cy="932265"/>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itchFamily="18" charset="0"/>
              <a:cs typeface="Times New Roman" pitchFamily="18" charset="0"/>
            </a:rPr>
            <a:t>The threat of substitutes in this industry is not very great.</a:t>
          </a:r>
        </a:p>
      </dsp:txBody>
      <dsp:txXfrm>
        <a:off x="197908" y="61502"/>
        <a:ext cx="7164345" cy="841247"/>
      </dsp:txXfrm>
    </dsp:sp>
    <dsp:sp modelId="{66D04E6B-82F1-496D-866B-3E1AEDDA69EA}">
      <dsp:nvSpPr>
        <dsp:cNvPr id="0" name=""/>
        <dsp:cNvSpPr/>
      </dsp:nvSpPr>
      <dsp:spPr>
        <a:xfrm flipH="1">
          <a:off x="0" y="2058654"/>
          <a:ext cx="7620000" cy="1008000"/>
        </a:xfrm>
        <a:prstGeom prst="rect">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0AA928-843D-419C-BDBD-24815A12760F}">
      <dsp:nvSpPr>
        <dsp:cNvPr id="0" name=""/>
        <dsp:cNvSpPr/>
      </dsp:nvSpPr>
      <dsp:spPr>
        <a:xfrm flipH="1">
          <a:off x="146540" y="1540625"/>
          <a:ext cx="7255363" cy="1036884"/>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itchFamily="18" charset="0"/>
              <a:cs typeface="Times New Roman" pitchFamily="18" charset="0"/>
            </a:rPr>
            <a:t>The availability of alternative modes of transportation is more (trains, buses)</a:t>
          </a:r>
        </a:p>
      </dsp:txBody>
      <dsp:txXfrm>
        <a:off x="197157" y="1591242"/>
        <a:ext cx="7154129" cy="935650"/>
      </dsp:txXfrm>
    </dsp:sp>
    <dsp:sp modelId="{5A771FDD-6837-4FF3-8713-6D42C1A5965A}">
      <dsp:nvSpPr>
        <dsp:cNvPr id="0" name=""/>
        <dsp:cNvSpPr/>
      </dsp:nvSpPr>
      <dsp:spPr>
        <a:xfrm flipH="1">
          <a:off x="0" y="3746295"/>
          <a:ext cx="7620000" cy="1008000"/>
        </a:xfrm>
        <a:prstGeom prst="rect">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94BC74-8B13-4C87-98EB-894A84EADF3F}">
      <dsp:nvSpPr>
        <dsp:cNvPr id="0" name=""/>
        <dsp:cNvSpPr/>
      </dsp:nvSpPr>
      <dsp:spPr>
        <a:xfrm flipH="1">
          <a:off x="219808" y="3228219"/>
          <a:ext cx="7255363" cy="1054041"/>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itchFamily="18" charset="0"/>
              <a:cs typeface="Times New Roman" pitchFamily="18" charset="0"/>
            </a:rPr>
            <a:t>These alternative modes may or may not provide same level of convenience, freedom or value.</a:t>
          </a:r>
        </a:p>
      </dsp:txBody>
      <dsp:txXfrm>
        <a:off x="271262" y="3279673"/>
        <a:ext cx="7152455" cy="9511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4C7D9-18E0-4006-B4D9-5814C837EBE7}">
      <dsp:nvSpPr>
        <dsp:cNvPr id="0" name=""/>
        <dsp:cNvSpPr/>
      </dsp:nvSpPr>
      <dsp:spPr>
        <a:xfrm flipH="1">
          <a:off x="0" y="560544"/>
          <a:ext cx="7620000" cy="882000"/>
        </a:xfrm>
        <a:prstGeom prst="rect">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0DC004-0765-47D2-B523-A834D29887D0}">
      <dsp:nvSpPr>
        <dsp:cNvPr id="0" name=""/>
        <dsp:cNvSpPr/>
      </dsp:nvSpPr>
      <dsp:spPr>
        <a:xfrm flipH="1">
          <a:off x="152399" y="0"/>
          <a:ext cx="7255363" cy="1033200"/>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itchFamily="18" charset="0"/>
              <a:cs typeface="Times New Roman" pitchFamily="18" charset="0"/>
            </a:rPr>
            <a:t>There are numerous buyers in the market.</a:t>
          </a:r>
        </a:p>
      </dsp:txBody>
      <dsp:txXfrm>
        <a:off x="202836" y="50437"/>
        <a:ext cx="7154489" cy="932326"/>
      </dsp:txXfrm>
    </dsp:sp>
    <dsp:sp modelId="{66D04E6B-82F1-496D-866B-3E1AEDDA69EA}">
      <dsp:nvSpPr>
        <dsp:cNvPr id="0" name=""/>
        <dsp:cNvSpPr/>
      </dsp:nvSpPr>
      <dsp:spPr>
        <a:xfrm flipH="1">
          <a:off x="0" y="2361989"/>
          <a:ext cx="7620000" cy="882000"/>
        </a:xfrm>
        <a:prstGeom prst="rect">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0AA928-843D-419C-BDBD-24815A12760F}">
      <dsp:nvSpPr>
        <dsp:cNvPr id="0" name=""/>
        <dsp:cNvSpPr/>
      </dsp:nvSpPr>
      <dsp:spPr>
        <a:xfrm flipH="1">
          <a:off x="152399" y="1600201"/>
          <a:ext cx="7255363" cy="1239447"/>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itchFamily="18" charset="0"/>
              <a:cs typeface="Times New Roman" pitchFamily="18" charset="0"/>
            </a:rPr>
            <a:t>Buyers have lot more alternatives, which allows them to switch over any other modes easily, quickly and inexpensively. </a:t>
          </a:r>
        </a:p>
      </dsp:txBody>
      <dsp:txXfrm>
        <a:off x="212904" y="1660706"/>
        <a:ext cx="7134353" cy="1118437"/>
      </dsp:txXfrm>
    </dsp:sp>
    <dsp:sp modelId="{5A771FDD-6837-4FF3-8713-6D42C1A5965A}">
      <dsp:nvSpPr>
        <dsp:cNvPr id="0" name=""/>
        <dsp:cNvSpPr/>
      </dsp:nvSpPr>
      <dsp:spPr>
        <a:xfrm flipH="1">
          <a:off x="0" y="3867057"/>
          <a:ext cx="7620000" cy="882000"/>
        </a:xfrm>
        <a:prstGeom prst="rect">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94BC74-8B13-4C87-98EB-894A84EADF3F}">
      <dsp:nvSpPr>
        <dsp:cNvPr id="0" name=""/>
        <dsp:cNvSpPr/>
      </dsp:nvSpPr>
      <dsp:spPr>
        <a:xfrm flipH="1">
          <a:off x="219808" y="3385359"/>
          <a:ext cx="7255363" cy="950667"/>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itchFamily="18" charset="0"/>
              <a:cs typeface="Times New Roman" pitchFamily="18" charset="0"/>
            </a:rPr>
            <a:t>They switch in order to receive the best bargain.</a:t>
          </a:r>
        </a:p>
      </dsp:txBody>
      <dsp:txXfrm>
        <a:off x="266216" y="3431767"/>
        <a:ext cx="7162547" cy="85785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4C7D9-18E0-4006-B4D9-5814C837EBE7}">
      <dsp:nvSpPr>
        <dsp:cNvPr id="0" name=""/>
        <dsp:cNvSpPr/>
      </dsp:nvSpPr>
      <dsp:spPr>
        <a:xfrm flipH="1">
          <a:off x="0" y="408972"/>
          <a:ext cx="7620000" cy="630000"/>
        </a:xfrm>
        <a:prstGeom prst="rect">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0DC004-0765-47D2-B523-A834D29887D0}">
      <dsp:nvSpPr>
        <dsp:cNvPr id="0" name=""/>
        <dsp:cNvSpPr/>
      </dsp:nvSpPr>
      <dsp:spPr>
        <a:xfrm flipH="1">
          <a:off x="152399" y="26454"/>
          <a:ext cx="7255363" cy="738000"/>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itchFamily="18" charset="0"/>
              <a:cs typeface="Times New Roman" pitchFamily="18" charset="0"/>
            </a:rPr>
            <a:t>There are moderate number of competitors.</a:t>
          </a:r>
        </a:p>
      </dsp:txBody>
      <dsp:txXfrm>
        <a:off x="188425" y="62480"/>
        <a:ext cx="7183311" cy="665948"/>
      </dsp:txXfrm>
    </dsp:sp>
    <dsp:sp modelId="{66D04E6B-82F1-496D-866B-3E1AEDDA69EA}">
      <dsp:nvSpPr>
        <dsp:cNvPr id="0" name=""/>
        <dsp:cNvSpPr/>
      </dsp:nvSpPr>
      <dsp:spPr>
        <a:xfrm flipH="1">
          <a:off x="0" y="1548399"/>
          <a:ext cx="7620000" cy="630000"/>
        </a:xfrm>
        <a:prstGeom prst="rect">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0AA928-843D-419C-BDBD-24815A12760F}">
      <dsp:nvSpPr>
        <dsp:cNvPr id="0" name=""/>
        <dsp:cNvSpPr/>
      </dsp:nvSpPr>
      <dsp:spPr>
        <a:xfrm flipH="1">
          <a:off x="146540" y="1134683"/>
          <a:ext cx="7255363" cy="738000"/>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itchFamily="18" charset="0"/>
              <a:cs typeface="Times New Roman" pitchFamily="18" charset="0"/>
            </a:rPr>
            <a:t>Size of competing firms is not actually the same, they usually compete for different consumer segments. </a:t>
          </a:r>
        </a:p>
      </dsp:txBody>
      <dsp:txXfrm>
        <a:off x="182566" y="1170709"/>
        <a:ext cx="7183311" cy="665948"/>
      </dsp:txXfrm>
    </dsp:sp>
    <dsp:sp modelId="{5A771FDD-6837-4FF3-8713-6D42C1A5965A}">
      <dsp:nvSpPr>
        <dsp:cNvPr id="0" name=""/>
        <dsp:cNvSpPr/>
      </dsp:nvSpPr>
      <dsp:spPr>
        <a:xfrm flipH="1">
          <a:off x="0" y="2739645"/>
          <a:ext cx="7620000" cy="630000"/>
        </a:xfrm>
        <a:prstGeom prst="rect">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94BC74-8B13-4C87-98EB-894A84EADF3F}">
      <dsp:nvSpPr>
        <dsp:cNvPr id="0" name=""/>
        <dsp:cNvSpPr/>
      </dsp:nvSpPr>
      <dsp:spPr>
        <a:xfrm flipH="1">
          <a:off x="219808" y="2279377"/>
          <a:ext cx="7255363" cy="795246"/>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itchFamily="18" charset="0"/>
              <a:cs typeface="Times New Roman" pitchFamily="18" charset="0"/>
            </a:rPr>
            <a:t>Customers are quite loyal to their brand and while the industry is large, it has matured.</a:t>
          </a:r>
        </a:p>
      </dsp:txBody>
      <dsp:txXfrm>
        <a:off x="258629" y="2318198"/>
        <a:ext cx="7177721" cy="717604"/>
      </dsp:txXfrm>
    </dsp:sp>
    <dsp:sp modelId="{81AF9B3C-69FD-4EA2-8497-8303C7C8C0FE}">
      <dsp:nvSpPr>
        <dsp:cNvPr id="0" name=""/>
        <dsp:cNvSpPr/>
      </dsp:nvSpPr>
      <dsp:spPr>
        <a:xfrm flipH="1">
          <a:off x="0" y="4125200"/>
          <a:ext cx="7620000" cy="630000"/>
        </a:xfrm>
        <a:prstGeom prst="rect">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19A3F8-A45F-4653-AD10-107B42E13B51}">
      <dsp:nvSpPr>
        <dsp:cNvPr id="0" name=""/>
        <dsp:cNvSpPr/>
      </dsp:nvSpPr>
      <dsp:spPr>
        <a:xfrm flipH="1">
          <a:off x="219808" y="3498919"/>
          <a:ext cx="7255363" cy="989554"/>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itchFamily="18" charset="0"/>
              <a:cs typeface="Times New Roman" pitchFamily="18" charset="0"/>
            </a:rPr>
            <a:t>With higher competition, brands are trying to maximize customer satisfaction and competing to provide the best customer experience. </a:t>
          </a:r>
        </a:p>
      </dsp:txBody>
      <dsp:txXfrm>
        <a:off x="268114" y="3547225"/>
        <a:ext cx="7158751" cy="89294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394FD-3092-4EEF-AB7F-C48ACC58706F}">
      <dsp:nvSpPr>
        <dsp:cNvPr id="0" name=""/>
        <dsp:cNvSpPr/>
      </dsp:nvSpPr>
      <dsp:spPr>
        <a:xfrm rot="16200000">
          <a:off x="609599" y="-609599"/>
          <a:ext cx="2590800" cy="3810000"/>
        </a:xfrm>
        <a:prstGeom prst="round1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itchFamily="18" charset="0"/>
              <a:cs typeface="Times New Roman" pitchFamily="18" charset="0"/>
            </a:rPr>
            <a:t>STRENGTHS:</a:t>
          </a:r>
        </a:p>
        <a:p>
          <a:pPr marL="0" lvl="0" indent="0" algn="l" defTabSz="10668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Huge brand equity.</a:t>
          </a:r>
        </a:p>
        <a:p>
          <a:pPr marL="0" lvl="0" indent="0" algn="l" defTabSz="10668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Wider range of products on every segment.</a:t>
          </a:r>
        </a:p>
        <a:p>
          <a:pPr marL="0" lvl="0" indent="0" algn="l" defTabSz="10668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Excellent distribution.</a:t>
          </a:r>
        </a:p>
      </dsp:txBody>
      <dsp:txXfrm rot="5400000">
        <a:off x="-1" y="1"/>
        <a:ext cx="3810000" cy="1943100"/>
      </dsp:txXfrm>
    </dsp:sp>
    <dsp:sp modelId="{82FF2B85-C9A6-4DD9-8106-E4124912B6A2}">
      <dsp:nvSpPr>
        <dsp:cNvPr id="0" name=""/>
        <dsp:cNvSpPr/>
      </dsp:nvSpPr>
      <dsp:spPr>
        <a:xfrm>
          <a:off x="3810000" y="0"/>
          <a:ext cx="3810000" cy="2590800"/>
        </a:xfrm>
        <a:prstGeom prst="round1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endParaRPr lang="en-US" sz="2400" b="1" kern="1200" dirty="0">
            <a:latin typeface="Times New Roman" pitchFamily="18" charset="0"/>
            <a:cs typeface="Times New Roman" pitchFamily="18" charset="0"/>
          </a:endParaRPr>
        </a:p>
        <a:p>
          <a:pPr marL="0" lvl="0" indent="0" algn="ctr" defTabSz="1066800">
            <a:lnSpc>
              <a:spcPct val="90000"/>
            </a:lnSpc>
            <a:spcBef>
              <a:spcPct val="0"/>
            </a:spcBef>
            <a:spcAft>
              <a:spcPct val="35000"/>
            </a:spcAft>
            <a:buNone/>
          </a:pPr>
          <a:r>
            <a:rPr lang="en-US" sz="2400" b="1" kern="1200" dirty="0">
              <a:latin typeface="Times New Roman" pitchFamily="18" charset="0"/>
              <a:cs typeface="Times New Roman" pitchFamily="18" charset="0"/>
            </a:rPr>
            <a:t>WEAKNESSES:</a:t>
          </a:r>
        </a:p>
        <a:p>
          <a:pPr marL="0" lvl="0" indent="0" algn="l" defTabSz="10668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Low on design and innovation.</a:t>
          </a:r>
        </a:p>
        <a:p>
          <a:pPr marL="0" lvl="0" indent="0" algn="l" defTabSz="10668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Almost all its products have similar features.</a:t>
          </a:r>
        </a:p>
        <a:p>
          <a:pPr marL="0" lvl="0" indent="0" algn="l" defTabSz="10668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Imports of its spare parts is higher.</a:t>
          </a:r>
        </a:p>
        <a:p>
          <a:pPr marL="0" lvl="0" indent="0" algn="ctr" defTabSz="10668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 </a:t>
          </a:r>
        </a:p>
      </dsp:txBody>
      <dsp:txXfrm>
        <a:off x="3810000" y="0"/>
        <a:ext cx="3810000" cy="1943100"/>
      </dsp:txXfrm>
    </dsp:sp>
    <dsp:sp modelId="{24023956-BE44-4300-929C-BCACB96DBD8B}">
      <dsp:nvSpPr>
        <dsp:cNvPr id="0" name=""/>
        <dsp:cNvSpPr/>
      </dsp:nvSpPr>
      <dsp:spPr>
        <a:xfrm rot="10800000">
          <a:off x="0" y="2590800"/>
          <a:ext cx="3810000" cy="2590800"/>
        </a:xfrm>
        <a:prstGeom prst="round1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itchFamily="18" charset="0"/>
              <a:cs typeface="Times New Roman" pitchFamily="18" charset="0"/>
            </a:rPr>
            <a:t>OPPORTUNITIES:</a:t>
          </a:r>
        </a:p>
        <a:p>
          <a:pPr marL="0" lvl="0" indent="0" algn="l" defTabSz="10668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Can increase exports of bikes to international markets.</a:t>
          </a:r>
        </a:p>
        <a:p>
          <a:pPr marL="0" lvl="0" indent="0" algn="l" defTabSz="10668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One of the most growing industries</a:t>
          </a:r>
          <a:r>
            <a:rPr lang="en-US" sz="1700" kern="1200" dirty="0"/>
            <a:t>.</a:t>
          </a:r>
        </a:p>
      </dsp:txBody>
      <dsp:txXfrm rot="10800000">
        <a:off x="0" y="3238500"/>
        <a:ext cx="3810000" cy="1943100"/>
      </dsp:txXfrm>
    </dsp:sp>
    <dsp:sp modelId="{78D48441-8CA6-49E4-BB6C-BF2B56A75A5B}">
      <dsp:nvSpPr>
        <dsp:cNvPr id="0" name=""/>
        <dsp:cNvSpPr/>
      </dsp:nvSpPr>
      <dsp:spPr>
        <a:xfrm rot="5400000">
          <a:off x="4419599" y="1981200"/>
          <a:ext cx="2590800" cy="3810000"/>
        </a:xfrm>
        <a:prstGeom prst="round1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itchFamily="18" charset="0"/>
              <a:cs typeface="Times New Roman" pitchFamily="18" charset="0"/>
            </a:rPr>
            <a:t>THREATS:</a:t>
          </a:r>
        </a:p>
        <a:p>
          <a:pPr marL="0" lvl="0" indent="0" algn="l" defTabSz="10668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Strong competition from Indian as well as international market.</a:t>
          </a:r>
        </a:p>
        <a:p>
          <a:pPr marL="0" lvl="0" indent="0" algn="l" defTabSz="10668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More dependence on government policies.</a:t>
          </a:r>
        </a:p>
        <a:p>
          <a:pPr marL="0" lvl="0" indent="0" algn="l" defTabSz="10668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Better public transport may affect its sale.</a:t>
          </a:r>
        </a:p>
        <a:p>
          <a:pPr marL="0" lvl="0" indent="0" algn="l" defTabSz="1066800">
            <a:lnSpc>
              <a:spcPct val="90000"/>
            </a:lnSpc>
            <a:spcBef>
              <a:spcPct val="0"/>
            </a:spcBef>
            <a:spcAft>
              <a:spcPct val="35000"/>
            </a:spcAft>
            <a:buNone/>
          </a:pPr>
          <a:endParaRPr lang="en-US" sz="1700" kern="1200" dirty="0"/>
        </a:p>
      </dsp:txBody>
      <dsp:txXfrm rot="-5400000">
        <a:off x="3809999" y="3238500"/>
        <a:ext cx="3810000" cy="1943100"/>
      </dsp:txXfrm>
    </dsp:sp>
    <dsp:sp modelId="{DD477705-3B9B-436E-920C-ACDC29C3C865}">
      <dsp:nvSpPr>
        <dsp:cNvPr id="0" name=""/>
        <dsp:cNvSpPr/>
      </dsp:nvSpPr>
      <dsp:spPr>
        <a:xfrm>
          <a:off x="2667000" y="1943100"/>
          <a:ext cx="2286000" cy="1295400"/>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kern="1200" dirty="0">
              <a:latin typeface="Times New Roman" pitchFamily="18" charset="0"/>
              <a:cs typeface="Times New Roman" pitchFamily="18" charset="0"/>
            </a:rPr>
            <a:t>SWOT ANALYSIS</a:t>
          </a:r>
          <a:endParaRPr lang="en-IN" sz="3000" b="1" kern="1200" dirty="0">
            <a:latin typeface="Times New Roman" pitchFamily="18" charset="0"/>
            <a:cs typeface="Times New Roman" pitchFamily="18" charset="0"/>
          </a:endParaRPr>
        </a:p>
      </dsp:txBody>
      <dsp:txXfrm>
        <a:off x="2730236" y="2006336"/>
        <a:ext cx="2159528" cy="1168928"/>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39F36B-5A46-4898-8D4E-B383F2FF6F30}" type="datetimeFigureOut">
              <a:rPr lang="en-US" smtClean="0"/>
              <a:t>6/9/2023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78702D-9A70-4F2D-954D-464A4EBC4E4B}" type="slidenum">
              <a:rPr lang="en-US" smtClean="0"/>
              <a:t>‹#›</a:t>
            </a:fld>
            <a:endParaRPr lang="en-US" dirty="0"/>
          </a:p>
        </p:txBody>
      </p:sp>
    </p:spTree>
    <p:extLst>
      <p:ext uri="{BB962C8B-B14F-4D97-AF65-F5344CB8AC3E}">
        <p14:creationId xmlns:p14="http://schemas.microsoft.com/office/powerpoint/2010/main" val="169627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78702D-9A70-4F2D-954D-464A4EBC4E4B}" type="slidenum">
              <a:rPr lang="en-US" smtClean="0"/>
              <a:t>11</a:t>
            </a:fld>
            <a:endParaRPr lang="en-US" dirty="0"/>
          </a:p>
        </p:txBody>
      </p:sp>
    </p:spTree>
    <p:extLst>
      <p:ext uri="{BB962C8B-B14F-4D97-AF65-F5344CB8AC3E}">
        <p14:creationId xmlns:p14="http://schemas.microsoft.com/office/powerpoint/2010/main" val="3904260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933C3C-D6A7-4095-BC62-BF88DC9DCD75}" type="datetime1">
              <a:rPr lang="en-US" smtClean="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A47311-D7A3-4E80-AFDF-83B3A3510118}"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1AC0AA-5FA2-407A-BD46-18D320E4286C}" type="datetime1">
              <a:rPr lang="en-US" smtClean="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A47311-D7A3-4E80-AFDF-83B3A3510118}"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7D8443-8813-475B-8348-CDED919EAB2D}" type="datetime1">
              <a:rPr lang="en-US" smtClean="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A47311-D7A3-4E80-AFDF-83B3A3510118}"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876E85-BBD2-4DFD-9230-D2BEFCF20573}" type="datetime1">
              <a:rPr lang="en-US" smtClean="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A47311-D7A3-4E80-AFDF-83B3A3510118}"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AB8511-064C-4FF2-9443-EED3FD0784C2}" type="datetime1">
              <a:rPr lang="en-US" smtClean="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A47311-D7A3-4E80-AFDF-83B3A3510118}"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1BBDD5-3EE2-407F-8366-2DBF735D15D8}" type="datetime1">
              <a:rPr lang="en-US" smtClean="0"/>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A47311-D7A3-4E80-AFDF-83B3A3510118}"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AB7ED1-A4E9-4CF6-96D6-C721920789D4}" type="datetime1">
              <a:rPr lang="en-US" smtClean="0"/>
              <a:t>6/9/2023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A47311-D7A3-4E80-AFDF-83B3A3510118}"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DBC19F-D188-4A51-9F7B-612FB7C162E7}" type="datetime1">
              <a:rPr lang="en-US" smtClean="0"/>
              <a:t>6/9/2023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A47311-D7A3-4E80-AFDF-83B3A3510118}"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7AD71-2EA3-4914-BBF5-712C58F3953A}" type="datetime1">
              <a:rPr lang="en-US" smtClean="0"/>
              <a:t>6/9/2023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A47311-D7A3-4E80-AFDF-83B3A3510118}"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A7601A-F63C-4989-A4F4-6D996B860C62}" type="datetime1">
              <a:rPr lang="en-US" smtClean="0"/>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A47311-D7A3-4E80-AFDF-83B3A3510118}" type="slidenum">
              <a:rPr lang="en-US" smtClean="0"/>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7FB8E97-E0BA-4EC7-B578-52230C75B89D}" type="datetime1">
              <a:rPr lang="en-US" smtClean="0"/>
              <a:t>6/9/2023</a:t>
            </a:fld>
            <a:endParaRPr lang="en-US" dirty="0"/>
          </a:p>
        </p:txBody>
      </p:sp>
      <p:sp>
        <p:nvSpPr>
          <p:cNvPr id="9" name="Slide Number Placeholder 8"/>
          <p:cNvSpPr>
            <a:spLocks noGrp="1"/>
          </p:cNvSpPr>
          <p:nvPr>
            <p:ph type="sldNum" sz="quarter" idx="11"/>
          </p:nvPr>
        </p:nvSpPr>
        <p:spPr/>
        <p:txBody>
          <a:bodyPr/>
          <a:lstStyle/>
          <a:p>
            <a:fld id="{24A47311-D7A3-4E80-AFDF-83B3A3510118}"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4A47311-D7A3-4E80-AFDF-83B3A3510118}" type="slidenum">
              <a:rPr lang="en-US" smtClean="0"/>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5612527-F424-4380-87B4-7042E9A97867}" type="datetime1">
              <a:rPr lang="en-US" smtClean="0"/>
              <a:t>6/9/2023</a:t>
            </a:fld>
            <a:endParaRPr lang="en-US" dirty="0"/>
          </a:p>
        </p:txBody>
      </p:sp>
      <p:pic>
        <p:nvPicPr>
          <p:cNvPr id="9" name="Picture 8"/>
          <p:cNvPicPr/>
          <p:nvPr/>
        </p:nvPicPr>
        <p:blipFill>
          <a:blip r:embed="rId13"/>
          <a:srcRect/>
          <a:stretch>
            <a:fillRect/>
          </a:stretch>
        </p:blipFill>
        <p:spPr bwMode="auto">
          <a:xfrm>
            <a:off x="6845935" y="76200"/>
            <a:ext cx="1612265" cy="61849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2" Type="http://schemas.openxmlformats.org/officeDocument/2006/relationships/hyperlink" Target="mailto:sunilautoagency@yahoo.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aegaeum.com/gallery/agm.j-3339.110-f.pdf" TargetMode="External"/><Relationship Id="rId2" Type="http://schemas.openxmlformats.org/officeDocument/2006/relationships/hyperlink" Target="https://ijrpr.com/uploads/V3ISSUE4/IJRPR3340.pdf" TargetMode="External"/><Relationship Id="rId1" Type="http://schemas.openxmlformats.org/officeDocument/2006/relationships/slideLayout" Target="../slideLayouts/slideLayout2.xml"/><Relationship Id="rId6" Type="http://schemas.openxmlformats.org/officeDocument/2006/relationships/hyperlink" Target="https://ijmr.net.in/current/2019/OCTOBER,-2019/1NqHtQ96oYdZHNa.pdf" TargetMode="External"/><Relationship Id="rId5" Type="http://schemas.openxmlformats.org/officeDocument/2006/relationships/hyperlink" Target="http://dspace.christcollegeijk.edu.in:8080/jspui/bitstream/123456789/1138/34/CCASBCM102.pdf" TargetMode="External"/><Relationship Id="rId4" Type="http://schemas.openxmlformats.org/officeDocument/2006/relationships/hyperlink" Target="https://www.ijresm.com/Vol.3_2020/Vol3_Iss4_April20/IJRESM_V3_I4_163.pdf"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B2E95E-0F04-4D3F-E80E-9A44E50C0E90}"/>
              </a:ext>
            </a:extLst>
          </p:cNvPr>
          <p:cNvSpPr txBox="1"/>
          <p:nvPr/>
        </p:nvSpPr>
        <p:spPr>
          <a:xfrm>
            <a:off x="1052945" y="533400"/>
            <a:ext cx="6365290" cy="6458178"/>
          </a:xfrm>
          <a:prstGeom prst="rect">
            <a:avLst/>
          </a:prstGeom>
          <a:noFill/>
        </p:spPr>
        <p:txBody>
          <a:bodyPr wrap="square" rtlCol="0">
            <a:spAutoFit/>
          </a:bodyPr>
          <a:lstStyle/>
          <a:p>
            <a:pPr algn="ctr">
              <a:lnSpc>
                <a:spcPct val="150000"/>
              </a:lnSpc>
            </a:pPr>
            <a:r>
              <a:rPr lang="en-US" sz="2000" dirty="0">
                <a:latin typeface="Times New Roman" pitchFamily="18" charset="0"/>
                <a:cs typeface="Times New Roman" pitchFamily="18" charset="0"/>
              </a:rPr>
              <a:t>Industry Orientation Project Report</a:t>
            </a:r>
          </a:p>
          <a:p>
            <a:pPr algn="ctr">
              <a:lnSpc>
                <a:spcPct val="150000"/>
              </a:lnSpc>
            </a:pPr>
            <a:r>
              <a:rPr lang="en-US" sz="2000" dirty="0">
                <a:latin typeface="Times New Roman" pitchFamily="18" charset="0"/>
                <a:cs typeface="Times New Roman" pitchFamily="18" charset="0"/>
              </a:rPr>
              <a:t>On </a:t>
            </a:r>
          </a:p>
          <a:p>
            <a:pPr algn="ctr">
              <a:lnSpc>
                <a:spcPct val="150000"/>
              </a:lnSpc>
            </a:pPr>
            <a:r>
              <a:rPr lang="en-IN" sz="2000" b="1" dirty="0">
                <a:latin typeface="Times New Roman" pitchFamily="18" charset="0"/>
                <a:cs typeface="Times New Roman" pitchFamily="18" charset="0"/>
              </a:rPr>
              <a:t>“Customer Satisfaction”</a:t>
            </a:r>
          </a:p>
          <a:p>
            <a:pPr algn="ctr">
              <a:lnSpc>
                <a:spcPct val="150000"/>
              </a:lnSpc>
            </a:pPr>
            <a:r>
              <a:rPr lang="en-IN" sz="2000" dirty="0">
                <a:latin typeface="Times New Roman" pitchFamily="18" charset="0"/>
                <a:cs typeface="Times New Roman" pitchFamily="18" charset="0"/>
              </a:rPr>
              <a:t>At</a:t>
            </a:r>
          </a:p>
          <a:p>
            <a:pPr algn="ctr">
              <a:lnSpc>
                <a:spcPct val="150000"/>
              </a:lnSpc>
            </a:pPr>
            <a:r>
              <a:rPr lang="en-IN" sz="2000" b="1" dirty="0">
                <a:latin typeface="Times New Roman" pitchFamily="18" charset="0"/>
                <a:cs typeface="Times New Roman" pitchFamily="18" charset="0"/>
              </a:rPr>
              <a:t>“Sunil Auto Agency”</a:t>
            </a:r>
            <a:endParaRPr lang="en-IN" sz="2000" dirty="0">
              <a:latin typeface="Times New Roman" pitchFamily="18" charset="0"/>
              <a:cs typeface="Times New Roman" pitchFamily="18" charset="0"/>
            </a:endParaRPr>
          </a:p>
          <a:p>
            <a:pPr algn="ctr">
              <a:lnSpc>
                <a:spcPct val="150000"/>
              </a:lnSpc>
            </a:pPr>
            <a:r>
              <a:rPr lang="en-IN" sz="2000" dirty="0">
                <a:latin typeface="Times New Roman" pitchFamily="18" charset="0"/>
                <a:cs typeface="Times New Roman" pitchFamily="18" charset="0"/>
              </a:rPr>
              <a:t>Submitted to</a:t>
            </a:r>
          </a:p>
          <a:p>
            <a:pPr algn="ctr">
              <a:lnSpc>
                <a:spcPct val="150000"/>
              </a:lnSpc>
            </a:pPr>
            <a:r>
              <a:rPr lang="en-IN" sz="2000" b="1" dirty="0">
                <a:latin typeface="Times New Roman" pitchFamily="18" charset="0"/>
                <a:cs typeface="Times New Roman" pitchFamily="18" charset="0"/>
              </a:rPr>
              <a:t>Noble group of institution, Junagadh </a:t>
            </a:r>
          </a:p>
          <a:p>
            <a:pPr algn="ctr">
              <a:lnSpc>
                <a:spcPct val="150000"/>
              </a:lnSpc>
            </a:pPr>
            <a:r>
              <a:rPr lang="en-IN" sz="2000" dirty="0">
                <a:latin typeface="Times New Roman" pitchFamily="18" charset="0"/>
                <a:cs typeface="Times New Roman" pitchFamily="18" charset="0"/>
              </a:rPr>
              <a:t>(Semester VI)</a:t>
            </a:r>
          </a:p>
          <a:p>
            <a:pPr algn="ctr">
              <a:lnSpc>
                <a:spcPct val="150000"/>
              </a:lnSpc>
            </a:pPr>
            <a:r>
              <a:rPr lang="en-IN" sz="2000" dirty="0">
                <a:latin typeface="Times New Roman" pitchFamily="18" charset="0"/>
                <a:cs typeface="Times New Roman" pitchFamily="18" charset="0"/>
              </a:rPr>
              <a:t>Under the guidance of</a:t>
            </a:r>
          </a:p>
          <a:p>
            <a:pPr algn="ctr">
              <a:lnSpc>
                <a:spcPct val="150000"/>
              </a:lnSpc>
            </a:pPr>
            <a:r>
              <a:rPr lang="en-IN" sz="2000" b="1" dirty="0">
                <a:latin typeface="Times New Roman" pitchFamily="18" charset="0"/>
                <a:cs typeface="Times New Roman" pitchFamily="18" charset="0"/>
              </a:rPr>
              <a:t>Prof. Drashti Vaishnav</a:t>
            </a:r>
            <a:endParaRPr lang="en-IN" sz="2000" dirty="0">
              <a:latin typeface="Times New Roman" pitchFamily="18" charset="0"/>
              <a:cs typeface="Times New Roman" pitchFamily="18" charset="0"/>
            </a:endParaRPr>
          </a:p>
          <a:p>
            <a:pPr algn="ctr">
              <a:lnSpc>
                <a:spcPct val="150000"/>
              </a:lnSpc>
            </a:pPr>
            <a:r>
              <a:rPr lang="en-IN" sz="2000" dirty="0">
                <a:latin typeface="Times New Roman" pitchFamily="18" charset="0"/>
                <a:cs typeface="Times New Roman" pitchFamily="18" charset="0"/>
              </a:rPr>
              <a:t>Submitted by </a:t>
            </a:r>
          </a:p>
          <a:p>
            <a:pPr algn="ctr">
              <a:lnSpc>
                <a:spcPct val="150000"/>
              </a:lnSpc>
            </a:pPr>
            <a:r>
              <a:rPr lang="en-IN" sz="2000" dirty="0">
                <a:latin typeface="Times New Roman" pitchFamily="18" charset="0"/>
                <a:cs typeface="Times New Roman" pitchFamily="18" charset="0"/>
              </a:rPr>
              <a:t>Vivek kotecha :-207380571041</a:t>
            </a:r>
          </a:p>
          <a:p>
            <a:pPr algn="ctr">
              <a:lnSpc>
                <a:spcPct val="150000"/>
              </a:lnSpc>
            </a:pPr>
            <a:r>
              <a:rPr lang="en-IN" sz="2000" dirty="0">
                <a:latin typeface="Times New Roman" pitchFamily="18" charset="0"/>
                <a:cs typeface="Times New Roman" pitchFamily="18" charset="0"/>
              </a:rPr>
              <a:t>Mehboob Motiwala :-207380571044</a:t>
            </a:r>
          </a:p>
          <a:p>
            <a:pPr algn="ctr">
              <a:lnSpc>
                <a:spcPct val="150000"/>
              </a:lnSpc>
            </a:pPr>
            <a:endParaRPr lang="en-IN"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24A47311-D7A3-4E80-AFDF-83B3A3510118}" type="slidenum">
              <a:rPr lang="en-US" smtClean="0"/>
              <a:t>1</a:t>
            </a:fld>
            <a:endParaRPr lang="en-US" dirty="0"/>
          </a:p>
        </p:txBody>
      </p:sp>
    </p:spTree>
    <p:extLst>
      <p:ext uri="{BB962C8B-B14F-4D97-AF65-F5344CB8AC3E}">
        <p14:creationId xmlns:p14="http://schemas.microsoft.com/office/powerpoint/2010/main" val="37796258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077200" cy="1143000"/>
          </a:xfrm>
        </p:spPr>
        <p:txBody>
          <a:bodyPr/>
          <a:lstStyle/>
          <a:p>
            <a:pPr algn="ct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Bargaining power of suppliers (Low)</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58563687"/>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4A47311-D7A3-4E80-AFDF-83B3A3510118}" type="slidenum">
              <a:rPr lang="en-US" smtClean="0"/>
              <a:t>10</a:t>
            </a:fld>
            <a:endParaRPr lang="en-US" dirty="0"/>
          </a:p>
        </p:txBody>
      </p:sp>
    </p:spTree>
    <p:extLst>
      <p:ext uri="{BB962C8B-B14F-4D97-AF65-F5344CB8AC3E}">
        <p14:creationId xmlns:p14="http://schemas.microsoft.com/office/powerpoint/2010/main" val="32849810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dirty="0"/>
            </a:br>
            <a:r>
              <a:rPr lang="en-US" sz="3600" dirty="0">
                <a:latin typeface="Times New Roman" pitchFamily="18" charset="0"/>
                <a:cs typeface="Times New Roman" pitchFamily="18" charset="0"/>
              </a:rPr>
              <a:t>Threat of substitutes (Low)</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graphicFrame>
        <p:nvGraphicFramePr>
          <p:cNvPr id="4" name="Content Placeholder 5"/>
          <p:cNvGraphicFramePr>
            <a:graphicFrameLocks noGrp="1"/>
          </p:cNvGraphicFramePr>
          <p:nvPr>
            <p:ph idx="1"/>
            <p:extLst>
              <p:ext uri="{D42A27DB-BD31-4B8C-83A1-F6EECF244321}">
                <p14:modId xmlns:p14="http://schemas.microsoft.com/office/powerpoint/2010/main" val="1843860648"/>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24A47311-D7A3-4E80-AFDF-83B3A3510118}" type="slidenum">
              <a:rPr lang="en-US" smtClean="0"/>
              <a:t>11</a:t>
            </a:fld>
            <a:endParaRPr lang="en-US" dirty="0"/>
          </a:p>
        </p:txBody>
      </p:sp>
    </p:spTree>
    <p:extLst>
      <p:ext uri="{BB962C8B-B14F-4D97-AF65-F5344CB8AC3E}">
        <p14:creationId xmlns:p14="http://schemas.microsoft.com/office/powerpoint/2010/main" val="28394838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Bargaining power of buyers (High)</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graphicFrame>
        <p:nvGraphicFramePr>
          <p:cNvPr id="4" name="Content Placeholder 5"/>
          <p:cNvGraphicFramePr>
            <a:graphicFrameLocks noGrp="1"/>
          </p:cNvGraphicFramePr>
          <p:nvPr>
            <p:ph idx="1"/>
            <p:extLst>
              <p:ext uri="{D42A27DB-BD31-4B8C-83A1-F6EECF244321}">
                <p14:modId xmlns:p14="http://schemas.microsoft.com/office/powerpoint/2010/main" val="2469403367"/>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4A47311-D7A3-4E80-AFDF-83B3A3510118}" type="slidenum">
              <a:rPr lang="en-US" smtClean="0"/>
              <a:t>12</a:t>
            </a:fld>
            <a:endParaRPr lang="en-US" dirty="0"/>
          </a:p>
        </p:txBody>
      </p:sp>
    </p:spTree>
    <p:extLst>
      <p:ext uri="{BB962C8B-B14F-4D97-AF65-F5344CB8AC3E}">
        <p14:creationId xmlns:p14="http://schemas.microsoft.com/office/powerpoint/2010/main" val="39703033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sz="3600" dirty="0">
                <a:latin typeface="Times New Roman" pitchFamily="18" charset="0"/>
                <a:cs typeface="Times New Roman" pitchFamily="18" charset="0"/>
              </a:rPr>
              <a:t>Industry Rivalry (High)</a:t>
            </a:r>
          </a:p>
        </p:txBody>
      </p:sp>
      <p:graphicFrame>
        <p:nvGraphicFramePr>
          <p:cNvPr id="4" name="Content Placeholder 5"/>
          <p:cNvGraphicFramePr>
            <a:graphicFrameLocks noGrp="1"/>
          </p:cNvGraphicFramePr>
          <p:nvPr>
            <p:ph idx="1"/>
            <p:extLst>
              <p:ext uri="{D42A27DB-BD31-4B8C-83A1-F6EECF244321}">
                <p14:modId xmlns:p14="http://schemas.microsoft.com/office/powerpoint/2010/main" val="1208039707"/>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4A47311-D7A3-4E80-AFDF-83B3A3510118}" type="slidenum">
              <a:rPr lang="en-US" smtClean="0"/>
              <a:t>13</a:t>
            </a:fld>
            <a:endParaRPr lang="en-US" dirty="0"/>
          </a:p>
        </p:txBody>
      </p:sp>
    </p:spTree>
    <p:extLst>
      <p:ext uri="{BB962C8B-B14F-4D97-AF65-F5344CB8AC3E}">
        <p14:creationId xmlns:p14="http://schemas.microsoft.com/office/powerpoint/2010/main" val="24506468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143000"/>
          </a:xfrm>
        </p:spPr>
        <p:txBody>
          <a:bodyPr/>
          <a:lstStyle/>
          <a:p>
            <a:pPr algn="ctr"/>
            <a:r>
              <a:rPr lang="en-US" b="1" dirty="0">
                <a:latin typeface="Times New Roman" pitchFamily="18" charset="0"/>
                <a:cs typeface="Times New Roman" pitchFamily="18" charset="0"/>
              </a:rPr>
              <a:t>Company Chosen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48466143"/>
              </p:ext>
            </p:extLst>
          </p:nvPr>
        </p:nvGraphicFramePr>
        <p:xfrm>
          <a:off x="533400" y="914400"/>
          <a:ext cx="7543800" cy="5715000"/>
        </p:xfrm>
        <a:graphic>
          <a:graphicData uri="http://schemas.openxmlformats.org/drawingml/2006/table">
            <a:tbl>
              <a:tblPr firstRow="1" bandRow="1">
                <a:tableStyleId>{7DF18680-E054-41AD-8BC1-D1AEF772440D}</a:tableStyleId>
              </a:tblPr>
              <a:tblGrid>
                <a:gridCol w="3587905">
                  <a:extLst>
                    <a:ext uri="{9D8B030D-6E8A-4147-A177-3AD203B41FA5}">
                      <a16:colId xmlns:a16="http://schemas.microsoft.com/office/drawing/2014/main" val="20000"/>
                    </a:ext>
                  </a:extLst>
                </a:gridCol>
                <a:gridCol w="3955895">
                  <a:extLst>
                    <a:ext uri="{9D8B030D-6E8A-4147-A177-3AD203B41FA5}">
                      <a16:colId xmlns:a16="http://schemas.microsoft.com/office/drawing/2014/main" val="20001"/>
                    </a:ext>
                  </a:extLst>
                </a:gridCol>
              </a:tblGrid>
              <a:tr h="381000">
                <a:tc>
                  <a:txBody>
                    <a:bodyPr/>
                    <a:lstStyle/>
                    <a:p>
                      <a:pPr marL="0" marR="0" algn="ctr">
                        <a:lnSpc>
                          <a:spcPct val="150000"/>
                        </a:lnSpc>
                        <a:spcBef>
                          <a:spcPts val="0"/>
                        </a:spcBef>
                        <a:spcAft>
                          <a:spcPts val="0"/>
                        </a:spcAft>
                        <a:tabLst>
                          <a:tab pos="4229100" algn="l"/>
                        </a:tabLst>
                      </a:pPr>
                      <a:r>
                        <a:rPr lang="en-US" sz="1600" b="1" dirty="0">
                          <a:effectLst/>
                          <a:latin typeface="Times New Roman" pitchFamily="18" charset="0"/>
                          <a:ea typeface="Calibri"/>
                          <a:cs typeface="Times New Roman" pitchFamily="18" charset="0"/>
                        </a:rPr>
                        <a:t>Name of Showroom:</a:t>
                      </a:r>
                    </a:p>
                  </a:txBody>
                  <a:tcPr marL="68580" marR="68580" marT="0" marB="0"/>
                </a:tc>
                <a:tc>
                  <a:txBody>
                    <a:bodyPr/>
                    <a:lstStyle/>
                    <a:p>
                      <a:pPr marL="0" marR="0" algn="ctr">
                        <a:lnSpc>
                          <a:spcPct val="150000"/>
                        </a:lnSpc>
                        <a:spcBef>
                          <a:spcPts val="0"/>
                        </a:spcBef>
                        <a:spcAft>
                          <a:spcPts val="0"/>
                        </a:spcAft>
                        <a:tabLst>
                          <a:tab pos="4229100" algn="l"/>
                        </a:tabLst>
                      </a:pPr>
                      <a:r>
                        <a:rPr lang="en-US" sz="1600" dirty="0">
                          <a:effectLst/>
                          <a:latin typeface="Times New Roman" pitchFamily="18" charset="0"/>
                          <a:ea typeface="Calibri"/>
                          <a:cs typeface="Times New Roman" pitchFamily="18" charset="0"/>
                        </a:rPr>
                        <a:t>Sunil Auto Agency.</a:t>
                      </a:r>
                    </a:p>
                  </a:txBody>
                  <a:tcPr marL="68580" marR="68580" marT="0" marB="0"/>
                </a:tc>
                <a:extLst>
                  <a:ext uri="{0D108BD9-81ED-4DB2-BD59-A6C34878D82A}">
                    <a16:rowId xmlns:a16="http://schemas.microsoft.com/office/drawing/2014/main" val="10000"/>
                  </a:ext>
                </a:extLst>
              </a:tr>
              <a:tr h="381000">
                <a:tc>
                  <a:txBody>
                    <a:bodyPr/>
                    <a:lstStyle/>
                    <a:p>
                      <a:pPr marL="0" marR="0" algn="ctr">
                        <a:lnSpc>
                          <a:spcPct val="150000"/>
                        </a:lnSpc>
                        <a:spcBef>
                          <a:spcPts val="0"/>
                        </a:spcBef>
                        <a:spcAft>
                          <a:spcPts val="0"/>
                        </a:spcAft>
                        <a:tabLst>
                          <a:tab pos="4229100" algn="l"/>
                        </a:tabLst>
                      </a:pPr>
                      <a:r>
                        <a:rPr lang="en-US" sz="1600" b="1" dirty="0">
                          <a:effectLst/>
                          <a:latin typeface="Times New Roman" pitchFamily="18" charset="0"/>
                          <a:ea typeface="Calibri"/>
                          <a:cs typeface="Times New Roman" pitchFamily="18" charset="0"/>
                        </a:rPr>
                        <a:t>Year of Establishment </a:t>
                      </a:r>
                    </a:p>
                  </a:txBody>
                  <a:tcPr marL="68580" marR="68580" marT="0" marB="0"/>
                </a:tc>
                <a:tc>
                  <a:txBody>
                    <a:bodyPr/>
                    <a:lstStyle/>
                    <a:p>
                      <a:pPr marL="0" marR="0" algn="ctr">
                        <a:lnSpc>
                          <a:spcPct val="150000"/>
                        </a:lnSpc>
                        <a:spcBef>
                          <a:spcPts val="0"/>
                        </a:spcBef>
                        <a:spcAft>
                          <a:spcPts val="0"/>
                        </a:spcAft>
                        <a:tabLst>
                          <a:tab pos="4229100" algn="l"/>
                        </a:tabLst>
                      </a:pPr>
                      <a:r>
                        <a:rPr lang="en-US" sz="1600" dirty="0">
                          <a:effectLst/>
                          <a:latin typeface="Times New Roman" pitchFamily="18" charset="0"/>
                          <a:ea typeface="Calibri"/>
                          <a:cs typeface="Times New Roman" pitchFamily="18" charset="0"/>
                        </a:rPr>
                        <a:t>1998</a:t>
                      </a:r>
                    </a:p>
                  </a:txBody>
                  <a:tcPr marL="68580" marR="68580" marT="0" marB="0"/>
                </a:tc>
                <a:extLst>
                  <a:ext uri="{0D108BD9-81ED-4DB2-BD59-A6C34878D82A}">
                    <a16:rowId xmlns:a16="http://schemas.microsoft.com/office/drawing/2014/main" val="10001"/>
                  </a:ext>
                </a:extLst>
              </a:tr>
              <a:tr h="381000">
                <a:tc>
                  <a:txBody>
                    <a:bodyPr/>
                    <a:lstStyle/>
                    <a:p>
                      <a:pPr marL="0" marR="0" algn="ctr">
                        <a:lnSpc>
                          <a:spcPct val="150000"/>
                        </a:lnSpc>
                        <a:spcBef>
                          <a:spcPts val="0"/>
                        </a:spcBef>
                        <a:spcAft>
                          <a:spcPts val="0"/>
                        </a:spcAft>
                        <a:tabLst>
                          <a:tab pos="4229100" algn="l"/>
                        </a:tabLst>
                      </a:pPr>
                      <a:r>
                        <a:rPr lang="en-US" sz="1600" b="1" dirty="0">
                          <a:effectLst/>
                          <a:latin typeface="Times New Roman" pitchFamily="18" charset="0"/>
                          <a:ea typeface="Calibri"/>
                          <a:cs typeface="Times New Roman" pitchFamily="18" charset="0"/>
                        </a:rPr>
                        <a:t>Owner: </a:t>
                      </a:r>
                    </a:p>
                  </a:txBody>
                  <a:tcPr marL="68580" marR="68580" marT="0" marB="0"/>
                </a:tc>
                <a:tc>
                  <a:txBody>
                    <a:bodyPr/>
                    <a:lstStyle/>
                    <a:p>
                      <a:pPr marL="0" marR="0" algn="ctr">
                        <a:lnSpc>
                          <a:spcPct val="150000"/>
                        </a:lnSpc>
                        <a:spcBef>
                          <a:spcPts val="0"/>
                        </a:spcBef>
                        <a:spcAft>
                          <a:spcPts val="0"/>
                        </a:spcAft>
                        <a:tabLst>
                          <a:tab pos="4229100" algn="l"/>
                        </a:tabLst>
                      </a:pPr>
                      <a:r>
                        <a:rPr lang="en-US" sz="1600" dirty="0">
                          <a:effectLst/>
                          <a:latin typeface="Times New Roman" pitchFamily="18" charset="0"/>
                          <a:ea typeface="Calibri"/>
                          <a:cs typeface="Times New Roman" pitchFamily="18" charset="0"/>
                        </a:rPr>
                        <a:t>Sunilbhai Adatiya</a:t>
                      </a:r>
                    </a:p>
                  </a:txBody>
                  <a:tcPr marL="68580" marR="68580" marT="0" marB="0"/>
                </a:tc>
                <a:extLst>
                  <a:ext uri="{0D108BD9-81ED-4DB2-BD59-A6C34878D82A}">
                    <a16:rowId xmlns:a16="http://schemas.microsoft.com/office/drawing/2014/main" val="10002"/>
                  </a:ext>
                </a:extLst>
              </a:tr>
              <a:tr h="381000">
                <a:tc>
                  <a:txBody>
                    <a:bodyPr/>
                    <a:lstStyle/>
                    <a:p>
                      <a:pPr marL="0" marR="0" algn="ctr">
                        <a:lnSpc>
                          <a:spcPct val="150000"/>
                        </a:lnSpc>
                        <a:spcBef>
                          <a:spcPts val="0"/>
                        </a:spcBef>
                        <a:spcAft>
                          <a:spcPts val="0"/>
                        </a:spcAft>
                        <a:tabLst>
                          <a:tab pos="4229100" algn="l"/>
                        </a:tabLst>
                      </a:pPr>
                      <a:r>
                        <a:rPr lang="en-US" sz="1600" b="1" dirty="0">
                          <a:effectLst/>
                          <a:latin typeface="Times New Roman" pitchFamily="18" charset="0"/>
                          <a:ea typeface="Calibri"/>
                          <a:cs typeface="Times New Roman" pitchFamily="18" charset="0"/>
                        </a:rPr>
                        <a:t>Main Product: </a:t>
                      </a:r>
                    </a:p>
                  </a:txBody>
                  <a:tcPr marL="68580" marR="68580" marT="0" marB="0"/>
                </a:tc>
                <a:tc>
                  <a:txBody>
                    <a:bodyPr/>
                    <a:lstStyle/>
                    <a:p>
                      <a:pPr marL="0" marR="0" algn="ctr">
                        <a:lnSpc>
                          <a:spcPct val="150000"/>
                        </a:lnSpc>
                        <a:spcBef>
                          <a:spcPts val="0"/>
                        </a:spcBef>
                        <a:spcAft>
                          <a:spcPts val="0"/>
                        </a:spcAft>
                        <a:tabLst>
                          <a:tab pos="4229100" algn="l"/>
                        </a:tabLst>
                      </a:pPr>
                      <a:r>
                        <a:rPr lang="en-US" sz="1600" dirty="0">
                          <a:effectLst/>
                          <a:latin typeface="Times New Roman" pitchFamily="18" charset="0"/>
                          <a:ea typeface="Calibri"/>
                          <a:cs typeface="Times New Roman" pitchFamily="18" charset="0"/>
                        </a:rPr>
                        <a:t>Automobiles (2 wheeler)</a:t>
                      </a:r>
                    </a:p>
                  </a:txBody>
                  <a:tcPr marL="68580" marR="68580" marT="0" marB="0"/>
                </a:tc>
                <a:extLst>
                  <a:ext uri="{0D108BD9-81ED-4DB2-BD59-A6C34878D82A}">
                    <a16:rowId xmlns:a16="http://schemas.microsoft.com/office/drawing/2014/main" val="10003"/>
                  </a:ext>
                </a:extLst>
              </a:tr>
              <a:tr h="1524000">
                <a:tc>
                  <a:txBody>
                    <a:bodyPr/>
                    <a:lstStyle/>
                    <a:p>
                      <a:pPr marL="0" marR="0" algn="ctr">
                        <a:lnSpc>
                          <a:spcPct val="150000"/>
                        </a:lnSpc>
                        <a:spcBef>
                          <a:spcPts val="0"/>
                        </a:spcBef>
                        <a:spcAft>
                          <a:spcPts val="0"/>
                        </a:spcAft>
                        <a:tabLst>
                          <a:tab pos="4229100" algn="l"/>
                        </a:tabLst>
                      </a:pPr>
                      <a:r>
                        <a:rPr lang="en-US" sz="1600" b="1" dirty="0">
                          <a:effectLst/>
                          <a:latin typeface="Times New Roman" pitchFamily="18" charset="0"/>
                          <a:ea typeface="Calibri"/>
                          <a:cs typeface="Times New Roman" pitchFamily="18" charset="0"/>
                        </a:rPr>
                        <a:t>Address:</a:t>
                      </a:r>
                    </a:p>
                  </a:txBody>
                  <a:tcPr marL="68580" marR="68580" marT="0" marB="0"/>
                </a:tc>
                <a:tc>
                  <a:txBody>
                    <a:bodyPr/>
                    <a:lstStyle/>
                    <a:p>
                      <a:pPr marL="0" marR="0" algn="ctr">
                        <a:lnSpc>
                          <a:spcPct val="150000"/>
                        </a:lnSpc>
                        <a:spcBef>
                          <a:spcPts val="0"/>
                        </a:spcBef>
                        <a:spcAft>
                          <a:spcPts val="0"/>
                        </a:spcAft>
                        <a:tabLst>
                          <a:tab pos="4229100" algn="l"/>
                        </a:tabLst>
                      </a:pPr>
                      <a:r>
                        <a:rPr lang="en-US" sz="1600" dirty="0">
                          <a:effectLst/>
                          <a:latin typeface="Times New Roman" pitchFamily="18" charset="0"/>
                          <a:ea typeface="Calibri"/>
                          <a:cs typeface="Times New Roman" pitchFamily="18" charset="0"/>
                        </a:rPr>
                        <a:t>Sunil Auto Agency,</a:t>
                      </a:r>
                    </a:p>
                    <a:p>
                      <a:pPr marL="0" marR="0" algn="ctr">
                        <a:lnSpc>
                          <a:spcPct val="150000"/>
                        </a:lnSpc>
                        <a:spcBef>
                          <a:spcPts val="0"/>
                        </a:spcBef>
                        <a:spcAft>
                          <a:spcPts val="0"/>
                        </a:spcAft>
                        <a:tabLst>
                          <a:tab pos="4229100" algn="l"/>
                        </a:tabLst>
                      </a:pPr>
                      <a:r>
                        <a:rPr lang="en-US" sz="1600" dirty="0">
                          <a:effectLst/>
                          <a:latin typeface="Times New Roman" pitchFamily="18" charset="0"/>
                          <a:ea typeface="Calibri"/>
                          <a:cs typeface="Times New Roman" pitchFamily="18" charset="0"/>
                        </a:rPr>
                        <a:t>Opp. Chandni Gift Store, </a:t>
                      </a:r>
                    </a:p>
                    <a:p>
                      <a:pPr marL="0" marR="0" algn="ctr">
                        <a:lnSpc>
                          <a:spcPct val="150000"/>
                        </a:lnSpc>
                        <a:spcBef>
                          <a:spcPts val="0"/>
                        </a:spcBef>
                        <a:spcAft>
                          <a:spcPts val="0"/>
                        </a:spcAft>
                        <a:tabLst>
                          <a:tab pos="4229100" algn="l"/>
                        </a:tabLst>
                      </a:pPr>
                      <a:r>
                        <a:rPr lang="en-US" sz="1600" dirty="0">
                          <a:effectLst/>
                          <a:latin typeface="Times New Roman" pitchFamily="18" charset="0"/>
                          <a:ea typeface="Calibri"/>
                          <a:cs typeface="Times New Roman" pitchFamily="18" charset="0"/>
                        </a:rPr>
                        <a:t>Junagadh Road,</a:t>
                      </a:r>
                    </a:p>
                    <a:p>
                      <a:pPr marL="0" marR="0" algn="ctr">
                        <a:lnSpc>
                          <a:spcPct val="150000"/>
                        </a:lnSpc>
                        <a:spcBef>
                          <a:spcPts val="0"/>
                        </a:spcBef>
                        <a:spcAft>
                          <a:spcPts val="0"/>
                        </a:spcAft>
                        <a:tabLst>
                          <a:tab pos="4229100" algn="l"/>
                        </a:tabLst>
                      </a:pPr>
                      <a:r>
                        <a:rPr lang="en-US" sz="1600" dirty="0">
                          <a:effectLst/>
                          <a:latin typeface="Times New Roman" pitchFamily="18" charset="0"/>
                          <a:ea typeface="Calibri"/>
                          <a:cs typeface="Times New Roman" pitchFamily="18" charset="0"/>
                        </a:rPr>
                        <a:t>Jetpur 360370.</a:t>
                      </a:r>
                    </a:p>
                  </a:txBody>
                  <a:tcPr marL="68580" marR="68580" marT="0" marB="0"/>
                </a:tc>
                <a:extLst>
                  <a:ext uri="{0D108BD9-81ED-4DB2-BD59-A6C34878D82A}">
                    <a16:rowId xmlns:a16="http://schemas.microsoft.com/office/drawing/2014/main" val="10004"/>
                  </a:ext>
                </a:extLst>
              </a:tr>
              <a:tr h="381000">
                <a:tc>
                  <a:txBody>
                    <a:bodyPr/>
                    <a:lstStyle/>
                    <a:p>
                      <a:pPr marL="0" marR="0" algn="ctr">
                        <a:lnSpc>
                          <a:spcPct val="150000"/>
                        </a:lnSpc>
                        <a:spcBef>
                          <a:spcPts val="0"/>
                        </a:spcBef>
                        <a:spcAft>
                          <a:spcPts val="0"/>
                        </a:spcAft>
                        <a:tabLst>
                          <a:tab pos="4229100" algn="l"/>
                        </a:tabLst>
                      </a:pPr>
                      <a:r>
                        <a:rPr lang="en-US" sz="1600" b="1" dirty="0">
                          <a:effectLst/>
                          <a:latin typeface="Times New Roman" pitchFamily="18" charset="0"/>
                          <a:ea typeface="Calibri"/>
                          <a:cs typeface="Times New Roman" pitchFamily="18" charset="0"/>
                        </a:rPr>
                        <a:t>E-mail ID</a:t>
                      </a:r>
                    </a:p>
                  </a:txBody>
                  <a:tcPr marL="68580" marR="68580" marT="0" marB="0"/>
                </a:tc>
                <a:tc>
                  <a:txBody>
                    <a:bodyPr/>
                    <a:lstStyle/>
                    <a:p>
                      <a:pPr marL="0" marR="0" algn="ctr">
                        <a:lnSpc>
                          <a:spcPct val="150000"/>
                        </a:lnSpc>
                        <a:spcBef>
                          <a:spcPts val="0"/>
                        </a:spcBef>
                        <a:spcAft>
                          <a:spcPts val="0"/>
                        </a:spcAft>
                        <a:tabLst>
                          <a:tab pos="4229100" algn="l"/>
                        </a:tabLst>
                      </a:pPr>
                      <a:r>
                        <a:rPr lang="en-US" sz="1600" u="sng" dirty="0">
                          <a:solidFill>
                            <a:schemeClr val="accent3">
                              <a:lumMod val="75000"/>
                            </a:schemeClr>
                          </a:solidFill>
                          <a:effectLst/>
                          <a:latin typeface="Times New Roman" pitchFamily="18" charset="0"/>
                          <a:ea typeface="Calibri"/>
                          <a:cs typeface="Times New Roman" pitchFamily="18" charset="0"/>
                          <a:hlinkClick r:id="rId2"/>
                        </a:rPr>
                        <a:t>sunilautoagency@yahoo.com</a:t>
                      </a:r>
                      <a:r>
                        <a:rPr lang="en-US" sz="1600" dirty="0">
                          <a:solidFill>
                            <a:schemeClr val="accent3">
                              <a:lumMod val="75000"/>
                            </a:schemeClr>
                          </a:solidFill>
                          <a:effectLst/>
                          <a:latin typeface="Times New Roman" pitchFamily="18" charset="0"/>
                          <a:ea typeface="Calibri"/>
                          <a:cs typeface="Times New Roman" pitchFamily="18" charset="0"/>
                        </a:rPr>
                        <a:t> </a:t>
                      </a:r>
                    </a:p>
                  </a:txBody>
                  <a:tcPr marL="68580" marR="68580" marT="0" marB="0"/>
                </a:tc>
                <a:extLst>
                  <a:ext uri="{0D108BD9-81ED-4DB2-BD59-A6C34878D82A}">
                    <a16:rowId xmlns:a16="http://schemas.microsoft.com/office/drawing/2014/main" val="10005"/>
                  </a:ext>
                </a:extLst>
              </a:tr>
              <a:tr h="381000">
                <a:tc>
                  <a:txBody>
                    <a:bodyPr/>
                    <a:lstStyle/>
                    <a:p>
                      <a:pPr marL="0" marR="0" algn="ctr">
                        <a:lnSpc>
                          <a:spcPct val="150000"/>
                        </a:lnSpc>
                        <a:spcBef>
                          <a:spcPts val="0"/>
                        </a:spcBef>
                        <a:spcAft>
                          <a:spcPts val="0"/>
                        </a:spcAft>
                        <a:tabLst>
                          <a:tab pos="4229100" algn="l"/>
                        </a:tabLst>
                      </a:pPr>
                      <a:r>
                        <a:rPr lang="en-US" sz="1600" b="1" dirty="0">
                          <a:effectLst/>
                          <a:latin typeface="Times New Roman" pitchFamily="18" charset="0"/>
                          <a:ea typeface="Calibri"/>
                          <a:cs typeface="Times New Roman" pitchFamily="18" charset="0"/>
                        </a:rPr>
                        <a:t>Contact No. </a:t>
                      </a:r>
                    </a:p>
                  </a:txBody>
                  <a:tcPr marL="68580" marR="68580" marT="0" marB="0"/>
                </a:tc>
                <a:tc>
                  <a:txBody>
                    <a:bodyPr/>
                    <a:lstStyle/>
                    <a:p>
                      <a:pPr marL="0" marR="0" algn="ctr">
                        <a:lnSpc>
                          <a:spcPct val="150000"/>
                        </a:lnSpc>
                        <a:spcBef>
                          <a:spcPts val="0"/>
                        </a:spcBef>
                        <a:spcAft>
                          <a:spcPts val="0"/>
                        </a:spcAft>
                        <a:tabLst>
                          <a:tab pos="4229100" algn="l"/>
                        </a:tabLst>
                      </a:pPr>
                      <a:r>
                        <a:rPr lang="en-US" sz="1600" dirty="0">
                          <a:effectLst/>
                          <a:latin typeface="Times New Roman" pitchFamily="18" charset="0"/>
                          <a:ea typeface="Calibri"/>
                          <a:cs typeface="Times New Roman" pitchFamily="18" charset="0"/>
                        </a:rPr>
                        <a:t>9687617995</a:t>
                      </a:r>
                    </a:p>
                  </a:txBody>
                  <a:tcPr marL="68580" marR="68580" marT="0" marB="0"/>
                </a:tc>
                <a:extLst>
                  <a:ext uri="{0D108BD9-81ED-4DB2-BD59-A6C34878D82A}">
                    <a16:rowId xmlns:a16="http://schemas.microsoft.com/office/drawing/2014/main" val="10006"/>
                  </a:ext>
                </a:extLst>
              </a:tr>
              <a:tr h="381000">
                <a:tc>
                  <a:txBody>
                    <a:bodyPr/>
                    <a:lstStyle/>
                    <a:p>
                      <a:pPr marL="0" marR="0" algn="ctr">
                        <a:lnSpc>
                          <a:spcPct val="150000"/>
                        </a:lnSpc>
                        <a:spcBef>
                          <a:spcPts val="0"/>
                        </a:spcBef>
                        <a:spcAft>
                          <a:spcPts val="0"/>
                        </a:spcAft>
                        <a:tabLst>
                          <a:tab pos="4229100" algn="l"/>
                        </a:tabLst>
                      </a:pPr>
                      <a:r>
                        <a:rPr lang="en-US" sz="1600" b="1" dirty="0">
                          <a:effectLst/>
                          <a:latin typeface="Times New Roman" pitchFamily="18" charset="0"/>
                          <a:ea typeface="Calibri"/>
                          <a:cs typeface="Times New Roman" pitchFamily="18" charset="0"/>
                        </a:rPr>
                        <a:t>No. of employees</a:t>
                      </a:r>
                    </a:p>
                  </a:txBody>
                  <a:tcPr marL="68580" marR="68580" marT="0" marB="0"/>
                </a:tc>
                <a:tc>
                  <a:txBody>
                    <a:bodyPr/>
                    <a:lstStyle/>
                    <a:p>
                      <a:pPr marL="0" marR="0" algn="ctr">
                        <a:lnSpc>
                          <a:spcPct val="150000"/>
                        </a:lnSpc>
                        <a:spcBef>
                          <a:spcPts val="0"/>
                        </a:spcBef>
                        <a:spcAft>
                          <a:spcPts val="0"/>
                        </a:spcAft>
                        <a:tabLst>
                          <a:tab pos="4229100" algn="l"/>
                        </a:tabLst>
                      </a:pPr>
                      <a:r>
                        <a:rPr lang="en-US" sz="1600" dirty="0">
                          <a:effectLst/>
                          <a:latin typeface="Times New Roman" pitchFamily="18" charset="0"/>
                          <a:ea typeface="Calibri"/>
                          <a:cs typeface="Times New Roman" pitchFamily="18" charset="0"/>
                        </a:rPr>
                        <a:t>15</a:t>
                      </a:r>
                    </a:p>
                  </a:txBody>
                  <a:tcPr marL="68580" marR="68580" marT="0" marB="0"/>
                </a:tc>
                <a:extLst>
                  <a:ext uri="{0D108BD9-81ED-4DB2-BD59-A6C34878D82A}">
                    <a16:rowId xmlns:a16="http://schemas.microsoft.com/office/drawing/2014/main" val="10007"/>
                  </a:ext>
                </a:extLst>
              </a:tr>
              <a:tr h="381000">
                <a:tc>
                  <a:txBody>
                    <a:bodyPr/>
                    <a:lstStyle/>
                    <a:p>
                      <a:pPr marL="0" marR="0" algn="ctr">
                        <a:lnSpc>
                          <a:spcPct val="150000"/>
                        </a:lnSpc>
                        <a:spcBef>
                          <a:spcPts val="0"/>
                        </a:spcBef>
                        <a:spcAft>
                          <a:spcPts val="0"/>
                        </a:spcAft>
                        <a:tabLst>
                          <a:tab pos="4229100" algn="l"/>
                        </a:tabLst>
                      </a:pPr>
                      <a:r>
                        <a:rPr lang="en-US" sz="1600" b="1" dirty="0">
                          <a:effectLst/>
                          <a:latin typeface="Times New Roman" pitchFamily="18" charset="0"/>
                          <a:ea typeface="Calibri"/>
                          <a:cs typeface="Times New Roman" pitchFamily="18" charset="0"/>
                        </a:rPr>
                        <a:t>Showroom time</a:t>
                      </a:r>
                    </a:p>
                  </a:txBody>
                  <a:tcPr marL="68580" marR="68580" marT="0" marB="0"/>
                </a:tc>
                <a:tc>
                  <a:txBody>
                    <a:bodyPr/>
                    <a:lstStyle/>
                    <a:p>
                      <a:pPr marL="0" marR="0" algn="ctr">
                        <a:lnSpc>
                          <a:spcPct val="150000"/>
                        </a:lnSpc>
                        <a:spcBef>
                          <a:spcPts val="0"/>
                        </a:spcBef>
                        <a:spcAft>
                          <a:spcPts val="0"/>
                        </a:spcAft>
                        <a:tabLst>
                          <a:tab pos="4229100" algn="l"/>
                        </a:tabLst>
                      </a:pPr>
                      <a:r>
                        <a:rPr lang="en-US" sz="1600" dirty="0">
                          <a:effectLst/>
                          <a:latin typeface="Times New Roman" pitchFamily="18" charset="0"/>
                          <a:ea typeface="Calibri"/>
                          <a:cs typeface="Times New Roman" pitchFamily="18" charset="0"/>
                        </a:rPr>
                        <a:t>9:00 am to 8:00 pm</a:t>
                      </a:r>
                    </a:p>
                  </a:txBody>
                  <a:tcPr marL="68580" marR="68580" marT="0" marB="0"/>
                </a:tc>
                <a:extLst>
                  <a:ext uri="{0D108BD9-81ED-4DB2-BD59-A6C34878D82A}">
                    <a16:rowId xmlns:a16="http://schemas.microsoft.com/office/drawing/2014/main" val="10008"/>
                  </a:ext>
                </a:extLst>
              </a:tr>
              <a:tr h="381000">
                <a:tc>
                  <a:txBody>
                    <a:bodyPr/>
                    <a:lstStyle/>
                    <a:p>
                      <a:pPr marL="0" marR="0" algn="ctr">
                        <a:lnSpc>
                          <a:spcPct val="150000"/>
                        </a:lnSpc>
                        <a:spcBef>
                          <a:spcPts val="0"/>
                        </a:spcBef>
                        <a:spcAft>
                          <a:spcPts val="0"/>
                        </a:spcAft>
                        <a:tabLst>
                          <a:tab pos="4229100" algn="l"/>
                        </a:tabLst>
                      </a:pPr>
                      <a:r>
                        <a:rPr lang="en-US" sz="1600" b="1" dirty="0">
                          <a:effectLst/>
                          <a:latin typeface="Times New Roman" pitchFamily="18" charset="0"/>
                          <a:ea typeface="Calibri"/>
                          <a:cs typeface="Times New Roman" pitchFamily="18" charset="0"/>
                        </a:rPr>
                        <a:t>Distribution</a:t>
                      </a:r>
                    </a:p>
                  </a:txBody>
                  <a:tcPr marL="68580" marR="68580" marT="0" marB="0"/>
                </a:tc>
                <a:tc>
                  <a:txBody>
                    <a:bodyPr/>
                    <a:lstStyle/>
                    <a:p>
                      <a:pPr marL="0" marR="0" algn="ctr">
                        <a:lnSpc>
                          <a:spcPct val="150000"/>
                        </a:lnSpc>
                        <a:spcBef>
                          <a:spcPts val="0"/>
                        </a:spcBef>
                        <a:spcAft>
                          <a:spcPts val="0"/>
                        </a:spcAft>
                        <a:tabLst>
                          <a:tab pos="4229100" algn="l"/>
                        </a:tabLst>
                      </a:pPr>
                      <a:r>
                        <a:rPr lang="en-US" sz="1600" dirty="0">
                          <a:effectLst/>
                          <a:latin typeface="Times New Roman" pitchFamily="18" charset="0"/>
                          <a:ea typeface="Calibri"/>
                          <a:cs typeface="Times New Roman" pitchFamily="18" charset="0"/>
                        </a:rPr>
                        <a:t>Jetpur Taluka</a:t>
                      </a:r>
                    </a:p>
                  </a:txBody>
                  <a:tcPr marL="68580" marR="68580" marT="0" marB="0"/>
                </a:tc>
                <a:extLst>
                  <a:ext uri="{0D108BD9-81ED-4DB2-BD59-A6C34878D82A}">
                    <a16:rowId xmlns:a16="http://schemas.microsoft.com/office/drawing/2014/main" val="10009"/>
                  </a:ext>
                </a:extLst>
              </a:tr>
              <a:tr h="381000">
                <a:tc>
                  <a:txBody>
                    <a:bodyPr/>
                    <a:lstStyle/>
                    <a:p>
                      <a:pPr marL="0" marR="0" algn="ctr">
                        <a:lnSpc>
                          <a:spcPct val="150000"/>
                        </a:lnSpc>
                        <a:spcBef>
                          <a:spcPts val="0"/>
                        </a:spcBef>
                        <a:spcAft>
                          <a:spcPts val="0"/>
                        </a:spcAft>
                        <a:tabLst>
                          <a:tab pos="4229100" algn="l"/>
                        </a:tabLst>
                      </a:pPr>
                      <a:r>
                        <a:rPr lang="en-US" sz="1600" b="1" dirty="0">
                          <a:effectLst/>
                          <a:latin typeface="Times New Roman" pitchFamily="18" charset="0"/>
                          <a:ea typeface="Calibri"/>
                          <a:cs typeface="Times New Roman" pitchFamily="18" charset="0"/>
                        </a:rPr>
                        <a:t>Tag Line</a:t>
                      </a:r>
                    </a:p>
                  </a:txBody>
                  <a:tcPr marL="68580" marR="68580" marT="0" marB="0"/>
                </a:tc>
                <a:tc>
                  <a:txBody>
                    <a:bodyPr/>
                    <a:lstStyle/>
                    <a:p>
                      <a:pPr marL="0" marR="0" algn="ctr">
                        <a:lnSpc>
                          <a:spcPct val="150000"/>
                        </a:lnSpc>
                        <a:spcBef>
                          <a:spcPts val="0"/>
                        </a:spcBef>
                        <a:spcAft>
                          <a:spcPts val="0"/>
                        </a:spcAft>
                        <a:tabLst>
                          <a:tab pos="4229100" algn="l"/>
                        </a:tabLst>
                      </a:pPr>
                      <a:r>
                        <a:rPr lang="en-US" sz="1600" dirty="0">
                          <a:effectLst/>
                          <a:latin typeface="Times New Roman" pitchFamily="18" charset="0"/>
                          <a:ea typeface="Calibri"/>
                          <a:cs typeface="Times New Roman" pitchFamily="18" charset="0"/>
                        </a:rPr>
                        <a:t>“Hum Main Hai Hero”</a:t>
                      </a:r>
                    </a:p>
                  </a:txBody>
                  <a:tcPr marL="68580" marR="68580" marT="0" marB="0"/>
                </a:tc>
                <a:extLst>
                  <a:ext uri="{0D108BD9-81ED-4DB2-BD59-A6C34878D82A}">
                    <a16:rowId xmlns:a16="http://schemas.microsoft.com/office/drawing/2014/main" val="10010"/>
                  </a:ext>
                </a:extLst>
              </a:tr>
              <a:tr h="381000">
                <a:tc>
                  <a:txBody>
                    <a:bodyPr/>
                    <a:lstStyle/>
                    <a:p>
                      <a:pPr marL="0" marR="0" algn="ctr">
                        <a:lnSpc>
                          <a:spcPct val="150000"/>
                        </a:lnSpc>
                        <a:spcBef>
                          <a:spcPts val="0"/>
                        </a:spcBef>
                        <a:spcAft>
                          <a:spcPts val="0"/>
                        </a:spcAft>
                        <a:tabLst>
                          <a:tab pos="4229100" algn="l"/>
                        </a:tabLst>
                      </a:pPr>
                      <a:r>
                        <a:rPr lang="en-US" sz="1600" b="1" dirty="0">
                          <a:effectLst/>
                          <a:latin typeface="Times New Roman" pitchFamily="18" charset="0"/>
                          <a:ea typeface="Calibri"/>
                          <a:cs typeface="Times New Roman" pitchFamily="18" charset="0"/>
                        </a:rPr>
                        <a:t>Tie-up with bank for loan</a:t>
                      </a:r>
                    </a:p>
                  </a:txBody>
                  <a:tcPr marL="68580" marR="68580" marT="0" marB="0"/>
                </a:tc>
                <a:tc>
                  <a:txBody>
                    <a:bodyPr/>
                    <a:lstStyle/>
                    <a:p>
                      <a:pPr marL="0" marR="0" algn="ctr">
                        <a:lnSpc>
                          <a:spcPct val="150000"/>
                        </a:lnSpc>
                        <a:spcBef>
                          <a:spcPts val="0"/>
                        </a:spcBef>
                        <a:spcAft>
                          <a:spcPts val="0"/>
                        </a:spcAft>
                        <a:tabLst>
                          <a:tab pos="4229100" algn="l"/>
                        </a:tabLst>
                      </a:pPr>
                      <a:r>
                        <a:rPr lang="en-US" sz="1600" dirty="0">
                          <a:effectLst/>
                          <a:latin typeface="Times New Roman" pitchFamily="18" charset="0"/>
                          <a:ea typeface="Calibri"/>
                          <a:cs typeface="Times New Roman" pitchFamily="18" charset="0"/>
                        </a:rPr>
                        <a:t>HDFC, ICICI, AXIS.</a:t>
                      </a:r>
                    </a:p>
                  </a:txBody>
                  <a:tcPr marL="68580" marR="68580" marT="0" marB="0"/>
                </a:tc>
                <a:extLst>
                  <a:ext uri="{0D108BD9-81ED-4DB2-BD59-A6C34878D82A}">
                    <a16:rowId xmlns:a16="http://schemas.microsoft.com/office/drawing/2014/main" val="10011"/>
                  </a:ext>
                </a:extLst>
              </a:tr>
            </a:tbl>
          </a:graphicData>
        </a:graphic>
      </p:graphicFrame>
      <p:sp>
        <p:nvSpPr>
          <p:cNvPr id="3" name="Slide Number Placeholder 2"/>
          <p:cNvSpPr>
            <a:spLocks noGrp="1"/>
          </p:cNvSpPr>
          <p:nvPr>
            <p:ph type="sldNum" sz="quarter" idx="12"/>
          </p:nvPr>
        </p:nvSpPr>
        <p:spPr/>
        <p:txBody>
          <a:bodyPr/>
          <a:lstStyle/>
          <a:p>
            <a:fld id="{24A47311-D7A3-4E80-AFDF-83B3A3510118}" type="slidenum">
              <a:rPr lang="en-US" smtClean="0"/>
              <a:t>14</a:t>
            </a:fld>
            <a:endParaRPr lang="en-US" dirty="0"/>
          </a:p>
        </p:txBody>
      </p:sp>
    </p:spTree>
    <p:extLst>
      <p:ext uri="{BB962C8B-B14F-4D97-AF65-F5344CB8AC3E}">
        <p14:creationId xmlns:p14="http://schemas.microsoft.com/office/powerpoint/2010/main" val="36972867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7620000" cy="1143000"/>
          </a:xfrm>
        </p:spPr>
        <p:txBody>
          <a:bodyPr/>
          <a:lstStyle/>
          <a:p>
            <a:pPr algn="ctr"/>
            <a:r>
              <a:rPr lang="en-US" b="1" dirty="0"/>
              <a:t>SWOT Analysis</a:t>
            </a:r>
          </a:p>
        </p:txBody>
      </p:sp>
      <p:graphicFrame>
        <p:nvGraphicFramePr>
          <p:cNvPr id="5" name="Content Placeholder 6">
            <a:extLst>
              <a:ext uri="{FF2B5EF4-FFF2-40B4-BE49-F238E27FC236}">
                <a16:creationId xmlns:a16="http://schemas.microsoft.com/office/drawing/2014/main" id="{6EABBE06-3BE0-821D-9346-737FFD122F5F}"/>
              </a:ext>
            </a:extLst>
          </p:cNvPr>
          <p:cNvGraphicFramePr>
            <a:graphicFrameLocks noGrp="1"/>
          </p:cNvGraphicFramePr>
          <p:nvPr>
            <p:ph idx="1"/>
            <p:extLst>
              <p:ext uri="{D42A27DB-BD31-4B8C-83A1-F6EECF244321}">
                <p14:modId xmlns:p14="http://schemas.microsoft.com/office/powerpoint/2010/main" val="624068586"/>
              </p:ext>
            </p:extLst>
          </p:nvPr>
        </p:nvGraphicFramePr>
        <p:xfrm>
          <a:off x="457200" y="1219200"/>
          <a:ext cx="76200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4A47311-D7A3-4E80-AFDF-83B3A3510118}" type="slidenum">
              <a:rPr lang="en-US" smtClean="0"/>
              <a:t>15</a:t>
            </a:fld>
            <a:endParaRPr lang="en-US" dirty="0"/>
          </a:p>
        </p:txBody>
      </p:sp>
    </p:spTree>
    <p:extLst>
      <p:ext uri="{BB962C8B-B14F-4D97-AF65-F5344CB8AC3E}">
        <p14:creationId xmlns:p14="http://schemas.microsoft.com/office/powerpoint/2010/main" val="33982360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Product portfolio</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4513665"/>
              </p:ext>
            </p:extLst>
          </p:nvPr>
        </p:nvGraphicFramePr>
        <p:xfrm>
          <a:off x="5334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4A47311-D7A3-4E80-AFDF-83B3A3510118}" type="slidenum">
              <a:rPr lang="en-US" smtClean="0"/>
              <a:t>16</a:t>
            </a:fld>
            <a:endParaRPr lang="en-US" dirty="0"/>
          </a:p>
        </p:txBody>
      </p:sp>
    </p:spTree>
    <p:extLst>
      <p:ext uri="{BB962C8B-B14F-4D97-AF65-F5344CB8AC3E}">
        <p14:creationId xmlns:p14="http://schemas.microsoft.com/office/powerpoint/2010/main" val="23604378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Product portfolio</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8885985"/>
              </p:ext>
            </p:extLst>
          </p:nvPr>
        </p:nvGraphicFramePr>
        <p:xfrm>
          <a:off x="5334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4A47311-D7A3-4E80-AFDF-83B3A3510118}" type="slidenum">
              <a:rPr lang="en-US" smtClean="0"/>
              <a:t>17</a:t>
            </a:fld>
            <a:endParaRPr lang="en-US" dirty="0"/>
          </a:p>
        </p:txBody>
      </p:sp>
    </p:spTree>
    <p:extLst>
      <p:ext uri="{BB962C8B-B14F-4D97-AF65-F5344CB8AC3E}">
        <p14:creationId xmlns:p14="http://schemas.microsoft.com/office/powerpoint/2010/main" val="22952055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Literature Review</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96392508"/>
              </p:ext>
            </p:extLst>
          </p:nvPr>
        </p:nvGraphicFramePr>
        <p:xfrm>
          <a:off x="381000" y="1676400"/>
          <a:ext cx="7772400" cy="4663440"/>
        </p:xfrm>
        <a:graphic>
          <a:graphicData uri="http://schemas.openxmlformats.org/drawingml/2006/table">
            <a:tbl>
              <a:tblPr firstRow="1" bandRow="1">
                <a:tableStyleId>{7DF18680-E054-41AD-8BC1-D1AEF772440D}</a:tableStyleId>
              </a:tblPr>
              <a:tblGrid>
                <a:gridCol w="38100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70840">
                <a:tc>
                  <a:txBody>
                    <a:bodyPr/>
                    <a:lstStyle/>
                    <a:p>
                      <a:pPr algn="ctr"/>
                      <a:endParaRPr lang="en-US" sz="2400" kern="1200" dirty="0">
                        <a:effectLst/>
                        <a:latin typeface="Times New Roman" pitchFamily="18" charset="0"/>
                        <a:cs typeface="Times New Roman" pitchFamily="18" charset="0"/>
                      </a:endParaRPr>
                    </a:p>
                    <a:p>
                      <a:pPr algn="ctr"/>
                      <a:endParaRPr lang="en-US" sz="2400" kern="1200" dirty="0">
                        <a:effectLst/>
                        <a:latin typeface="Times New Roman" pitchFamily="18" charset="0"/>
                        <a:cs typeface="Times New Roman" pitchFamily="18" charset="0"/>
                      </a:endParaRPr>
                    </a:p>
                    <a:p>
                      <a:pPr algn="ctr"/>
                      <a:endParaRPr lang="en-US" sz="2400" kern="1200" dirty="0">
                        <a:effectLst/>
                        <a:latin typeface="Times New Roman" pitchFamily="18" charset="0"/>
                        <a:cs typeface="Times New Roman" pitchFamily="18" charset="0"/>
                      </a:endParaRPr>
                    </a:p>
                    <a:p>
                      <a:pPr algn="ctr"/>
                      <a:endParaRPr lang="en-US" sz="2400" kern="1200" dirty="0">
                        <a:effectLst/>
                        <a:latin typeface="Times New Roman" pitchFamily="18" charset="0"/>
                        <a:cs typeface="Times New Roman" pitchFamily="18" charset="0"/>
                      </a:endParaRPr>
                    </a:p>
                    <a:p>
                      <a:pPr algn="ctr"/>
                      <a:r>
                        <a:rPr lang="en-US" sz="2400" kern="1200" dirty="0">
                          <a:effectLst/>
                          <a:latin typeface="Times New Roman" pitchFamily="18" charset="0"/>
                          <a:cs typeface="Times New Roman" pitchFamily="18" charset="0"/>
                        </a:rPr>
                        <a:t>Vishnu Kumar </a:t>
                      </a:r>
                      <a:r>
                        <a:rPr lang="en-US" sz="2400" kern="1200" dirty="0" err="1">
                          <a:effectLst/>
                          <a:latin typeface="Times New Roman" pitchFamily="18" charset="0"/>
                          <a:cs typeface="Times New Roman" pitchFamily="18" charset="0"/>
                        </a:rPr>
                        <a:t>Umrao</a:t>
                      </a:r>
                      <a:r>
                        <a:rPr lang="en-US" sz="2400" kern="1200" dirty="0">
                          <a:effectLst/>
                          <a:latin typeface="Times New Roman" pitchFamily="18" charset="0"/>
                          <a:cs typeface="Times New Roman" pitchFamily="18" charset="0"/>
                        </a:rPr>
                        <a:t>(2021) </a:t>
                      </a:r>
                      <a:endParaRPr lang="en-US" sz="2400" dirty="0">
                        <a:latin typeface="Times New Roman" pitchFamily="18" charset="0"/>
                        <a:cs typeface="Times New Roman" pitchFamily="18" charset="0"/>
                      </a:endParaRPr>
                    </a:p>
                  </a:txBody>
                  <a:tcPr/>
                </a:tc>
                <a:tc>
                  <a:txBody>
                    <a:bodyPr/>
                    <a:lstStyle/>
                    <a:p>
                      <a:pPr algn="just"/>
                      <a:r>
                        <a:rPr lang="en-US" sz="2000" b="0" kern="1200" dirty="0">
                          <a:solidFill>
                            <a:schemeClr val="lt1"/>
                          </a:solidFill>
                          <a:effectLst/>
                          <a:latin typeface="Times New Roman" pitchFamily="18" charset="0"/>
                          <a:ea typeface="+mn-ea"/>
                          <a:cs typeface="Times New Roman" pitchFamily="18" charset="0"/>
                        </a:rPr>
                        <a:t>A customer satisfaction study should begin by asking about the factors affecting customer satisfaction, how important those factors are for the whole, and the level of customer satisfaction. A problem with customer satisfaction surveys (Naumann, 1994) is that a poor customer satisfaction </a:t>
                      </a:r>
                      <a:r>
                        <a:rPr lang="en-US" sz="2000" b="0" kern="1200" dirty="0" err="1">
                          <a:solidFill>
                            <a:schemeClr val="lt1"/>
                          </a:solidFill>
                          <a:effectLst/>
                          <a:latin typeface="Times New Roman" pitchFamily="18" charset="0"/>
                          <a:ea typeface="+mn-ea"/>
                          <a:cs typeface="Times New Roman" pitchFamily="18" charset="0"/>
                        </a:rPr>
                        <a:t>programme</a:t>
                      </a:r>
                      <a:r>
                        <a:rPr lang="en-US" sz="2000" b="0" kern="1200" dirty="0">
                          <a:solidFill>
                            <a:schemeClr val="lt1"/>
                          </a:solidFill>
                          <a:effectLst/>
                          <a:latin typeface="Times New Roman" pitchFamily="18" charset="0"/>
                          <a:ea typeface="+mn-ea"/>
                          <a:cs typeface="Times New Roman" pitchFamily="18" charset="0"/>
                        </a:rPr>
                        <a:t> yields vague data and raises customer expectations. If customer expectations are raised and a company's performance remains the same, the customer's overall satisfaction will decrease</a:t>
                      </a:r>
                      <a:endParaRPr lang="en-US" sz="2000" b="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bl>
          </a:graphicData>
        </a:graphic>
      </p:graphicFrame>
      <p:sp>
        <p:nvSpPr>
          <p:cNvPr id="3" name="Slide Number Placeholder 2"/>
          <p:cNvSpPr>
            <a:spLocks noGrp="1"/>
          </p:cNvSpPr>
          <p:nvPr>
            <p:ph type="sldNum" sz="quarter" idx="12"/>
          </p:nvPr>
        </p:nvSpPr>
        <p:spPr/>
        <p:txBody>
          <a:bodyPr/>
          <a:lstStyle/>
          <a:p>
            <a:fld id="{24A47311-D7A3-4E80-AFDF-83B3A3510118}" type="slidenum">
              <a:rPr lang="en-US" smtClean="0"/>
              <a:t>18</a:t>
            </a:fld>
            <a:endParaRPr lang="en-US" dirty="0"/>
          </a:p>
        </p:txBody>
      </p:sp>
    </p:spTree>
    <p:extLst>
      <p:ext uri="{BB962C8B-B14F-4D97-AF65-F5344CB8AC3E}">
        <p14:creationId xmlns:p14="http://schemas.microsoft.com/office/powerpoint/2010/main" val="7563872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00" cy="1143000"/>
          </a:xfrm>
        </p:spPr>
        <p:txBody>
          <a:bodyPr/>
          <a:lstStyle/>
          <a:p>
            <a:pPr algn="ctr"/>
            <a:r>
              <a:rPr lang="en-US" b="1" dirty="0">
                <a:latin typeface="Times New Roman" pitchFamily="18" charset="0"/>
                <a:cs typeface="Times New Roman" pitchFamily="18" charset="0"/>
              </a:rPr>
              <a:t>Literature Review</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15317032"/>
              </p:ext>
            </p:extLst>
          </p:nvPr>
        </p:nvGraphicFramePr>
        <p:xfrm>
          <a:off x="450376" y="914400"/>
          <a:ext cx="7772400" cy="5897880"/>
        </p:xfrm>
        <a:graphic>
          <a:graphicData uri="http://schemas.openxmlformats.org/drawingml/2006/table">
            <a:tbl>
              <a:tblPr firstRow="1" bandRow="1">
                <a:tableStyleId>{7DF18680-E054-41AD-8BC1-D1AEF772440D}</a:tableStyleId>
              </a:tblPr>
              <a:tblGrid>
                <a:gridCol w="3810001">
                  <a:extLst>
                    <a:ext uri="{9D8B030D-6E8A-4147-A177-3AD203B41FA5}">
                      <a16:colId xmlns:a16="http://schemas.microsoft.com/office/drawing/2014/main" val="20000"/>
                    </a:ext>
                  </a:extLst>
                </a:gridCol>
                <a:gridCol w="3962399">
                  <a:extLst>
                    <a:ext uri="{9D8B030D-6E8A-4147-A177-3AD203B41FA5}">
                      <a16:colId xmlns:a16="http://schemas.microsoft.com/office/drawing/2014/main" val="20001"/>
                    </a:ext>
                  </a:extLst>
                </a:gridCol>
              </a:tblGrid>
              <a:tr h="5697258">
                <a:tc>
                  <a:txBody>
                    <a:bodyPr/>
                    <a:lstStyle/>
                    <a:p>
                      <a:pPr algn="ctr"/>
                      <a:endParaRPr lang="en-US" sz="2400" kern="1200" dirty="0">
                        <a:effectLst/>
                        <a:latin typeface="Times New Roman" pitchFamily="18" charset="0"/>
                        <a:cs typeface="Times New Roman" pitchFamily="18" charset="0"/>
                      </a:endParaRPr>
                    </a:p>
                    <a:p>
                      <a:pPr algn="ctr"/>
                      <a:endParaRPr lang="en-US" sz="2400" kern="1200" dirty="0">
                        <a:effectLst/>
                        <a:latin typeface="Times New Roman" pitchFamily="18" charset="0"/>
                        <a:cs typeface="Times New Roman" pitchFamily="18" charset="0"/>
                      </a:endParaRPr>
                    </a:p>
                    <a:p>
                      <a:pPr algn="ctr"/>
                      <a:endParaRPr lang="en-US" sz="2400" kern="1200" dirty="0">
                        <a:effectLst/>
                        <a:latin typeface="Times New Roman" pitchFamily="18" charset="0"/>
                        <a:cs typeface="Times New Roman" pitchFamily="18" charset="0"/>
                      </a:endParaRPr>
                    </a:p>
                    <a:p>
                      <a:pPr algn="ctr"/>
                      <a:endParaRPr lang="en-US" sz="2400" kern="1200" dirty="0">
                        <a:effectLst/>
                        <a:latin typeface="Times New Roman" pitchFamily="18" charset="0"/>
                        <a:cs typeface="Times New Roman" pitchFamily="18" charset="0"/>
                      </a:endParaRPr>
                    </a:p>
                    <a:p>
                      <a:pPr algn="ctr"/>
                      <a:endParaRPr lang="en-US" sz="2400" kern="1200" dirty="0">
                        <a:effectLst/>
                        <a:latin typeface="Times New Roman" pitchFamily="18" charset="0"/>
                        <a:cs typeface="Times New Roman" pitchFamily="18" charset="0"/>
                      </a:endParaRPr>
                    </a:p>
                    <a:p>
                      <a:pPr algn="ctr"/>
                      <a:r>
                        <a:rPr lang="en-US" sz="2400" kern="1200" dirty="0">
                          <a:effectLst/>
                          <a:latin typeface="Times New Roman" pitchFamily="18" charset="0"/>
                          <a:cs typeface="Times New Roman" pitchFamily="18" charset="0"/>
                        </a:rPr>
                        <a:t> </a:t>
                      </a:r>
                    </a:p>
                    <a:p>
                      <a:pPr algn="ctr"/>
                      <a:endParaRPr lang="en-US" sz="2400" b="1" kern="1200" dirty="0">
                        <a:solidFill>
                          <a:schemeClr val="lt1"/>
                        </a:solidFill>
                        <a:effectLst/>
                        <a:latin typeface="Times New Roman" pitchFamily="18" charset="0"/>
                        <a:ea typeface="+mn-ea"/>
                        <a:cs typeface="Times New Roman" pitchFamily="18" charset="0"/>
                      </a:endParaRPr>
                    </a:p>
                    <a:p>
                      <a:pPr algn="ctr"/>
                      <a:r>
                        <a:rPr lang="en-US" sz="2400" b="1" kern="1200" dirty="0" err="1">
                          <a:solidFill>
                            <a:schemeClr val="lt1"/>
                          </a:solidFill>
                          <a:effectLst/>
                          <a:latin typeface="Times New Roman" pitchFamily="18" charset="0"/>
                          <a:ea typeface="+mn-ea"/>
                          <a:cs typeface="Times New Roman" pitchFamily="18" charset="0"/>
                        </a:rPr>
                        <a:t>Kunal</a:t>
                      </a:r>
                      <a:r>
                        <a:rPr lang="en-US" sz="2400" b="1" kern="1200" dirty="0">
                          <a:solidFill>
                            <a:schemeClr val="lt1"/>
                          </a:solidFill>
                          <a:effectLst/>
                          <a:latin typeface="Times New Roman" pitchFamily="18" charset="0"/>
                          <a:ea typeface="+mn-ea"/>
                          <a:cs typeface="Times New Roman" pitchFamily="18" charset="0"/>
                        </a:rPr>
                        <a:t> Patel &amp; Anuradha Pathak(2022) </a:t>
                      </a:r>
                      <a:endParaRPr lang="en-US" sz="2400" dirty="0">
                        <a:latin typeface="Times New Roman" pitchFamily="18" charset="0"/>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900" b="0" kern="1200" dirty="0">
                          <a:solidFill>
                            <a:schemeClr val="lt1"/>
                          </a:solidFill>
                          <a:effectLst/>
                          <a:latin typeface="Times New Roman" pitchFamily="18" charset="0"/>
                          <a:ea typeface="+mn-ea"/>
                          <a:cs typeface="Times New Roman" pitchFamily="18" charset="0"/>
                        </a:rPr>
                        <a:t>The objective of the study is to study the customer’s satisfaction level towards products of Hero MotoCorp demographically, to study factors that lead to consumer satisfaction, to study about the knowledge of people of Navsari city towards products &amp; service of Hero MotoCorp across occupation, to study overall consumer satisfaction towards services offered by the company. For this research data are collected from the questionnaire which was being filled up by the customers who purchased vehicles from Metro Motors Navsari. After collecting the data through questionnaire I have come to know about how the customers are satisfied or dissatisfied with company.</a:t>
                      </a:r>
                    </a:p>
                    <a:p>
                      <a:pPr algn="just"/>
                      <a:endParaRPr lang="en-US" sz="2000" b="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bl>
          </a:graphicData>
        </a:graphic>
      </p:graphicFrame>
      <p:sp>
        <p:nvSpPr>
          <p:cNvPr id="3" name="Slide Number Placeholder 2"/>
          <p:cNvSpPr>
            <a:spLocks noGrp="1"/>
          </p:cNvSpPr>
          <p:nvPr>
            <p:ph type="sldNum" sz="quarter" idx="12"/>
          </p:nvPr>
        </p:nvSpPr>
        <p:spPr/>
        <p:txBody>
          <a:bodyPr/>
          <a:lstStyle/>
          <a:p>
            <a:fld id="{24A47311-D7A3-4E80-AFDF-83B3A3510118}" type="slidenum">
              <a:rPr lang="en-US" smtClean="0"/>
              <a:t>19</a:t>
            </a:fld>
            <a:endParaRPr lang="en-US" dirty="0"/>
          </a:p>
        </p:txBody>
      </p:sp>
    </p:spTree>
    <p:extLst>
      <p:ext uri="{BB962C8B-B14F-4D97-AF65-F5344CB8AC3E}">
        <p14:creationId xmlns:p14="http://schemas.microsoft.com/office/powerpoint/2010/main" val="39762567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391400" cy="838200"/>
          </a:xfrm>
        </p:spPr>
        <p:txBody>
          <a:bodyPr/>
          <a:lstStyle/>
          <a:p>
            <a:r>
              <a:rPr lang="en-US" sz="4800" b="1" dirty="0">
                <a:latin typeface="Times New Roman" pitchFamily="18" charset="0"/>
                <a:cs typeface="Times New Roman" pitchFamily="18" charset="0"/>
              </a:rPr>
              <a:t>      Flow of presentation</a:t>
            </a:r>
          </a:p>
        </p:txBody>
      </p:sp>
      <p:graphicFrame>
        <p:nvGraphicFramePr>
          <p:cNvPr id="4" name="Table 3"/>
          <p:cNvGraphicFramePr>
            <a:graphicFrameLocks noGrp="1"/>
          </p:cNvGraphicFramePr>
          <p:nvPr>
            <p:extLst>
              <p:ext uri="{D42A27DB-BD31-4B8C-83A1-F6EECF244321}">
                <p14:modId xmlns:p14="http://schemas.microsoft.com/office/powerpoint/2010/main" val="2738642404"/>
              </p:ext>
            </p:extLst>
          </p:nvPr>
        </p:nvGraphicFramePr>
        <p:xfrm>
          <a:off x="838200" y="914400"/>
          <a:ext cx="6858000" cy="5943600"/>
        </p:xfrm>
        <a:graphic>
          <a:graphicData uri="http://schemas.openxmlformats.org/drawingml/2006/table">
            <a:tbl>
              <a:tblPr firstRow="1" bandRow="1">
                <a:tableStyleId>{7DF18680-E054-41AD-8BC1-D1AEF772440D}</a:tableStyleId>
              </a:tblPr>
              <a:tblGrid>
                <a:gridCol w="6858000">
                  <a:extLst>
                    <a:ext uri="{9D8B030D-6E8A-4147-A177-3AD203B41FA5}">
                      <a16:colId xmlns:a16="http://schemas.microsoft.com/office/drawing/2014/main" val="20000"/>
                    </a:ext>
                  </a:extLst>
                </a:gridCol>
              </a:tblGrid>
              <a:tr h="445477">
                <a:tc>
                  <a:txBody>
                    <a:bodyPr/>
                    <a:lstStyle/>
                    <a:p>
                      <a:pPr algn="ctr"/>
                      <a:r>
                        <a:rPr lang="en-US" sz="2400" dirty="0">
                          <a:latin typeface="Times New Roman" pitchFamily="18" charset="0"/>
                          <a:cs typeface="Times New Roman" pitchFamily="18" charset="0"/>
                        </a:rPr>
                        <a:t>Introduction</a:t>
                      </a:r>
                    </a:p>
                  </a:txBody>
                  <a:tcPr/>
                </a:tc>
                <a:extLst>
                  <a:ext uri="{0D108BD9-81ED-4DB2-BD59-A6C34878D82A}">
                    <a16:rowId xmlns:a16="http://schemas.microsoft.com/office/drawing/2014/main" val="10000"/>
                  </a:ext>
                </a:extLst>
              </a:tr>
              <a:tr h="445477">
                <a:tc>
                  <a:txBody>
                    <a:bodyPr/>
                    <a:lstStyle/>
                    <a:p>
                      <a:pPr algn="ctr"/>
                      <a:r>
                        <a:rPr lang="en-US" sz="2400" dirty="0">
                          <a:latin typeface="Times New Roman" pitchFamily="18" charset="0"/>
                          <a:cs typeface="Times New Roman" pitchFamily="18" charset="0"/>
                        </a:rPr>
                        <a:t>Industry’s growth</a:t>
                      </a:r>
                    </a:p>
                  </a:txBody>
                  <a:tcPr/>
                </a:tc>
                <a:extLst>
                  <a:ext uri="{0D108BD9-81ED-4DB2-BD59-A6C34878D82A}">
                    <a16:rowId xmlns:a16="http://schemas.microsoft.com/office/drawing/2014/main" val="10001"/>
                  </a:ext>
                </a:extLst>
              </a:tr>
              <a:tr h="445477">
                <a:tc>
                  <a:txBody>
                    <a:bodyPr/>
                    <a:lstStyle/>
                    <a:p>
                      <a:pPr algn="ctr"/>
                      <a:r>
                        <a:rPr lang="en-US" sz="2400" dirty="0">
                          <a:latin typeface="Times New Roman" pitchFamily="18" charset="0"/>
                          <a:cs typeface="Times New Roman" pitchFamily="18" charset="0"/>
                        </a:rPr>
                        <a:t>Top 10 companies</a:t>
                      </a:r>
                      <a:r>
                        <a:rPr lang="en-US" sz="2400" baseline="0" dirty="0">
                          <a:latin typeface="Times New Roman" pitchFamily="18" charset="0"/>
                          <a:cs typeface="Times New Roman" pitchFamily="18" charset="0"/>
                        </a:rPr>
                        <a:t> in Automobile industry</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445477">
                <a:tc>
                  <a:txBody>
                    <a:bodyPr/>
                    <a:lstStyle/>
                    <a:p>
                      <a:pPr algn="ctr"/>
                      <a:r>
                        <a:rPr lang="en-US" sz="2400" dirty="0">
                          <a:latin typeface="Times New Roman" pitchFamily="18" charset="0"/>
                          <a:cs typeface="Times New Roman" pitchFamily="18" charset="0"/>
                        </a:rPr>
                        <a:t>Porter’s Five</a:t>
                      </a:r>
                      <a:r>
                        <a:rPr lang="en-US" sz="2400" baseline="0" dirty="0">
                          <a:latin typeface="Times New Roman" pitchFamily="18" charset="0"/>
                          <a:cs typeface="Times New Roman" pitchFamily="18" charset="0"/>
                        </a:rPr>
                        <a:t> Force</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445477">
                <a:tc>
                  <a:txBody>
                    <a:bodyPr/>
                    <a:lstStyle/>
                    <a:p>
                      <a:pPr algn="ctr"/>
                      <a:r>
                        <a:rPr lang="en-US" sz="2400" dirty="0">
                          <a:latin typeface="Times New Roman" pitchFamily="18" charset="0"/>
                          <a:cs typeface="Times New Roman" pitchFamily="18" charset="0"/>
                        </a:rPr>
                        <a:t>Company chosen</a:t>
                      </a:r>
                    </a:p>
                  </a:txBody>
                  <a:tcPr/>
                </a:tc>
                <a:extLst>
                  <a:ext uri="{0D108BD9-81ED-4DB2-BD59-A6C34878D82A}">
                    <a16:rowId xmlns:a16="http://schemas.microsoft.com/office/drawing/2014/main" val="10004"/>
                  </a:ext>
                </a:extLst>
              </a:tr>
              <a:tr h="445477">
                <a:tc>
                  <a:txBody>
                    <a:bodyPr/>
                    <a:lstStyle/>
                    <a:p>
                      <a:pPr algn="ctr"/>
                      <a:r>
                        <a:rPr lang="en-US" sz="2400" b="0" kern="1200" dirty="0">
                          <a:solidFill>
                            <a:schemeClr val="dk1"/>
                          </a:solidFill>
                          <a:effectLst/>
                          <a:latin typeface="Times New Roman" pitchFamily="18" charset="0"/>
                          <a:ea typeface="+mn-ea"/>
                          <a:cs typeface="Times New Roman" pitchFamily="18" charset="0"/>
                        </a:rPr>
                        <a:t>SWOT Analysis</a:t>
                      </a:r>
                      <a:endParaRPr lang="en-US" sz="2400" b="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445477">
                <a:tc>
                  <a:txBody>
                    <a:bodyPr/>
                    <a:lstStyle/>
                    <a:p>
                      <a:pPr algn="ctr"/>
                      <a:r>
                        <a:rPr lang="en-US" sz="2400" dirty="0">
                          <a:latin typeface="Times New Roman" pitchFamily="18" charset="0"/>
                          <a:cs typeface="Times New Roman" pitchFamily="18" charset="0"/>
                        </a:rPr>
                        <a:t>Literature</a:t>
                      </a:r>
                      <a:r>
                        <a:rPr lang="en-US" sz="2400" baseline="0" dirty="0">
                          <a:latin typeface="Times New Roman" pitchFamily="18" charset="0"/>
                          <a:cs typeface="Times New Roman" pitchFamily="18" charset="0"/>
                        </a:rPr>
                        <a:t> Review</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4454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effectLst/>
                          <a:latin typeface="Times New Roman" pitchFamily="18" charset="0"/>
                          <a:ea typeface="+mn-ea"/>
                          <a:cs typeface="Times New Roman" pitchFamily="18" charset="0"/>
                        </a:rPr>
                        <a:t>why is this research conducted? </a:t>
                      </a:r>
                    </a:p>
                  </a:txBody>
                  <a:tcPr/>
                </a:tc>
                <a:extLst>
                  <a:ext uri="{0D108BD9-81ED-4DB2-BD59-A6C34878D82A}">
                    <a16:rowId xmlns:a16="http://schemas.microsoft.com/office/drawing/2014/main" val="10007"/>
                  </a:ext>
                </a:extLst>
              </a:tr>
              <a:tr h="445477">
                <a:tc>
                  <a:txBody>
                    <a:bodyPr/>
                    <a:lstStyle/>
                    <a:p>
                      <a:pPr algn="ctr"/>
                      <a:r>
                        <a:rPr lang="en-US" sz="2400" b="0" kern="1200" dirty="0">
                          <a:solidFill>
                            <a:schemeClr val="dk1"/>
                          </a:solidFill>
                          <a:effectLst/>
                          <a:latin typeface="Times New Roman" pitchFamily="18" charset="0"/>
                          <a:ea typeface="+mn-ea"/>
                          <a:cs typeface="Times New Roman" pitchFamily="18" charset="0"/>
                        </a:rPr>
                        <a:t>Research Methodology </a:t>
                      </a:r>
                    </a:p>
                  </a:txBody>
                  <a:tcPr/>
                </a:tc>
                <a:extLst>
                  <a:ext uri="{0D108BD9-81ED-4DB2-BD59-A6C34878D82A}">
                    <a16:rowId xmlns:a16="http://schemas.microsoft.com/office/drawing/2014/main" val="10008"/>
                  </a:ext>
                </a:extLst>
              </a:tr>
              <a:tr h="445477">
                <a:tc>
                  <a:txBody>
                    <a:bodyPr/>
                    <a:lstStyle/>
                    <a:p>
                      <a:pPr algn="ctr"/>
                      <a:r>
                        <a:rPr lang="en-US" sz="2400" b="0" kern="1200" dirty="0">
                          <a:solidFill>
                            <a:schemeClr val="dk1"/>
                          </a:solidFill>
                          <a:effectLst/>
                          <a:latin typeface="Times New Roman" pitchFamily="18" charset="0"/>
                          <a:ea typeface="+mn-ea"/>
                          <a:cs typeface="Times New Roman" pitchFamily="18" charset="0"/>
                        </a:rPr>
                        <a:t>Results of research</a:t>
                      </a:r>
                    </a:p>
                  </a:txBody>
                  <a:tcPr/>
                </a:tc>
                <a:extLst>
                  <a:ext uri="{0D108BD9-81ED-4DB2-BD59-A6C34878D82A}">
                    <a16:rowId xmlns:a16="http://schemas.microsoft.com/office/drawing/2014/main" val="10009"/>
                  </a:ext>
                </a:extLst>
              </a:tr>
              <a:tr h="445477">
                <a:tc>
                  <a:txBody>
                    <a:bodyPr/>
                    <a:lstStyle/>
                    <a:p>
                      <a:pPr algn="ctr"/>
                      <a:r>
                        <a:rPr lang="en-US" sz="2400" b="0" kern="1200" dirty="0">
                          <a:solidFill>
                            <a:schemeClr val="dk1"/>
                          </a:solidFill>
                          <a:effectLst/>
                          <a:latin typeface="Times New Roman" pitchFamily="18" charset="0"/>
                          <a:ea typeface="+mn-ea"/>
                          <a:cs typeface="Times New Roman" pitchFamily="18" charset="0"/>
                        </a:rPr>
                        <a:t>Limitations of research</a:t>
                      </a:r>
                    </a:p>
                  </a:txBody>
                  <a:tcPr/>
                </a:tc>
                <a:extLst>
                  <a:ext uri="{0D108BD9-81ED-4DB2-BD59-A6C34878D82A}">
                    <a16:rowId xmlns:a16="http://schemas.microsoft.com/office/drawing/2014/main" val="10010"/>
                  </a:ext>
                </a:extLst>
              </a:tr>
              <a:tr h="445477">
                <a:tc>
                  <a:txBody>
                    <a:bodyPr/>
                    <a:lstStyle/>
                    <a:p>
                      <a:pPr algn="ctr"/>
                      <a:r>
                        <a:rPr lang="en-US" sz="2400" b="0" kern="1200" dirty="0">
                          <a:solidFill>
                            <a:schemeClr val="dk1"/>
                          </a:solidFill>
                          <a:effectLst/>
                          <a:latin typeface="Times New Roman" pitchFamily="18" charset="0"/>
                          <a:ea typeface="+mn-ea"/>
                          <a:cs typeface="Times New Roman" pitchFamily="18" charset="0"/>
                        </a:rPr>
                        <a:t>To conclude</a:t>
                      </a:r>
                    </a:p>
                  </a:txBody>
                  <a:tcPr/>
                </a:tc>
                <a:extLst>
                  <a:ext uri="{0D108BD9-81ED-4DB2-BD59-A6C34878D82A}">
                    <a16:rowId xmlns:a16="http://schemas.microsoft.com/office/drawing/2014/main" val="10011"/>
                  </a:ext>
                </a:extLst>
              </a:tr>
              <a:tr h="445477">
                <a:tc>
                  <a:txBody>
                    <a:bodyPr/>
                    <a:lstStyle/>
                    <a:p>
                      <a:pPr algn="ctr"/>
                      <a:r>
                        <a:rPr lang="en-US" sz="2400" b="0" dirty="0">
                          <a:latin typeface="Times New Roman" pitchFamily="18" charset="0"/>
                          <a:cs typeface="Times New Roman" pitchFamily="18" charset="0"/>
                        </a:rPr>
                        <a:t>Bibliography</a:t>
                      </a:r>
                      <a:endParaRPr lang="en-US" sz="2400" b="0" kern="1200" dirty="0">
                        <a:solidFill>
                          <a:schemeClr val="dk1"/>
                        </a:solidFill>
                        <a:effectLst/>
                        <a:latin typeface="Times New Roman" pitchFamily="18" charset="0"/>
                        <a:ea typeface="+mn-ea"/>
                        <a:cs typeface="Times New Roman" pitchFamily="18" charset="0"/>
                      </a:endParaRPr>
                    </a:p>
                  </a:txBody>
                  <a:tcPr/>
                </a:tc>
                <a:extLst>
                  <a:ext uri="{0D108BD9-81ED-4DB2-BD59-A6C34878D82A}">
                    <a16:rowId xmlns:a16="http://schemas.microsoft.com/office/drawing/2014/main" val="10012"/>
                  </a:ext>
                </a:extLst>
              </a:tr>
            </a:tbl>
          </a:graphicData>
        </a:graphic>
      </p:graphicFrame>
      <p:sp>
        <p:nvSpPr>
          <p:cNvPr id="3" name="Slide Number Placeholder 2"/>
          <p:cNvSpPr>
            <a:spLocks noGrp="1"/>
          </p:cNvSpPr>
          <p:nvPr>
            <p:ph type="sldNum" sz="quarter" idx="12"/>
          </p:nvPr>
        </p:nvSpPr>
        <p:spPr/>
        <p:txBody>
          <a:bodyPr/>
          <a:lstStyle/>
          <a:p>
            <a:fld id="{24A47311-D7A3-4E80-AFDF-83B3A3510118}" type="slidenum">
              <a:rPr lang="en-US" smtClean="0"/>
              <a:t>2</a:t>
            </a:fld>
            <a:endParaRPr lang="en-US" dirty="0"/>
          </a:p>
        </p:txBody>
      </p:sp>
    </p:spTree>
    <p:extLst>
      <p:ext uri="{BB962C8B-B14F-4D97-AF65-F5344CB8AC3E}">
        <p14:creationId xmlns:p14="http://schemas.microsoft.com/office/powerpoint/2010/main" val="38369696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143000"/>
          </a:xfrm>
        </p:spPr>
        <p:txBody>
          <a:bodyPr/>
          <a:lstStyle/>
          <a:p>
            <a:pPr algn="ctr"/>
            <a:r>
              <a:rPr lang="en-US" b="1" dirty="0">
                <a:latin typeface="Times New Roman" pitchFamily="18" charset="0"/>
                <a:cs typeface="Times New Roman" pitchFamily="18" charset="0"/>
              </a:rPr>
              <a:t>Literature Review</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95736919"/>
              </p:ext>
            </p:extLst>
          </p:nvPr>
        </p:nvGraphicFramePr>
        <p:xfrm>
          <a:off x="304800" y="1219200"/>
          <a:ext cx="8001000" cy="4953000"/>
        </p:xfrm>
        <a:graphic>
          <a:graphicData uri="http://schemas.openxmlformats.org/drawingml/2006/table">
            <a:tbl>
              <a:tblPr firstRow="1" bandRow="1">
                <a:tableStyleId>{7DF18680-E054-41AD-8BC1-D1AEF772440D}</a:tableStyleId>
              </a:tblPr>
              <a:tblGrid>
                <a:gridCol w="3922059">
                  <a:extLst>
                    <a:ext uri="{9D8B030D-6E8A-4147-A177-3AD203B41FA5}">
                      <a16:colId xmlns:a16="http://schemas.microsoft.com/office/drawing/2014/main" val="20000"/>
                    </a:ext>
                  </a:extLst>
                </a:gridCol>
                <a:gridCol w="4078941">
                  <a:extLst>
                    <a:ext uri="{9D8B030D-6E8A-4147-A177-3AD203B41FA5}">
                      <a16:colId xmlns:a16="http://schemas.microsoft.com/office/drawing/2014/main" val="20001"/>
                    </a:ext>
                  </a:extLst>
                </a:gridCol>
              </a:tblGrid>
              <a:tr h="4953000">
                <a:tc>
                  <a:txBody>
                    <a:bodyPr/>
                    <a:lstStyle/>
                    <a:p>
                      <a:pPr algn="ctr"/>
                      <a:endParaRPr lang="en-US" sz="2400" kern="1200" dirty="0">
                        <a:effectLst/>
                        <a:latin typeface="Times New Roman" pitchFamily="18" charset="0"/>
                        <a:cs typeface="Times New Roman" pitchFamily="18" charset="0"/>
                      </a:endParaRPr>
                    </a:p>
                    <a:p>
                      <a:pPr algn="ctr"/>
                      <a:endParaRPr lang="en-US" sz="2400" kern="1200" dirty="0">
                        <a:effectLst/>
                        <a:latin typeface="Times New Roman" pitchFamily="18" charset="0"/>
                        <a:cs typeface="Times New Roman" pitchFamily="18" charset="0"/>
                      </a:endParaRPr>
                    </a:p>
                    <a:p>
                      <a:pPr algn="ctr"/>
                      <a:endParaRPr lang="en-US" sz="2400" kern="1200" dirty="0">
                        <a:effectLst/>
                        <a:latin typeface="Times New Roman" pitchFamily="18" charset="0"/>
                        <a:cs typeface="Times New Roman" pitchFamily="18" charset="0"/>
                      </a:endParaRPr>
                    </a:p>
                    <a:p>
                      <a:pPr algn="ctr"/>
                      <a:endParaRPr lang="en-US" sz="2400" kern="1200" dirty="0">
                        <a:effectLst/>
                        <a:latin typeface="Times New Roman" pitchFamily="18" charset="0"/>
                        <a:cs typeface="Times New Roman" pitchFamily="18" charset="0"/>
                      </a:endParaRPr>
                    </a:p>
                    <a:p>
                      <a:pPr algn="ctr"/>
                      <a:endParaRPr lang="en-US" sz="2400" b="1" kern="1200" dirty="0">
                        <a:solidFill>
                          <a:schemeClr val="lt1"/>
                        </a:solidFill>
                        <a:effectLst/>
                        <a:latin typeface="Times New Roman" pitchFamily="18" charset="0"/>
                        <a:ea typeface="+mn-ea"/>
                        <a:cs typeface="Times New Roman" pitchFamily="18" charset="0"/>
                      </a:endParaRPr>
                    </a:p>
                    <a:p>
                      <a:pPr algn="ctr"/>
                      <a:r>
                        <a:rPr lang="en-US" sz="2400" b="1" kern="1200" dirty="0">
                          <a:solidFill>
                            <a:schemeClr val="lt1"/>
                          </a:solidFill>
                          <a:effectLst/>
                          <a:latin typeface="Times New Roman" pitchFamily="18" charset="0"/>
                          <a:ea typeface="+mn-ea"/>
                          <a:cs typeface="Times New Roman" pitchFamily="18" charset="0"/>
                        </a:rPr>
                        <a:t>Preet Kamlesh Patel &amp; Taral Patel(2020) </a:t>
                      </a:r>
                      <a:endParaRPr lang="en-US" sz="2400" dirty="0">
                        <a:latin typeface="Times New Roman" pitchFamily="18" charset="0"/>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Customer satisfaction is the key factor for successful and depends highly on the behaviors of frontline service providers. Customers should be managed as assets, and that customers vary in their needs, preferences, and buying behavior. This research was conducted to Study Customer Satisfaction towards Products of Hero Motocorp.  The results show that people are less satisfied with deluxe, extreme and glamour bike so they have to improve that product. </a:t>
                      </a:r>
                    </a:p>
                    <a:p>
                      <a:pPr algn="just"/>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sp>
        <p:nvSpPr>
          <p:cNvPr id="3" name="Slide Number Placeholder 2"/>
          <p:cNvSpPr>
            <a:spLocks noGrp="1"/>
          </p:cNvSpPr>
          <p:nvPr>
            <p:ph type="sldNum" sz="quarter" idx="12"/>
          </p:nvPr>
        </p:nvSpPr>
        <p:spPr/>
        <p:txBody>
          <a:bodyPr/>
          <a:lstStyle/>
          <a:p>
            <a:fld id="{24A47311-D7A3-4E80-AFDF-83B3A3510118}" type="slidenum">
              <a:rPr lang="en-US" smtClean="0"/>
              <a:t>20</a:t>
            </a:fld>
            <a:endParaRPr lang="en-US" dirty="0"/>
          </a:p>
        </p:txBody>
      </p:sp>
    </p:spTree>
    <p:extLst>
      <p:ext uri="{BB962C8B-B14F-4D97-AF65-F5344CB8AC3E}">
        <p14:creationId xmlns:p14="http://schemas.microsoft.com/office/powerpoint/2010/main" val="39762567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Literature Review</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68510868"/>
              </p:ext>
            </p:extLst>
          </p:nvPr>
        </p:nvGraphicFramePr>
        <p:xfrm>
          <a:off x="381000" y="1676400"/>
          <a:ext cx="7772400" cy="4053840"/>
        </p:xfrm>
        <a:graphic>
          <a:graphicData uri="http://schemas.openxmlformats.org/drawingml/2006/table">
            <a:tbl>
              <a:tblPr firstRow="1" bandRow="1">
                <a:tableStyleId>{7DF18680-E054-41AD-8BC1-D1AEF772440D}</a:tableStyleId>
              </a:tblPr>
              <a:tblGrid>
                <a:gridCol w="38100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70840">
                <a:tc>
                  <a:txBody>
                    <a:bodyPr/>
                    <a:lstStyle/>
                    <a:p>
                      <a:pPr algn="ctr"/>
                      <a:endParaRPr lang="en-US" sz="2400" kern="1200" dirty="0">
                        <a:effectLst/>
                        <a:latin typeface="Times New Roman" pitchFamily="18" charset="0"/>
                        <a:cs typeface="Times New Roman" pitchFamily="18" charset="0"/>
                      </a:endParaRPr>
                    </a:p>
                    <a:p>
                      <a:pPr algn="ctr"/>
                      <a:endParaRPr lang="en-US" sz="2400" kern="1200" dirty="0">
                        <a:effectLst/>
                        <a:latin typeface="Times New Roman" pitchFamily="18" charset="0"/>
                        <a:cs typeface="Times New Roman" pitchFamily="18" charset="0"/>
                      </a:endParaRPr>
                    </a:p>
                    <a:p>
                      <a:pPr algn="ctr"/>
                      <a:endParaRPr lang="en-US" sz="2400" kern="1200" dirty="0">
                        <a:effectLst/>
                        <a:latin typeface="Times New Roman" pitchFamily="18" charset="0"/>
                        <a:cs typeface="Times New Roman" pitchFamily="18" charset="0"/>
                      </a:endParaRPr>
                    </a:p>
                    <a:p>
                      <a:pPr algn="ctr"/>
                      <a:endParaRPr lang="en-US" sz="2400" kern="1200" dirty="0">
                        <a:effectLst/>
                        <a:latin typeface="Times New Roman" pitchFamily="18" charset="0"/>
                        <a:cs typeface="Times New Roman" pitchFamily="18" charset="0"/>
                      </a:endParaRPr>
                    </a:p>
                    <a:p>
                      <a:pPr algn="ctr"/>
                      <a:endParaRPr lang="en-US" sz="2400" b="1" kern="1200" dirty="0">
                        <a:solidFill>
                          <a:schemeClr val="lt1"/>
                        </a:solidFill>
                        <a:effectLst/>
                        <a:latin typeface="Times New Roman" pitchFamily="18" charset="0"/>
                        <a:ea typeface="+mn-ea"/>
                        <a:cs typeface="Times New Roman" pitchFamily="18" charset="0"/>
                      </a:endParaRPr>
                    </a:p>
                    <a:p>
                      <a:pPr algn="ctr"/>
                      <a:r>
                        <a:rPr lang="en-US" sz="2400" b="1" kern="1200" dirty="0">
                          <a:solidFill>
                            <a:schemeClr val="lt1"/>
                          </a:solidFill>
                          <a:effectLst/>
                          <a:latin typeface="Times New Roman" pitchFamily="18" charset="0"/>
                          <a:ea typeface="+mn-ea"/>
                          <a:cs typeface="Times New Roman" pitchFamily="18" charset="0"/>
                        </a:rPr>
                        <a:t>Franklin &amp; Selvi, (2017) </a:t>
                      </a:r>
                      <a:r>
                        <a:rPr lang="en-US" sz="2400" kern="1200" dirty="0">
                          <a:effectLst/>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lt1"/>
                          </a:solidFill>
                          <a:effectLst/>
                          <a:latin typeface="Times New Roman" pitchFamily="18" charset="0"/>
                          <a:ea typeface="+mn-ea"/>
                          <a:cs typeface="Times New Roman" pitchFamily="18" charset="0"/>
                        </a:rPr>
                        <a:t>Study of consumer satisfaction between Hero and Bajaj bikes is an attempt to know the factors that influence the public for their preference on using the Bike. All findings and suggestions made during study are supported by the researches during the period of research. It is hoped that the study would highlight the fields of marketing strategy followed by the companies.</a:t>
                      </a:r>
                    </a:p>
                    <a:p>
                      <a:pPr algn="just"/>
                      <a:endParaRPr lang="en-US" sz="2000" b="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bl>
          </a:graphicData>
        </a:graphic>
      </p:graphicFrame>
      <p:sp>
        <p:nvSpPr>
          <p:cNvPr id="3" name="Slide Number Placeholder 2"/>
          <p:cNvSpPr>
            <a:spLocks noGrp="1"/>
          </p:cNvSpPr>
          <p:nvPr>
            <p:ph type="sldNum" sz="quarter" idx="12"/>
          </p:nvPr>
        </p:nvSpPr>
        <p:spPr/>
        <p:txBody>
          <a:bodyPr/>
          <a:lstStyle/>
          <a:p>
            <a:fld id="{24A47311-D7A3-4E80-AFDF-83B3A3510118}" type="slidenum">
              <a:rPr lang="en-US" smtClean="0"/>
              <a:t>21</a:t>
            </a:fld>
            <a:endParaRPr lang="en-US" dirty="0"/>
          </a:p>
        </p:txBody>
      </p:sp>
    </p:spTree>
    <p:extLst>
      <p:ext uri="{BB962C8B-B14F-4D97-AF65-F5344CB8AC3E}">
        <p14:creationId xmlns:p14="http://schemas.microsoft.com/office/powerpoint/2010/main" val="39762567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Literature Review</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56152306"/>
              </p:ext>
            </p:extLst>
          </p:nvPr>
        </p:nvGraphicFramePr>
        <p:xfrm>
          <a:off x="381000" y="1676400"/>
          <a:ext cx="7772400" cy="2834640"/>
        </p:xfrm>
        <a:graphic>
          <a:graphicData uri="http://schemas.openxmlformats.org/drawingml/2006/table">
            <a:tbl>
              <a:tblPr firstRow="1" bandRow="1">
                <a:tableStyleId>{7DF18680-E054-41AD-8BC1-D1AEF772440D}</a:tableStyleId>
              </a:tblPr>
              <a:tblGrid>
                <a:gridCol w="38100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70840">
                <a:tc>
                  <a:txBody>
                    <a:bodyPr/>
                    <a:lstStyle/>
                    <a:p>
                      <a:pPr algn="ctr"/>
                      <a:endParaRPr lang="en-US" sz="2400" kern="1200" dirty="0">
                        <a:effectLst/>
                        <a:latin typeface="Times New Roman" pitchFamily="18" charset="0"/>
                        <a:cs typeface="Times New Roman" pitchFamily="18" charset="0"/>
                      </a:endParaRPr>
                    </a:p>
                    <a:p>
                      <a:pPr algn="ctr"/>
                      <a:endParaRPr lang="en-US" sz="2400" kern="1200" dirty="0">
                        <a:effectLst/>
                        <a:latin typeface="Times New Roman" pitchFamily="18" charset="0"/>
                        <a:cs typeface="Times New Roman" pitchFamily="18" charset="0"/>
                      </a:endParaRPr>
                    </a:p>
                    <a:p>
                      <a:pPr algn="ctr"/>
                      <a:endParaRPr lang="en-US" sz="2400" kern="1200" dirty="0">
                        <a:effectLst/>
                        <a:latin typeface="Times New Roman" pitchFamily="18" charset="0"/>
                        <a:cs typeface="Times New Roman" pitchFamily="18" charset="0"/>
                      </a:endParaRPr>
                    </a:p>
                    <a:p>
                      <a:pPr algn="ctr"/>
                      <a:r>
                        <a:rPr lang="en-US" sz="2400" b="1" kern="1200" dirty="0">
                          <a:solidFill>
                            <a:schemeClr val="lt1"/>
                          </a:solidFill>
                          <a:effectLst/>
                          <a:latin typeface="Times New Roman" pitchFamily="18" charset="0"/>
                          <a:ea typeface="+mn-ea"/>
                          <a:cs typeface="Times New Roman" pitchFamily="18" charset="0"/>
                        </a:rPr>
                        <a:t>D.Vijayalakshmi, Kumari &amp; Deepika (2015) </a:t>
                      </a:r>
                      <a:endParaRPr lang="en-US" sz="2400" dirty="0">
                        <a:latin typeface="Times New Roman" pitchFamily="18" charset="0"/>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lt1"/>
                          </a:solidFill>
                          <a:effectLst/>
                          <a:latin typeface="Times New Roman" pitchFamily="18" charset="0"/>
                          <a:ea typeface="+mn-ea"/>
                          <a:cs typeface="Times New Roman" pitchFamily="18" charset="0"/>
                        </a:rPr>
                        <a:t>A study has been undertaken to check the satisfaction level of the shoppers towards chosen branded 2 wheelers in south Coimbatore town. Hero, TVS, Suzuki, Bajaj, Honda, Mahindra Royal Enfield and Yamaha are the popular brands within the Two-wheeler industry.</a:t>
                      </a:r>
                    </a:p>
                    <a:p>
                      <a:pPr algn="just"/>
                      <a:endParaRPr lang="en-US" sz="2000" b="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bl>
          </a:graphicData>
        </a:graphic>
      </p:graphicFrame>
      <p:sp>
        <p:nvSpPr>
          <p:cNvPr id="3" name="Slide Number Placeholder 2"/>
          <p:cNvSpPr>
            <a:spLocks noGrp="1"/>
          </p:cNvSpPr>
          <p:nvPr>
            <p:ph type="sldNum" sz="quarter" idx="12"/>
          </p:nvPr>
        </p:nvSpPr>
        <p:spPr/>
        <p:txBody>
          <a:bodyPr/>
          <a:lstStyle/>
          <a:p>
            <a:fld id="{24A47311-D7A3-4E80-AFDF-83B3A3510118}" type="slidenum">
              <a:rPr lang="en-US" smtClean="0"/>
              <a:t>22</a:t>
            </a:fld>
            <a:endParaRPr lang="en-US" dirty="0"/>
          </a:p>
        </p:txBody>
      </p:sp>
    </p:spTree>
    <p:extLst>
      <p:ext uri="{BB962C8B-B14F-4D97-AF65-F5344CB8AC3E}">
        <p14:creationId xmlns:p14="http://schemas.microsoft.com/office/powerpoint/2010/main" val="39762567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Objectives of Study</a:t>
            </a:r>
            <a:r>
              <a:rPr lang="en-US" dirty="0">
                <a:latin typeface="Times New Roman" pitchFamily="18" charset="0"/>
                <a:cs typeface="Times New Roman" pitchFamily="18" charset="0"/>
              </a:rPr>
              <a:t> </a:t>
            </a:r>
          </a:p>
        </p:txBody>
      </p:sp>
      <p:sp>
        <p:nvSpPr>
          <p:cNvPr id="3" name="Content Placeholder 2"/>
          <p:cNvSpPr>
            <a:spLocks noGrp="1"/>
          </p:cNvSpPr>
          <p:nvPr>
            <p:ph idx="1"/>
          </p:nvPr>
        </p:nvSpPr>
        <p:spPr>
          <a:xfrm>
            <a:off x="457200" y="1676400"/>
            <a:ext cx="7620000" cy="4800600"/>
          </a:xfrm>
        </p:spPr>
        <p:txBody>
          <a:bodyPr>
            <a:normAutofit/>
          </a:bodyPr>
          <a:lstStyle/>
          <a:p>
            <a:pPr lvl="0" algn="just"/>
            <a:r>
              <a:rPr lang="en-IN" sz="2800" dirty="0">
                <a:latin typeface="Times New Roman" pitchFamily="18" charset="0"/>
                <a:cs typeface="Times New Roman" pitchFamily="18" charset="0"/>
              </a:rPr>
              <a:t>To measure the satisfaction level of customers towards our product.</a:t>
            </a:r>
            <a:endParaRPr lang="en-US" sz="2800" dirty="0">
              <a:latin typeface="Times New Roman" pitchFamily="18" charset="0"/>
              <a:cs typeface="Times New Roman" pitchFamily="18" charset="0"/>
            </a:endParaRPr>
          </a:p>
          <a:p>
            <a:pPr lvl="0" algn="just"/>
            <a:r>
              <a:rPr lang="en-US" sz="2800" dirty="0">
                <a:latin typeface="Times New Roman" pitchFamily="18" charset="0"/>
                <a:cs typeface="Times New Roman" pitchFamily="18" charset="0"/>
              </a:rPr>
              <a:t>To understand what influences the decision to purchase our product.</a:t>
            </a:r>
          </a:p>
          <a:p>
            <a:pPr lvl="0" algn="just"/>
            <a:r>
              <a:rPr lang="en-IN" sz="2800" dirty="0">
                <a:latin typeface="Times New Roman" pitchFamily="18" charset="0"/>
                <a:cs typeface="Times New Roman" pitchFamily="18" charset="0"/>
              </a:rPr>
              <a:t>To know perceptions of customers regarding our product.</a:t>
            </a:r>
            <a:endParaRPr lang="en-US" sz="2800" dirty="0">
              <a:latin typeface="Times New Roman" pitchFamily="18" charset="0"/>
              <a:cs typeface="Times New Roman" pitchFamily="18" charset="0"/>
            </a:endParaRPr>
          </a:p>
          <a:p>
            <a:pPr lvl="0" algn="just"/>
            <a:r>
              <a:rPr lang="en-IN" sz="2800" dirty="0">
                <a:latin typeface="Times New Roman" pitchFamily="18" charset="0"/>
                <a:cs typeface="Times New Roman" pitchFamily="18" charset="0"/>
              </a:rPr>
              <a:t>To get superiority of customer retention and loyalty.</a:t>
            </a:r>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4A47311-D7A3-4E80-AFDF-83B3A3510118}" type="slidenum">
              <a:rPr lang="en-US" smtClean="0"/>
              <a:t>23</a:t>
            </a:fld>
            <a:endParaRPr lang="en-US" dirty="0"/>
          </a:p>
        </p:txBody>
      </p:sp>
    </p:spTree>
    <p:extLst>
      <p:ext uri="{BB962C8B-B14F-4D97-AF65-F5344CB8AC3E}">
        <p14:creationId xmlns:p14="http://schemas.microsoft.com/office/powerpoint/2010/main" val="23539960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620000" cy="1143000"/>
          </a:xfrm>
        </p:spPr>
        <p:txBody>
          <a:bodyPr/>
          <a:lstStyle/>
          <a:p>
            <a:pPr algn="ctr"/>
            <a:r>
              <a:rPr lang="en-US" b="1" dirty="0">
                <a:latin typeface="Times New Roman" pitchFamily="18" charset="0"/>
                <a:cs typeface="Times New Roman" pitchFamily="18" charset="0"/>
              </a:rPr>
              <a:t>Research Methodology</a:t>
            </a:r>
            <a:endParaRPr lang="en-US"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8841553"/>
              </p:ext>
            </p:extLst>
          </p:nvPr>
        </p:nvGraphicFramePr>
        <p:xfrm>
          <a:off x="685800" y="1676400"/>
          <a:ext cx="7086600" cy="4424996"/>
        </p:xfrm>
        <a:graphic>
          <a:graphicData uri="http://schemas.openxmlformats.org/drawingml/2006/table">
            <a:tbl>
              <a:tblPr firstRow="1" firstCol="1" bandRow="1">
                <a:tableStyleId>{7DF18680-E054-41AD-8BC1-D1AEF772440D}</a:tableStyleId>
              </a:tblPr>
              <a:tblGrid>
                <a:gridCol w="3543300">
                  <a:extLst>
                    <a:ext uri="{9D8B030D-6E8A-4147-A177-3AD203B41FA5}">
                      <a16:colId xmlns:a16="http://schemas.microsoft.com/office/drawing/2014/main" val="20000"/>
                    </a:ext>
                  </a:extLst>
                </a:gridCol>
                <a:gridCol w="3543300">
                  <a:extLst>
                    <a:ext uri="{9D8B030D-6E8A-4147-A177-3AD203B41FA5}">
                      <a16:colId xmlns:a16="http://schemas.microsoft.com/office/drawing/2014/main" val="20001"/>
                    </a:ext>
                  </a:extLst>
                </a:gridCol>
              </a:tblGrid>
              <a:tr h="491243">
                <a:tc>
                  <a:txBody>
                    <a:bodyPr/>
                    <a:lstStyle/>
                    <a:p>
                      <a:pPr marL="0" marR="0" algn="ctr" fontAlgn="base">
                        <a:lnSpc>
                          <a:spcPct val="115000"/>
                        </a:lnSpc>
                        <a:spcBef>
                          <a:spcPts val="0"/>
                        </a:spcBef>
                        <a:spcAft>
                          <a:spcPts val="0"/>
                        </a:spcAft>
                      </a:pPr>
                      <a:r>
                        <a:rPr lang="en-US" sz="2800" dirty="0">
                          <a:effectLst/>
                          <a:latin typeface="Times New Roman" pitchFamily="18" charset="0"/>
                          <a:cs typeface="Times New Roman" pitchFamily="18" charset="0"/>
                        </a:rPr>
                        <a:t>Research design </a:t>
                      </a:r>
                      <a:endParaRPr lang="en-US" sz="2800" dirty="0">
                        <a:effectLst/>
                        <a:latin typeface="Times New Roman" pitchFamily="18" charset="0"/>
                        <a:ea typeface="Calibri"/>
                        <a:cs typeface="Times New Roman" pitchFamily="18" charset="0"/>
                      </a:endParaRPr>
                    </a:p>
                  </a:txBody>
                  <a:tcPr marL="0" marR="0" marT="0" marB="0"/>
                </a:tc>
                <a:tc>
                  <a:txBody>
                    <a:bodyPr/>
                    <a:lstStyle/>
                    <a:p>
                      <a:pPr marL="0" marR="0" algn="ctr" fontAlgn="base">
                        <a:lnSpc>
                          <a:spcPct val="115000"/>
                        </a:lnSpc>
                        <a:spcBef>
                          <a:spcPts val="0"/>
                        </a:spcBef>
                        <a:spcAft>
                          <a:spcPts val="0"/>
                        </a:spcAft>
                      </a:pPr>
                      <a:r>
                        <a:rPr lang="en-US" sz="2800">
                          <a:effectLst/>
                          <a:latin typeface="Times New Roman" pitchFamily="18" charset="0"/>
                          <a:cs typeface="Times New Roman" pitchFamily="18" charset="0"/>
                        </a:rPr>
                        <a:t>Descriptive </a:t>
                      </a:r>
                      <a:endParaRPr lang="en-US" sz="2800">
                        <a:effectLst/>
                        <a:latin typeface="Times New Roman" pitchFamily="18" charset="0"/>
                        <a:ea typeface="Calibri"/>
                        <a:cs typeface="Times New Roman" pitchFamily="18" charset="0"/>
                      </a:endParaRPr>
                    </a:p>
                  </a:txBody>
                  <a:tcPr marL="0" marR="0" marT="0" marB="0"/>
                </a:tc>
                <a:extLst>
                  <a:ext uri="{0D108BD9-81ED-4DB2-BD59-A6C34878D82A}">
                    <a16:rowId xmlns:a16="http://schemas.microsoft.com/office/drawing/2014/main" val="10000"/>
                  </a:ext>
                </a:extLst>
              </a:tr>
              <a:tr h="491243">
                <a:tc>
                  <a:txBody>
                    <a:bodyPr/>
                    <a:lstStyle/>
                    <a:p>
                      <a:pPr marL="0" marR="0" algn="ctr" fontAlgn="base">
                        <a:lnSpc>
                          <a:spcPct val="115000"/>
                        </a:lnSpc>
                        <a:spcBef>
                          <a:spcPts val="0"/>
                        </a:spcBef>
                        <a:spcAft>
                          <a:spcPts val="0"/>
                        </a:spcAft>
                      </a:pPr>
                      <a:r>
                        <a:rPr lang="en-US" sz="2800" b="0" dirty="0">
                          <a:effectLst/>
                          <a:latin typeface="Times New Roman" pitchFamily="18" charset="0"/>
                          <a:cs typeface="Times New Roman" pitchFamily="18" charset="0"/>
                        </a:rPr>
                        <a:t>Method of Research </a:t>
                      </a:r>
                      <a:r>
                        <a:rPr lang="en-US" sz="2800" dirty="0">
                          <a:effectLst/>
                          <a:latin typeface="Times New Roman" pitchFamily="18" charset="0"/>
                          <a:cs typeface="Times New Roman" pitchFamily="18" charset="0"/>
                        </a:rPr>
                        <a:t> </a:t>
                      </a:r>
                      <a:endParaRPr lang="en-US" sz="2800" dirty="0">
                        <a:effectLst/>
                        <a:latin typeface="Times New Roman" pitchFamily="18" charset="0"/>
                        <a:ea typeface="Calibri"/>
                        <a:cs typeface="Times New Roman" pitchFamily="18" charset="0"/>
                      </a:endParaRPr>
                    </a:p>
                  </a:txBody>
                  <a:tcPr marL="0" marR="0" marT="0" marB="0"/>
                </a:tc>
                <a:tc>
                  <a:txBody>
                    <a:bodyPr/>
                    <a:lstStyle/>
                    <a:p>
                      <a:pPr marL="0" marR="0" algn="ctr" fontAlgn="base">
                        <a:lnSpc>
                          <a:spcPct val="115000"/>
                        </a:lnSpc>
                        <a:spcBef>
                          <a:spcPts val="0"/>
                        </a:spcBef>
                        <a:spcAft>
                          <a:spcPts val="0"/>
                        </a:spcAft>
                      </a:pPr>
                      <a:r>
                        <a:rPr lang="en-US" sz="2800" dirty="0">
                          <a:effectLst/>
                          <a:latin typeface="Times New Roman" pitchFamily="18" charset="0"/>
                          <a:cs typeface="Times New Roman" pitchFamily="18" charset="0"/>
                        </a:rPr>
                        <a:t>Survey method </a:t>
                      </a:r>
                      <a:endParaRPr lang="en-US" sz="2800" dirty="0">
                        <a:effectLst/>
                        <a:latin typeface="Times New Roman" pitchFamily="18" charset="0"/>
                        <a:ea typeface="Calibri"/>
                        <a:cs typeface="Times New Roman" pitchFamily="18" charset="0"/>
                      </a:endParaRPr>
                    </a:p>
                  </a:txBody>
                  <a:tcPr marL="0" marR="0" marT="0" marB="0"/>
                </a:tc>
                <a:extLst>
                  <a:ext uri="{0D108BD9-81ED-4DB2-BD59-A6C34878D82A}">
                    <a16:rowId xmlns:a16="http://schemas.microsoft.com/office/drawing/2014/main" val="10001"/>
                  </a:ext>
                </a:extLst>
              </a:tr>
              <a:tr h="985163">
                <a:tc>
                  <a:txBody>
                    <a:bodyPr/>
                    <a:lstStyle/>
                    <a:p>
                      <a:pPr marL="0" marR="0" algn="ctr" fontAlgn="base">
                        <a:lnSpc>
                          <a:spcPct val="115000"/>
                        </a:lnSpc>
                        <a:spcBef>
                          <a:spcPts val="0"/>
                        </a:spcBef>
                        <a:spcAft>
                          <a:spcPts val="0"/>
                        </a:spcAft>
                      </a:pPr>
                      <a:r>
                        <a:rPr lang="en-US" sz="2800" b="0" dirty="0">
                          <a:effectLst/>
                          <a:latin typeface="Times New Roman" pitchFamily="18" charset="0"/>
                          <a:cs typeface="Times New Roman" pitchFamily="18" charset="0"/>
                        </a:rPr>
                        <a:t>Type of Questionnaire  </a:t>
                      </a:r>
                      <a:endParaRPr lang="en-US" sz="2800" b="0" dirty="0">
                        <a:effectLst/>
                        <a:latin typeface="Times New Roman" pitchFamily="18" charset="0"/>
                        <a:ea typeface="Calibri"/>
                        <a:cs typeface="Times New Roman" pitchFamily="18" charset="0"/>
                      </a:endParaRPr>
                    </a:p>
                  </a:txBody>
                  <a:tcPr marL="0" marR="0" marT="0" marB="0"/>
                </a:tc>
                <a:tc>
                  <a:txBody>
                    <a:bodyPr/>
                    <a:lstStyle/>
                    <a:p>
                      <a:pPr marL="0" marR="0" algn="ctr" fontAlgn="base">
                        <a:lnSpc>
                          <a:spcPct val="115000"/>
                        </a:lnSpc>
                        <a:spcBef>
                          <a:spcPts val="0"/>
                        </a:spcBef>
                        <a:spcAft>
                          <a:spcPts val="0"/>
                        </a:spcAft>
                      </a:pPr>
                      <a:r>
                        <a:rPr lang="en-US" sz="2800" dirty="0">
                          <a:effectLst/>
                          <a:latin typeface="Times New Roman" pitchFamily="18" charset="0"/>
                          <a:cs typeface="Times New Roman" pitchFamily="18" charset="0"/>
                        </a:rPr>
                        <a:t>Structured Questionnaire  </a:t>
                      </a:r>
                      <a:endParaRPr lang="en-US" sz="2800" dirty="0">
                        <a:effectLst/>
                        <a:latin typeface="Times New Roman" pitchFamily="18" charset="0"/>
                        <a:ea typeface="Calibri"/>
                        <a:cs typeface="Times New Roman" pitchFamily="18" charset="0"/>
                      </a:endParaRPr>
                    </a:p>
                  </a:txBody>
                  <a:tcPr marL="0" marR="0" marT="0" marB="0"/>
                </a:tc>
                <a:extLst>
                  <a:ext uri="{0D108BD9-81ED-4DB2-BD59-A6C34878D82A}">
                    <a16:rowId xmlns:a16="http://schemas.microsoft.com/office/drawing/2014/main" val="10002"/>
                  </a:ext>
                </a:extLst>
              </a:tr>
              <a:tr h="985163">
                <a:tc>
                  <a:txBody>
                    <a:bodyPr/>
                    <a:lstStyle/>
                    <a:p>
                      <a:pPr marL="0" marR="0" algn="ctr" fontAlgn="base">
                        <a:lnSpc>
                          <a:spcPct val="115000"/>
                        </a:lnSpc>
                        <a:spcBef>
                          <a:spcPts val="0"/>
                        </a:spcBef>
                        <a:spcAft>
                          <a:spcPts val="0"/>
                        </a:spcAft>
                      </a:pPr>
                      <a:r>
                        <a:rPr lang="en-US" sz="2800" b="0" dirty="0">
                          <a:effectLst/>
                          <a:latin typeface="Times New Roman" pitchFamily="18" charset="0"/>
                          <a:cs typeface="Times New Roman" pitchFamily="18" charset="0"/>
                        </a:rPr>
                        <a:t>Sampling method </a:t>
                      </a:r>
                      <a:endParaRPr lang="en-US" sz="2800" b="0" dirty="0">
                        <a:effectLst/>
                        <a:latin typeface="Times New Roman" pitchFamily="18" charset="0"/>
                        <a:ea typeface="Calibri"/>
                        <a:cs typeface="Times New Roman" pitchFamily="18" charset="0"/>
                      </a:endParaRPr>
                    </a:p>
                  </a:txBody>
                  <a:tcPr marL="0" marR="0" marT="0" marB="0"/>
                </a:tc>
                <a:tc>
                  <a:txBody>
                    <a:bodyPr/>
                    <a:lstStyle/>
                    <a:p>
                      <a:pPr marL="0" marR="0" algn="ctr" fontAlgn="base">
                        <a:lnSpc>
                          <a:spcPct val="115000"/>
                        </a:lnSpc>
                        <a:spcBef>
                          <a:spcPts val="0"/>
                        </a:spcBef>
                        <a:spcAft>
                          <a:spcPts val="0"/>
                        </a:spcAft>
                      </a:pPr>
                      <a:r>
                        <a:rPr lang="en-US" sz="2800" dirty="0">
                          <a:effectLst/>
                          <a:latin typeface="Times New Roman" pitchFamily="18" charset="0"/>
                          <a:cs typeface="Times New Roman" pitchFamily="18" charset="0"/>
                        </a:rPr>
                        <a:t>Non probability, Convenience sampling </a:t>
                      </a:r>
                      <a:endParaRPr lang="en-US" sz="2800" dirty="0">
                        <a:effectLst/>
                        <a:latin typeface="Times New Roman" pitchFamily="18" charset="0"/>
                        <a:ea typeface="Calibri"/>
                        <a:cs typeface="Times New Roman" pitchFamily="18" charset="0"/>
                      </a:endParaRPr>
                    </a:p>
                  </a:txBody>
                  <a:tcPr marL="0" marR="0" marT="0" marB="0"/>
                </a:tc>
                <a:extLst>
                  <a:ext uri="{0D108BD9-81ED-4DB2-BD59-A6C34878D82A}">
                    <a16:rowId xmlns:a16="http://schemas.microsoft.com/office/drawing/2014/main" val="10003"/>
                  </a:ext>
                </a:extLst>
              </a:tr>
              <a:tr h="471996">
                <a:tc>
                  <a:txBody>
                    <a:bodyPr/>
                    <a:lstStyle/>
                    <a:p>
                      <a:pPr marL="0" marR="0" algn="ctr" fontAlgn="base">
                        <a:lnSpc>
                          <a:spcPct val="115000"/>
                        </a:lnSpc>
                        <a:spcBef>
                          <a:spcPts val="0"/>
                        </a:spcBef>
                        <a:spcAft>
                          <a:spcPts val="0"/>
                        </a:spcAft>
                      </a:pPr>
                      <a:r>
                        <a:rPr lang="en-US" sz="2800" b="0" dirty="0">
                          <a:effectLst/>
                          <a:latin typeface="Times New Roman" pitchFamily="18" charset="0"/>
                          <a:cs typeface="Times New Roman" pitchFamily="18" charset="0"/>
                        </a:rPr>
                        <a:t> Sample</a:t>
                      </a:r>
                      <a:r>
                        <a:rPr lang="en-US" sz="2800" b="0" baseline="0" dirty="0">
                          <a:effectLst/>
                          <a:latin typeface="Times New Roman" pitchFamily="18" charset="0"/>
                          <a:cs typeface="Times New Roman" pitchFamily="18" charset="0"/>
                        </a:rPr>
                        <a:t> size</a:t>
                      </a:r>
                      <a:endParaRPr lang="en-US" sz="2800" b="0" dirty="0">
                        <a:effectLst/>
                        <a:latin typeface="Times New Roman" pitchFamily="18" charset="0"/>
                        <a:ea typeface="Calibri"/>
                        <a:cs typeface="Times New Roman" pitchFamily="18" charset="0"/>
                      </a:endParaRPr>
                    </a:p>
                  </a:txBody>
                  <a:tcPr marL="0" marR="0" marT="0" marB="0"/>
                </a:tc>
                <a:tc>
                  <a:txBody>
                    <a:bodyPr/>
                    <a:lstStyle/>
                    <a:p>
                      <a:pPr marL="0" marR="0" algn="ctr" fontAlgn="base">
                        <a:lnSpc>
                          <a:spcPct val="115000"/>
                        </a:lnSpc>
                        <a:spcBef>
                          <a:spcPts val="0"/>
                        </a:spcBef>
                        <a:spcAft>
                          <a:spcPts val="0"/>
                        </a:spcAft>
                      </a:pPr>
                      <a:r>
                        <a:rPr lang="en-US" sz="2800" dirty="0">
                          <a:effectLst/>
                          <a:latin typeface="Times New Roman" pitchFamily="18" charset="0"/>
                          <a:ea typeface="Calibri"/>
                          <a:cs typeface="Times New Roman" pitchFamily="18" charset="0"/>
                        </a:rPr>
                        <a:t>174 Samples</a:t>
                      </a:r>
                    </a:p>
                  </a:txBody>
                  <a:tcPr marL="0" marR="0" marT="0" marB="0"/>
                </a:tc>
                <a:extLst>
                  <a:ext uri="{0D108BD9-81ED-4DB2-BD59-A6C34878D82A}">
                    <a16:rowId xmlns:a16="http://schemas.microsoft.com/office/drawing/2014/main" val="10004"/>
                  </a:ext>
                </a:extLst>
              </a:tr>
              <a:tr h="471996">
                <a:tc>
                  <a:txBody>
                    <a:bodyPr/>
                    <a:lstStyle/>
                    <a:p>
                      <a:pPr marL="0" marR="0" algn="ctr" fontAlgn="base">
                        <a:lnSpc>
                          <a:spcPct val="115000"/>
                        </a:lnSpc>
                        <a:spcBef>
                          <a:spcPts val="0"/>
                        </a:spcBef>
                        <a:spcAft>
                          <a:spcPts val="0"/>
                        </a:spcAft>
                      </a:pPr>
                      <a:r>
                        <a:rPr lang="en-US" sz="2800" b="0" dirty="0">
                          <a:effectLst/>
                          <a:latin typeface="Times New Roman" pitchFamily="18" charset="0"/>
                          <a:cs typeface="Times New Roman" pitchFamily="18" charset="0"/>
                        </a:rPr>
                        <a:t>Sample Area</a:t>
                      </a:r>
                      <a:endParaRPr lang="en-US" sz="2800" b="0" dirty="0">
                        <a:effectLst/>
                        <a:latin typeface="Times New Roman" pitchFamily="18" charset="0"/>
                        <a:ea typeface="Calibri"/>
                        <a:cs typeface="Times New Roman" pitchFamily="18" charset="0"/>
                      </a:endParaRPr>
                    </a:p>
                  </a:txBody>
                  <a:tcPr marL="0" marR="0" marT="0" marB="0"/>
                </a:tc>
                <a:tc>
                  <a:txBody>
                    <a:bodyPr/>
                    <a:lstStyle/>
                    <a:p>
                      <a:pPr marL="0" marR="0" algn="ctr" fontAlgn="base">
                        <a:lnSpc>
                          <a:spcPct val="115000"/>
                        </a:lnSpc>
                        <a:spcBef>
                          <a:spcPts val="0"/>
                        </a:spcBef>
                        <a:spcAft>
                          <a:spcPts val="0"/>
                        </a:spcAft>
                      </a:pPr>
                      <a:r>
                        <a:rPr lang="en-US" sz="2800" dirty="0">
                          <a:effectLst/>
                          <a:latin typeface="Times New Roman" pitchFamily="18" charset="0"/>
                          <a:cs typeface="Times New Roman" pitchFamily="18" charset="0"/>
                        </a:rPr>
                        <a:t>Saurashtra </a:t>
                      </a:r>
                      <a:endParaRPr lang="en-US" sz="2800" dirty="0">
                        <a:effectLst/>
                        <a:latin typeface="Times New Roman" pitchFamily="18" charset="0"/>
                        <a:ea typeface="Calibri"/>
                        <a:cs typeface="Times New Roman" pitchFamily="18" charset="0"/>
                      </a:endParaRPr>
                    </a:p>
                  </a:txBody>
                  <a:tcPr marL="0" marR="0" marT="0" marB="0"/>
                </a:tc>
                <a:extLst>
                  <a:ext uri="{0D108BD9-81ED-4DB2-BD59-A6C34878D82A}">
                    <a16:rowId xmlns:a16="http://schemas.microsoft.com/office/drawing/2014/main" val="10005"/>
                  </a:ext>
                </a:extLst>
              </a:tr>
              <a:tr h="471996">
                <a:tc>
                  <a:txBody>
                    <a:bodyPr/>
                    <a:lstStyle/>
                    <a:p>
                      <a:pPr marL="0" marR="0" algn="ctr" fontAlgn="base">
                        <a:lnSpc>
                          <a:spcPct val="115000"/>
                        </a:lnSpc>
                        <a:spcBef>
                          <a:spcPts val="0"/>
                        </a:spcBef>
                        <a:spcAft>
                          <a:spcPts val="0"/>
                        </a:spcAft>
                      </a:pPr>
                      <a:r>
                        <a:rPr lang="en-US" sz="2800" b="0" dirty="0">
                          <a:effectLst/>
                          <a:latin typeface="Times New Roman" pitchFamily="18" charset="0"/>
                          <a:cs typeface="Times New Roman" pitchFamily="18" charset="0"/>
                        </a:rPr>
                        <a:t> </a:t>
                      </a:r>
                      <a:endParaRPr lang="en-US" sz="2800" b="0" dirty="0">
                        <a:effectLst/>
                        <a:latin typeface="Times New Roman" pitchFamily="18" charset="0"/>
                        <a:ea typeface="Calibri"/>
                        <a:cs typeface="Times New Roman" pitchFamily="18" charset="0"/>
                      </a:endParaRPr>
                    </a:p>
                  </a:txBody>
                  <a:tcPr marL="0" marR="0" marT="0" marB="0"/>
                </a:tc>
                <a:tc>
                  <a:txBody>
                    <a:bodyPr/>
                    <a:lstStyle/>
                    <a:p>
                      <a:pPr marL="0" marR="0" algn="ctr" fontAlgn="base">
                        <a:lnSpc>
                          <a:spcPct val="115000"/>
                        </a:lnSpc>
                        <a:spcBef>
                          <a:spcPts val="0"/>
                        </a:spcBef>
                        <a:spcAft>
                          <a:spcPts val="0"/>
                        </a:spcAft>
                      </a:pPr>
                      <a:r>
                        <a:rPr lang="en-US" sz="2800" dirty="0">
                          <a:effectLst/>
                          <a:latin typeface="Times New Roman" pitchFamily="18" charset="0"/>
                          <a:cs typeface="Times New Roman" pitchFamily="18" charset="0"/>
                        </a:rPr>
                        <a:t>  </a:t>
                      </a:r>
                      <a:endParaRPr lang="en-US" sz="2800" dirty="0">
                        <a:effectLst/>
                        <a:latin typeface="Times New Roman" pitchFamily="18" charset="0"/>
                        <a:ea typeface="Calibri"/>
                        <a:cs typeface="Times New Roman" pitchFamily="18" charset="0"/>
                      </a:endParaRPr>
                    </a:p>
                  </a:txBody>
                  <a:tcPr marL="0" marR="0" marT="0" marB="0"/>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24A47311-D7A3-4E80-AFDF-83B3A3510118}" type="slidenum">
              <a:rPr lang="en-US" smtClean="0"/>
              <a:t>24</a:t>
            </a:fld>
            <a:endParaRPr lang="en-US" dirty="0"/>
          </a:p>
        </p:txBody>
      </p:sp>
    </p:spTree>
    <p:extLst>
      <p:ext uri="{BB962C8B-B14F-4D97-AF65-F5344CB8AC3E}">
        <p14:creationId xmlns:p14="http://schemas.microsoft.com/office/powerpoint/2010/main" val="4356293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52400"/>
            <a:ext cx="7620000" cy="1143000"/>
          </a:xfrm>
        </p:spPr>
        <p:txBody>
          <a:bodyPr/>
          <a:lstStyle/>
          <a:p>
            <a:pPr algn="ctr"/>
            <a:r>
              <a:rPr lang="en-US" b="1" dirty="0">
                <a:latin typeface="Times New Roman" pitchFamily="18" charset="0"/>
                <a:cs typeface="Times New Roman" pitchFamily="18" charset="0"/>
              </a:rPr>
              <a:t>Data Analysis</a:t>
            </a:r>
          </a:p>
        </p:txBody>
      </p:sp>
      <p:pic>
        <p:nvPicPr>
          <p:cNvPr id="6" name="Content Placeholder 5"/>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343400" y="2057400"/>
            <a:ext cx="4114800" cy="3429000"/>
          </a:xfrm>
          <a:prstGeom prst="rect">
            <a:avLst/>
          </a:prstGeom>
          <a:noFill/>
          <a:ln>
            <a:noFill/>
          </a:ln>
        </p:spPr>
      </p:pic>
      <p:sp>
        <p:nvSpPr>
          <p:cNvPr id="8" name="Content Placeholder 7"/>
          <p:cNvSpPr>
            <a:spLocks noGrp="1"/>
          </p:cNvSpPr>
          <p:nvPr>
            <p:ph sz="half" idx="2"/>
          </p:nvPr>
        </p:nvSpPr>
        <p:spPr>
          <a:xfrm>
            <a:off x="228600" y="1676400"/>
            <a:ext cx="3657600" cy="4590288"/>
          </a:xfrm>
        </p:spPr>
        <p:txBody>
          <a:bodyPr>
            <a:normAutofit/>
          </a:bodyPr>
          <a:lstStyle/>
          <a:p>
            <a:pPr algn="ctr"/>
            <a:r>
              <a:rPr lang="en-US" sz="2400" b="1" dirty="0">
                <a:latin typeface="Times New Roman" pitchFamily="18" charset="0"/>
                <a:cs typeface="Times New Roman" pitchFamily="18" charset="0"/>
              </a:rPr>
              <a:t>Gender</a:t>
            </a:r>
          </a:p>
          <a:p>
            <a:pPr marL="114300" indent="0" algn="ctr">
              <a:buNone/>
            </a:pPr>
            <a:endParaRPr lang="en-US" sz="2400" dirty="0">
              <a:latin typeface="Times New Roman" pitchFamily="18" charset="0"/>
              <a:cs typeface="Times New Roman" pitchFamily="18" charset="0"/>
            </a:endParaRPr>
          </a:p>
          <a:p>
            <a:pPr marL="114300" indent="0" algn="ctr">
              <a:buNone/>
            </a:pPr>
            <a:r>
              <a:rPr lang="en-US" sz="2400" dirty="0">
                <a:latin typeface="Times New Roman" pitchFamily="18" charset="0"/>
                <a:cs typeface="Times New Roman" pitchFamily="18" charset="0"/>
              </a:rPr>
              <a:t>Chart displays ratio of male to female, where we had 70.11% of male respondents and rest were female respondents. The total number of those who responded will be used as a total sample size.</a:t>
            </a:r>
          </a:p>
          <a:p>
            <a:pPr marL="114300" indent="0" algn="ctr">
              <a:buNone/>
            </a:pPr>
            <a:endParaRPr lang="en-US" sz="2400"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24A47311-D7A3-4E80-AFDF-83B3A3510118}" type="slidenum">
              <a:rPr lang="en-US" smtClean="0"/>
              <a:t>25</a:t>
            </a:fld>
            <a:endParaRPr lang="en-US" dirty="0"/>
          </a:p>
        </p:txBody>
      </p:sp>
    </p:spTree>
    <p:extLst>
      <p:ext uri="{BB962C8B-B14F-4D97-AF65-F5344CB8AC3E}">
        <p14:creationId xmlns:p14="http://schemas.microsoft.com/office/powerpoint/2010/main" val="9880199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Data Analysis</a:t>
            </a:r>
            <a:endParaRPr lang="en-US" dirty="0"/>
          </a:p>
        </p:txBody>
      </p:sp>
      <p:sp>
        <p:nvSpPr>
          <p:cNvPr id="4" name="Content Placeholder 3"/>
          <p:cNvSpPr>
            <a:spLocks noGrp="1"/>
          </p:cNvSpPr>
          <p:nvPr>
            <p:ph sz="half" idx="2"/>
          </p:nvPr>
        </p:nvSpPr>
        <p:spPr>
          <a:xfrm>
            <a:off x="228600" y="2133600"/>
            <a:ext cx="3657600" cy="4590288"/>
          </a:xfrm>
        </p:spPr>
        <p:txBody>
          <a:bodyPr/>
          <a:lstStyle/>
          <a:p>
            <a:pPr algn="ctr"/>
            <a:r>
              <a:rPr lang="en-US" sz="2400" b="1" dirty="0">
                <a:latin typeface="Times New Roman" pitchFamily="18" charset="0"/>
                <a:cs typeface="Times New Roman" pitchFamily="18" charset="0"/>
              </a:rPr>
              <a:t>Occupation</a:t>
            </a:r>
          </a:p>
          <a:p>
            <a:pPr marL="114300" indent="0" algn="ctr">
              <a:buNone/>
            </a:pPr>
            <a:endParaRPr lang="en-US" sz="2400" dirty="0">
              <a:latin typeface="Times New Roman" pitchFamily="18" charset="0"/>
              <a:cs typeface="Times New Roman" pitchFamily="18" charset="0"/>
            </a:endParaRPr>
          </a:p>
          <a:p>
            <a:pPr marL="114300" indent="0" algn="ctr">
              <a:buNone/>
            </a:pPr>
            <a:r>
              <a:rPr lang="en-US" sz="2400" dirty="0">
                <a:latin typeface="Times New Roman" pitchFamily="18" charset="0"/>
                <a:cs typeface="Times New Roman" pitchFamily="18" charset="0"/>
              </a:rPr>
              <a:t>Above table shows the occupation of respondents, and most of them were students with 37.9% and least were others (10.3%).</a:t>
            </a:r>
          </a:p>
          <a:p>
            <a:pPr marL="114300" indent="0">
              <a:buNone/>
            </a:pPr>
            <a:endParaRPr lang="en-US" dirty="0"/>
          </a:p>
        </p:txBody>
      </p:sp>
      <p:pic>
        <p:nvPicPr>
          <p:cNvPr id="5" name="Content Placeholder 4"/>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962400" y="1905000"/>
            <a:ext cx="4419600" cy="3657600"/>
          </a:xfrm>
          <a:prstGeom prst="rect">
            <a:avLst/>
          </a:prstGeom>
          <a:noFill/>
          <a:ln>
            <a:noFill/>
          </a:ln>
        </p:spPr>
      </p:pic>
      <p:sp>
        <p:nvSpPr>
          <p:cNvPr id="6" name="Slide Number Placeholder 5"/>
          <p:cNvSpPr>
            <a:spLocks noGrp="1"/>
          </p:cNvSpPr>
          <p:nvPr>
            <p:ph type="sldNum" sz="quarter" idx="12"/>
          </p:nvPr>
        </p:nvSpPr>
        <p:spPr/>
        <p:txBody>
          <a:bodyPr/>
          <a:lstStyle/>
          <a:p>
            <a:fld id="{24A47311-D7A3-4E80-AFDF-83B3A3510118}" type="slidenum">
              <a:rPr lang="en-US" smtClean="0"/>
              <a:t>26</a:t>
            </a:fld>
            <a:endParaRPr lang="en-US" dirty="0"/>
          </a:p>
        </p:txBody>
      </p:sp>
    </p:spTree>
    <p:extLst>
      <p:ext uri="{BB962C8B-B14F-4D97-AF65-F5344CB8AC3E}">
        <p14:creationId xmlns:p14="http://schemas.microsoft.com/office/powerpoint/2010/main" val="11342376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00" cy="1143000"/>
          </a:xfrm>
        </p:spPr>
        <p:txBody>
          <a:bodyPr/>
          <a:lstStyle/>
          <a:p>
            <a:pPr algn="ctr"/>
            <a:r>
              <a:rPr lang="en-US" b="1" dirty="0">
                <a:latin typeface="Times New Roman" pitchFamily="18" charset="0"/>
                <a:cs typeface="Times New Roman" pitchFamily="18" charset="0"/>
              </a:rPr>
              <a:t>Data Analysis</a:t>
            </a:r>
            <a:endParaRPr lang="en-US" dirty="0"/>
          </a:p>
        </p:txBody>
      </p:sp>
      <p:sp>
        <p:nvSpPr>
          <p:cNvPr id="4" name="Content Placeholder 3"/>
          <p:cNvSpPr>
            <a:spLocks noGrp="1"/>
          </p:cNvSpPr>
          <p:nvPr>
            <p:ph sz="half" idx="2"/>
          </p:nvPr>
        </p:nvSpPr>
        <p:spPr>
          <a:xfrm>
            <a:off x="228600" y="1676400"/>
            <a:ext cx="3657600" cy="4590288"/>
          </a:xfrm>
        </p:spPr>
        <p:txBody>
          <a:bodyPr>
            <a:normAutofit fontScale="92500"/>
          </a:bodyPr>
          <a:lstStyle/>
          <a:p>
            <a:pPr algn="ctr"/>
            <a:r>
              <a:rPr lang="en-US" b="1" dirty="0"/>
              <a:t> </a:t>
            </a:r>
            <a:r>
              <a:rPr lang="en-IN" sz="2600" b="1" dirty="0">
                <a:latin typeface="Times New Roman" pitchFamily="18" charset="0"/>
                <a:cs typeface="Times New Roman" pitchFamily="18" charset="0"/>
              </a:rPr>
              <a:t>What influenced your decision to purchase the Hero MotoCorp Automobile?</a:t>
            </a:r>
          </a:p>
          <a:p>
            <a:pPr marL="114300" indent="0" algn="ctr">
              <a:buNone/>
            </a:pPr>
            <a:endParaRPr lang="en-IN" sz="2600" b="1" dirty="0">
              <a:latin typeface="Times New Roman" pitchFamily="18" charset="0"/>
              <a:cs typeface="Times New Roman" pitchFamily="18" charset="0"/>
            </a:endParaRPr>
          </a:p>
          <a:p>
            <a:pPr marL="114300" indent="0" algn="ctr">
              <a:buNone/>
            </a:pPr>
            <a:r>
              <a:rPr lang="en-US" sz="2600" dirty="0">
                <a:latin typeface="Times New Roman" pitchFamily="18" charset="0"/>
                <a:cs typeface="Times New Roman" pitchFamily="18" charset="0"/>
              </a:rPr>
              <a:t>From the above bar graph, it can be interpreted that, respondents’ buying decision rely more on reliability (34.48%) of its products. </a:t>
            </a:r>
          </a:p>
          <a:p>
            <a:pPr marL="114300" indent="0">
              <a:buNone/>
            </a:pPr>
            <a:endParaRPr lang="en-US" dirty="0"/>
          </a:p>
          <a:p>
            <a:endParaRPr lang="en-US" dirty="0"/>
          </a:p>
        </p:txBody>
      </p:sp>
      <p:pic>
        <p:nvPicPr>
          <p:cNvPr id="5" name="Content Placeholder 4"/>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962400" y="2209800"/>
            <a:ext cx="4419600" cy="3886200"/>
          </a:xfrm>
          <a:prstGeom prst="rect">
            <a:avLst/>
          </a:prstGeom>
          <a:noFill/>
          <a:ln>
            <a:noFill/>
          </a:ln>
        </p:spPr>
      </p:pic>
      <p:sp>
        <p:nvSpPr>
          <p:cNvPr id="6" name="Slide Number Placeholder 5"/>
          <p:cNvSpPr>
            <a:spLocks noGrp="1"/>
          </p:cNvSpPr>
          <p:nvPr>
            <p:ph type="sldNum" sz="quarter" idx="12"/>
          </p:nvPr>
        </p:nvSpPr>
        <p:spPr/>
        <p:txBody>
          <a:bodyPr/>
          <a:lstStyle/>
          <a:p>
            <a:fld id="{24A47311-D7A3-4E80-AFDF-83B3A3510118}" type="slidenum">
              <a:rPr lang="en-US" smtClean="0"/>
              <a:t>27</a:t>
            </a:fld>
            <a:endParaRPr lang="en-US" dirty="0"/>
          </a:p>
        </p:txBody>
      </p:sp>
    </p:spTree>
    <p:extLst>
      <p:ext uri="{BB962C8B-B14F-4D97-AF65-F5344CB8AC3E}">
        <p14:creationId xmlns:p14="http://schemas.microsoft.com/office/powerpoint/2010/main" val="8787909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b="1" dirty="0">
                <a:latin typeface="Times New Roman" pitchFamily="18" charset="0"/>
                <a:cs typeface="Times New Roman" pitchFamily="18" charset="0"/>
              </a:rPr>
              <a:t>Data Analysis</a:t>
            </a:r>
            <a:endParaRPr lang="en-US" dirty="0"/>
          </a:p>
        </p:txBody>
      </p:sp>
      <p:sp>
        <p:nvSpPr>
          <p:cNvPr id="9" name="Content Placeholder 8"/>
          <p:cNvSpPr>
            <a:spLocks noGrp="1"/>
          </p:cNvSpPr>
          <p:nvPr>
            <p:ph sz="half" idx="2"/>
          </p:nvPr>
        </p:nvSpPr>
        <p:spPr>
          <a:xfrm>
            <a:off x="152400" y="1752600"/>
            <a:ext cx="3657600" cy="4590288"/>
          </a:xfrm>
        </p:spPr>
        <p:txBody>
          <a:bodyPr>
            <a:normAutofit lnSpcReduction="10000"/>
          </a:bodyPr>
          <a:lstStyle/>
          <a:p>
            <a:pPr algn="ctr"/>
            <a:r>
              <a:rPr lang="en-IN" sz="2600" b="1" dirty="0">
                <a:latin typeface="Times New Roman" pitchFamily="18" charset="0"/>
                <a:cs typeface="Times New Roman" pitchFamily="18" charset="0"/>
              </a:rPr>
              <a:t>Any problem faced after purchasing Hero Motocorp Automobile?</a:t>
            </a:r>
            <a:endParaRPr lang="en-US" sz="2600" dirty="0">
              <a:latin typeface="Times New Roman" pitchFamily="18" charset="0"/>
              <a:cs typeface="Times New Roman" pitchFamily="18" charset="0"/>
            </a:endParaRPr>
          </a:p>
          <a:p>
            <a:pPr marL="114300" indent="0" algn="ctr">
              <a:buNone/>
            </a:pPr>
            <a:endParaRPr lang="en-US" sz="2600" dirty="0">
              <a:latin typeface="Times New Roman" pitchFamily="18" charset="0"/>
              <a:cs typeface="Times New Roman" pitchFamily="18" charset="0"/>
            </a:endParaRPr>
          </a:p>
          <a:p>
            <a:pPr marL="114300" indent="0" algn="ctr">
              <a:buNone/>
            </a:pPr>
            <a:r>
              <a:rPr lang="en-US" sz="2600" dirty="0">
                <a:latin typeface="Times New Roman" pitchFamily="18" charset="0"/>
                <a:cs typeface="Times New Roman" pitchFamily="18" charset="0"/>
              </a:rPr>
              <a:t>From the graph it is inferred that majority of respondents (40.80%) do not face any problems after purchasing Hero MotoCorp’s products.</a:t>
            </a:r>
          </a:p>
          <a:p>
            <a:pPr marL="114300" indent="0" algn="ctr">
              <a:buNone/>
            </a:pPr>
            <a:endParaRPr lang="en-US" sz="2600" dirty="0">
              <a:latin typeface="Times New Roman" pitchFamily="18" charset="0"/>
              <a:cs typeface="Times New Roman" pitchFamily="18" charset="0"/>
            </a:endParaRPr>
          </a:p>
          <a:p>
            <a:pPr marL="114300" indent="0">
              <a:buNone/>
            </a:pPr>
            <a:endParaRPr lang="en-US" dirty="0"/>
          </a:p>
        </p:txBody>
      </p:sp>
      <p:pic>
        <p:nvPicPr>
          <p:cNvPr id="10" name="Content Placeholder 9"/>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886200" y="2133600"/>
            <a:ext cx="4495800" cy="3810000"/>
          </a:xfrm>
          <a:prstGeom prst="rect">
            <a:avLst/>
          </a:prstGeom>
          <a:noFill/>
          <a:ln>
            <a:noFill/>
          </a:ln>
        </p:spPr>
      </p:pic>
      <p:sp>
        <p:nvSpPr>
          <p:cNvPr id="11" name="Slide Number Placeholder 10"/>
          <p:cNvSpPr>
            <a:spLocks noGrp="1"/>
          </p:cNvSpPr>
          <p:nvPr>
            <p:ph type="sldNum" sz="quarter" idx="12"/>
          </p:nvPr>
        </p:nvSpPr>
        <p:spPr/>
        <p:txBody>
          <a:bodyPr/>
          <a:lstStyle/>
          <a:p>
            <a:fld id="{24A47311-D7A3-4E80-AFDF-83B3A3510118}" type="slidenum">
              <a:rPr lang="en-US" smtClean="0"/>
              <a:t>28</a:t>
            </a:fld>
            <a:endParaRPr lang="en-US" dirty="0"/>
          </a:p>
        </p:txBody>
      </p:sp>
    </p:spTree>
    <p:extLst>
      <p:ext uri="{BB962C8B-B14F-4D97-AF65-F5344CB8AC3E}">
        <p14:creationId xmlns:p14="http://schemas.microsoft.com/office/powerpoint/2010/main" val="19088932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Data Analysis</a:t>
            </a:r>
            <a:endParaRPr lang="en-US" dirty="0"/>
          </a:p>
        </p:txBody>
      </p:sp>
      <p:sp>
        <p:nvSpPr>
          <p:cNvPr id="4" name="Content Placeholder 3"/>
          <p:cNvSpPr>
            <a:spLocks noGrp="1"/>
          </p:cNvSpPr>
          <p:nvPr>
            <p:ph sz="half" idx="2"/>
          </p:nvPr>
        </p:nvSpPr>
        <p:spPr>
          <a:xfrm>
            <a:off x="152400" y="1752600"/>
            <a:ext cx="3657600" cy="4590288"/>
          </a:xfrm>
        </p:spPr>
        <p:txBody>
          <a:bodyPr>
            <a:normAutofit fontScale="85000" lnSpcReduction="10000"/>
          </a:bodyPr>
          <a:lstStyle/>
          <a:p>
            <a:pPr algn="ctr"/>
            <a:r>
              <a:rPr lang="en-IN" b="1" dirty="0">
                <a:latin typeface="Times New Roman" pitchFamily="18" charset="0"/>
                <a:cs typeface="Times New Roman" pitchFamily="18" charset="0"/>
              </a:rPr>
              <a:t>I can get affordable finance option to buy the bike at Hero MotoCorp.</a:t>
            </a:r>
          </a:p>
          <a:p>
            <a:pPr marL="114300" indent="0" algn="ctr">
              <a:buNone/>
            </a:pPr>
            <a:endParaRPr lang="en-IN" b="1"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From the bar graph, it can be inferred that respondents show neutral response (27.01%) on getting an affordable finance option for buying its products.</a:t>
            </a:r>
          </a:p>
          <a:p>
            <a:pPr algn="ctr"/>
            <a:r>
              <a:rPr lang="en-US" dirty="0">
                <a:latin typeface="Times New Roman" pitchFamily="18" charset="0"/>
                <a:cs typeface="Times New Roman" pitchFamily="18" charset="0"/>
              </a:rPr>
              <a:t> </a:t>
            </a:r>
          </a:p>
          <a:p>
            <a:pPr marL="114300" indent="0">
              <a:buNone/>
            </a:pPr>
            <a:endParaRPr lang="en-US" dirty="0"/>
          </a:p>
          <a:p>
            <a:endParaRPr lang="en-US" dirty="0"/>
          </a:p>
        </p:txBody>
      </p:sp>
      <p:pic>
        <p:nvPicPr>
          <p:cNvPr id="5" name="Content Placeholder 4"/>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962400" y="1905000"/>
            <a:ext cx="4433455" cy="3581400"/>
          </a:xfrm>
          <a:prstGeom prst="rect">
            <a:avLst/>
          </a:prstGeom>
          <a:noFill/>
          <a:ln>
            <a:noFill/>
          </a:ln>
        </p:spPr>
      </p:pic>
      <p:sp>
        <p:nvSpPr>
          <p:cNvPr id="6" name="Slide Number Placeholder 5"/>
          <p:cNvSpPr>
            <a:spLocks noGrp="1"/>
          </p:cNvSpPr>
          <p:nvPr>
            <p:ph type="sldNum" sz="quarter" idx="12"/>
          </p:nvPr>
        </p:nvSpPr>
        <p:spPr/>
        <p:txBody>
          <a:bodyPr/>
          <a:lstStyle/>
          <a:p>
            <a:fld id="{24A47311-D7A3-4E80-AFDF-83B3A3510118}" type="slidenum">
              <a:rPr lang="en-US" smtClean="0"/>
              <a:t>29</a:t>
            </a:fld>
            <a:endParaRPr lang="en-US" dirty="0"/>
          </a:p>
        </p:txBody>
      </p:sp>
    </p:spTree>
    <p:extLst>
      <p:ext uri="{BB962C8B-B14F-4D97-AF65-F5344CB8AC3E}">
        <p14:creationId xmlns:p14="http://schemas.microsoft.com/office/powerpoint/2010/main" val="20008320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304800" y="1600200"/>
            <a:ext cx="7772400" cy="4648200"/>
          </a:xfrm>
        </p:spPr>
        <p:txBody>
          <a:bodyPr>
            <a:noAutofit/>
          </a:bodyPr>
          <a:lstStyle/>
          <a:p>
            <a:pPr lvl="0" algn="just"/>
            <a:r>
              <a:rPr lang="en-US" sz="2600" b="1" dirty="0">
                <a:latin typeface="Times New Roman" pitchFamily="18" charset="0"/>
                <a:cs typeface="Times New Roman" pitchFamily="18" charset="0"/>
              </a:rPr>
              <a:t>Automobile</a:t>
            </a:r>
            <a:r>
              <a:rPr lang="en-US" sz="2600" dirty="0">
                <a:latin typeface="Times New Roman" pitchFamily="18" charset="0"/>
                <a:cs typeface="Times New Roman" pitchFamily="18" charset="0"/>
              </a:rPr>
              <a:t> – an important part of our lives, which reflects an evolution of the auto that happens worldwide.</a:t>
            </a:r>
          </a:p>
          <a:p>
            <a:pPr lvl="0" algn="just"/>
            <a:r>
              <a:rPr lang="en-US" sz="2600" dirty="0">
                <a:latin typeface="Times New Roman" pitchFamily="18" charset="0"/>
                <a:cs typeface="Times New Roman" pitchFamily="18" charset="0"/>
              </a:rPr>
              <a:t>The motorcar business has become one of the biggest purchasers among many of the key industrial products. </a:t>
            </a:r>
          </a:p>
          <a:p>
            <a:pPr lvl="0" algn="just"/>
            <a:r>
              <a:rPr lang="en-US" sz="2600" b="1" dirty="0">
                <a:latin typeface="Times New Roman" pitchFamily="18" charset="0"/>
                <a:cs typeface="Times New Roman" pitchFamily="18" charset="0"/>
              </a:rPr>
              <a:t>1769</a:t>
            </a:r>
            <a:r>
              <a:rPr lang="en-US" sz="2600" dirty="0">
                <a:latin typeface="Times New Roman" pitchFamily="18" charset="0"/>
                <a:cs typeface="Times New Roman" pitchFamily="18" charset="0"/>
              </a:rPr>
              <a:t>-  creation of steam engine automobiles capable of transport of human lives.</a:t>
            </a:r>
          </a:p>
          <a:p>
            <a:pPr lvl="0" algn="just"/>
            <a:r>
              <a:rPr lang="en-US" sz="2600" b="1" dirty="0">
                <a:latin typeface="Times New Roman" pitchFamily="18" charset="0"/>
                <a:cs typeface="Times New Roman" pitchFamily="18" charset="0"/>
              </a:rPr>
              <a:t>1806</a:t>
            </a:r>
            <a:r>
              <a:rPr lang="en-US" sz="2600" dirty="0">
                <a:latin typeface="Times New Roman" pitchFamily="18" charset="0"/>
                <a:cs typeface="Times New Roman" pitchFamily="18" charset="0"/>
              </a:rPr>
              <a:t>- the first car was powered by an internal combustion engine running on fuel gas. </a:t>
            </a:r>
          </a:p>
          <a:p>
            <a:pPr lvl="0" algn="just"/>
            <a:r>
              <a:rPr lang="en-US" sz="2600" b="1" dirty="0">
                <a:latin typeface="Times New Roman" pitchFamily="18" charset="0"/>
                <a:cs typeface="Times New Roman" pitchFamily="18" charset="0"/>
              </a:rPr>
              <a:t>1885</a:t>
            </a:r>
            <a:r>
              <a:rPr lang="en-US" sz="2600" dirty="0">
                <a:latin typeface="Times New Roman" pitchFamily="18" charset="0"/>
                <a:cs typeface="Times New Roman" pitchFamily="18" charset="0"/>
              </a:rPr>
              <a:t>- introduction of modern gasoline or petrol fueled internal combustion engine.</a:t>
            </a:r>
          </a:p>
          <a:p>
            <a:pPr marL="114300" indent="0" algn="just">
              <a:buNone/>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4A47311-D7A3-4E80-AFDF-83B3A3510118}" type="slidenum">
              <a:rPr lang="en-US" smtClean="0"/>
              <a:t>3</a:t>
            </a:fld>
            <a:endParaRPr lang="en-US" dirty="0"/>
          </a:p>
        </p:txBody>
      </p:sp>
    </p:spTree>
    <p:extLst>
      <p:ext uri="{BB962C8B-B14F-4D97-AF65-F5344CB8AC3E}">
        <p14:creationId xmlns:p14="http://schemas.microsoft.com/office/powerpoint/2010/main" val="5277336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00" cy="1143000"/>
          </a:xfrm>
        </p:spPr>
        <p:txBody>
          <a:bodyPr/>
          <a:lstStyle/>
          <a:p>
            <a:pPr algn="ctr"/>
            <a:r>
              <a:rPr lang="en-US" b="1" dirty="0">
                <a:latin typeface="Times New Roman" pitchFamily="18" charset="0"/>
                <a:cs typeface="Times New Roman" pitchFamily="18" charset="0"/>
              </a:rPr>
              <a:t>Data Analysis</a:t>
            </a:r>
            <a:endParaRPr lang="en-US" dirty="0"/>
          </a:p>
        </p:txBody>
      </p:sp>
      <p:sp>
        <p:nvSpPr>
          <p:cNvPr id="4" name="Content Placeholder 3"/>
          <p:cNvSpPr>
            <a:spLocks noGrp="1"/>
          </p:cNvSpPr>
          <p:nvPr>
            <p:ph sz="half" idx="2"/>
          </p:nvPr>
        </p:nvSpPr>
        <p:spPr>
          <a:xfrm>
            <a:off x="152400" y="1676400"/>
            <a:ext cx="3657600" cy="4590288"/>
          </a:xfrm>
        </p:spPr>
        <p:txBody>
          <a:bodyPr>
            <a:normAutofit lnSpcReduction="10000"/>
          </a:bodyPr>
          <a:lstStyle/>
          <a:p>
            <a:pPr algn="ctr"/>
            <a:r>
              <a:rPr lang="en-IN" sz="2600" b="1" dirty="0">
                <a:latin typeface="Times New Roman" pitchFamily="18" charset="0"/>
                <a:cs typeface="Times New Roman" pitchFamily="18" charset="0"/>
              </a:rPr>
              <a:t>Overall how will you rate the Hero MotoCorp Automobile?</a:t>
            </a:r>
            <a:endParaRPr lang="en-US" sz="2600" dirty="0">
              <a:latin typeface="Times New Roman" pitchFamily="18" charset="0"/>
              <a:cs typeface="Times New Roman" pitchFamily="18" charset="0"/>
            </a:endParaRPr>
          </a:p>
          <a:p>
            <a:pPr marL="114300" indent="0" algn="ctr">
              <a:buNone/>
            </a:pPr>
            <a:endParaRPr lang="en-US" sz="2600" dirty="0">
              <a:latin typeface="Times New Roman" pitchFamily="18" charset="0"/>
              <a:cs typeface="Times New Roman" pitchFamily="18" charset="0"/>
            </a:endParaRPr>
          </a:p>
          <a:p>
            <a:pPr marL="114300" indent="0" algn="ctr">
              <a:buNone/>
            </a:pPr>
            <a:r>
              <a:rPr lang="en-US" sz="2600" dirty="0">
                <a:latin typeface="Times New Roman" pitchFamily="18" charset="0"/>
                <a:cs typeface="Times New Roman" pitchFamily="18" charset="0"/>
              </a:rPr>
              <a:t>From the bar graph and average result (34.48%) it can be inferred that, respondents do not really suggest to buy its products. </a:t>
            </a:r>
          </a:p>
          <a:p>
            <a:pPr marL="114300" indent="0">
              <a:buNone/>
            </a:pPr>
            <a:endParaRPr lang="en-US" dirty="0"/>
          </a:p>
          <a:p>
            <a:pPr marL="114300" indent="0">
              <a:buNone/>
            </a:pPr>
            <a:endParaRPr lang="en-US" dirty="0"/>
          </a:p>
        </p:txBody>
      </p:sp>
      <p:pic>
        <p:nvPicPr>
          <p:cNvPr id="5" name="Content Placeholder 4"/>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886200" y="1905000"/>
            <a:ext cx="4495800" cy="3810000"/>
          </a:xfrm>
          <a:prstGeom prst="rect">
            <a:avLst/>
          </a:prstGeom>
          <a:noFill/>
          <a:ln>
            <a:noFill/>
          </a:ln>
        </p:spPr>
      </p:pic>
      <p:sp>
        <p:nvSpPr>
          <p:cNvPr id="6" name="Slide Number Placeholder 5"/>
          <p:cNvSpPr>
            <a:spLocks noGrp="1"/>
          </p:cNvSpPr>
          <p:nvPr>
            <p:ph type="sldNum" sz="quarter" idx="12"/>
          </p:nvPr>
        </p:nvSpPr>
        <p:spPr/>
        <p:txBody>
          <a:bodyPr/>
          <a:lstStyle/>
          <a:p>
            <a:fld id="{24A47311-D7A3-4E80-AFDF-83B3A3510118}" type="slidenum">
              <a:rPr lang="en-US" smtClean="0"/>
              <a:t>30</a:t>
            </a:fld>
            <a:endParaRPr lang="en-US" dirty="0"/>
          </a:p>
        </p:txBody>
      </p:sp>
    </p:spTree>
    <p:extLst>
      <p:ext uri="{BB962C8B-B14F-4D97-AF65-F5344CB8AC3E}">
        <p14:creationId xmlns:p14="http://schemas.microsoft.com/office/powerpoint/2010/main" val="26105853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Results of research</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00200"/>
            <a:ext cx="7848600" cy="4800600"/>
          </a:xfrm>
        </p:spPr>
        <p:txBody>
          <a:bodyPr>
            <a:normAutofit/>
          </a:bodyPr>
          <a:lstStyle/>
          <a:p>
            <a:pPr lvl="0" algn="just"/>
            <a:r>
              <a:rPr lang="en-US" sz="2400" dirty="0">
                <a:latin typeface="Times New Roman" pitchFamily="18" charset="0"/>
                <a:cs typeface="Times New Roman" pitchFamily="18" charset="0"/>
              </a:rPr>
              <a:t>In this research, majority of customers are male. Out of </a:t>
            </a:r>
            <a:r>
              <a:rPr lang="en-US" sz="2400" b="1" dirty="0">
                <a:latin typeface="Times New Roman" pitchFamily="18" charset="0"/>
                <a:cs typeface="Times New Roman" pitchFamily="18" charset="0"/>
              </a:rPr>
              <a:t>174, 122 were males and 52 were females</a:t>
            </a:r>
            <a:r>
              <a:rPr lang="en-US" sz="2400" dirty="0">
                <a:latin typeface="Times New Roman" pitchFamily="18" charset="0"/>
                <a:cs typeface="Times New Roman" pitchFamily="18" charset="0"/>
              </a:rPr>
              <a:t>. Majority of customers out of 174 covered under 18 to 25 age criteria.</a:t>
            </a:r>
          </a:p>
          <a:p>
            <a:pPr marL="114300" lvl="0" indent="0" algn="just">
              <a:buNone/>
            </a:pPr>
            <a:endParaRPr lang="en-US"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According to research, Majority of customers comes under student category as well as engaged with self employed and very less only 18 customers come under other. </a:t>
            </a:r>
          </a:p>
          <a:p>
            <a:pPr lvl="0" algn="just"/>
            <a:endParaRPr lang="en-US"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Almost majority of the people Dissatisfied with the fuel tank and classic look of the product. Company’s After sales service ,speed , price and power pickup has matched the satisfaction level of the customers.</a:t>
            </a:r>
          </a:p>
          <a:p>
            <a:pPr lvl="0" algn="just"/>
            <a:endParaRPr lang="en-US" sz="2400" dirty="0">
              <a:latin typeface="Times New Roman" pitchFamily="18" charset="0"/>
              <a:cs typeface="Times New Roman" pitchFamily="18" charset="0"/>
            </a:endParaRPr>
          </a:p>
          <a:p>
            <a:pPr lvl="0" algn="just"/>
            <a:endParaRPr lang="en-US" sz="2400" b="1" dirty="0">
              <a:latin typeface="Times New Roman" pitchFamily="18" charset="0"/>
              <a:cs typeface="Times New Roman" pitchFamily="18" charset="0"/>
            </a:endParaRPr>
          </a:p>
          <a:p>
            <a:pPr algn="just"/>
            <a:endParaRPr lang="en-US" sz="24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4A47311-D7A3-4E80-AFDF-83B3A3510118}" type="slidenum">
              <a:rPr lang="en-US" smtClean="0"/>
              <a:t>31</a:t>
            </a:fld>
            <a:endParaRPr lang="en-US" dirty="0"/>
          </a:p>
        </p:txBody>
      </p:sp>
    </p:spTree>
    <p:extLst>
      <p:ext uri="{BB962C8B-B14F-4D97-AF65-F5344CB8AC3E}">
        <p14:creationId xmlns:p14="http://schemas.microsoft.com/office/powerpoint/2010/main" val="20804180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Results of research</a:t>
            </a:r>
            <a:endParaRPr lang="en-US" dirty="0"/>
          </a:p>
        </p:txBody>
      </p:sp>
      <p:sp>
        <p:nvSpPr>
          <p:cNvPr id="3" name="Content Placeholder 2"/>
          <p:cNvSpPr>
            <a:spLocks noGrp="1"/>
          </p:cNvSpPr>
          <p:nvPr>
            <p:ph idx="1"/>
          </p:nvPr>
        </p:nvSpPr>
        <p:spPr>
          <a:xfrm>
            <a:off x="228600" y="1676400"/>
            <a:ext cx="7848600" cy="4800600"/>
          </a:xfrm>
        </p:spPr>
        <p:txBody>
          <a:bodyPr>
            <a:normAutofit/>
          </a:bodyPr>
          <a:lstStyle/>
          <a:p>
            <a:pPr lvl="0" algn="just"/>
            <a:r>
              <a:rPr lang="en-US" sz="2400" dirty="0">
                <a:latin typeface="Times New Roman" pitchFamily="18" charset="0"/>
                <a:cs typeface="Times New Roman" pitchFamily="18" charset="0"/>
              </a:rPr>
              <a:t>The data depicts that the </a:t>
            </a:r>
            <a:r>
              <a:rPr lang="en-US" sz="2400" b="1" dirty="0">
                <a:latin typeface="Times New Roman" pitchFamily="18" charset="0"/>
                <a:cs typeface="Times New Roman" pitchFamily="18" charset="0"/>
              </a:rPr>
              <a:t>customer can get affordable finance option</a:t>
            </a:r>
            <a:r>
              <a:rPr lang="en-US" sz="2400" dirty="0">
                <a:latin typeface="Times New Roman" pitchFamily="18" charset="0"/>
                <a:cs typeface="Times New Roman" pitchFamily="18" charset="0"/>
              </a:rPr>
              <a:t> to buy the bike at Sunil Auto  is Agree in customers eyes.</a:t>
            </a:r>
          </a:p>
          <a:p>
            <a:pPr marL="114300" lvl="0" indent="0" algn="just">
              <a:buNone/>
            </a:pP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4A47311-D7A3-4E80-AFDF-83B3A3510118}" type="slidenum">
              <a:rPr lang="en-US" smtClean="0"/>
              <a:t>32</a:t>
            </a:fld>
            <a:endParaRPr lang="en-US" dirty="0"/>
          </a:p>
        </p:txBody>
      </p:sp>
    </p:spTree>
    <p:extLst>
      <p:ext uri="{BB962C8B-B14F-4D97-AF65-F5344CB8AC3E}">
        <p14:creationId xmlns:p14="http://schemas.microsoft.com/office/powerpoint/2010/main" val="36268506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620000" cy="1143000"/>
          </a:xfrm>
        </p:spPr>
        <p:txBody>
          <a:bodyPr/>
          <a:lstStyle/>
          <a:p>
            <a:pPr algn="ctr"/>
            <a:r>
              <a:rPr lang="en-US" b="1" dirty="0">
                <a:latin typeface="Times New Roman" pitchFamily="18" charset="0"/>
                <a:cs typeface="Times New Roman" pitchFamily="18" charset="0"/>
              </a:rPr>
              <a:t>To conclude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219200"/>
            <a:ext cx="7924800" cy="5181600"/>
          </a:xfrm>
        </p:spPr>
        <p:txBody>
          <a:bodyPr>
            <a:normAutofit/>
          </a:bodyPr>
          <a:lstStyle/>
          <a:p>
            <a:pPr algn="just"/>
            <a:r>
              <a:rPr lang="en-US" sz="2400" dirty="0">
                <a:latin typeface="Times New Roman" pitchFamily="18" charset="0"/>
                <a:cs typeface="Times New Roman" pitchFamily="18" charset="0"/>
              </a:rPr>
              <a:t>It can be concluded from the study that consumers are attracted towards the purchase of motorcycles due to </a:t>
            </a:r>
            <a:r>
              <a:rPr lang="en-US" sz="2400" b="1" dirty="0">
                <a:latin typeface="Times New Roman" pitchFamily="18" charset="0"/>
                <a:cs typeface="Times New Roman" pitchFamily="18" charset="0"/>
              </a:rPr>
              <a:t>modern outlook represented through motorcycles</a:t>
            </a:r>
            <a:r>
              <a:rPr lang="en-US" sz="2400" dirty="0">
                <a:latin typeface="Times New Roman" pitchFamily="18" charset="0"/>
                <a:cs typeface="Times New Roman" pitchFamily="18" charset="0"/>
              </a:rPr>
              <a:t> and advanced from the earlier two-wheelers.</a:t>
            </a:r>
          </a:p>
          <a:p>
            <a:pPr marL="11430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This research study was conducted with the aim to find the satisfactory level of customers in Hero MotoCorp Automobile and it is found that most of the </a:t>
            </a:r>
            <a:r>
              <a:rPr lang="en-US" sz="2400" b="1" dirty="0">
                <a:latin typeface="Times New Roman" pitchFamily="18" charset="0"/>
                <a:cs typeface="Times New Roman" pitchFamily="18" charset="0"/>
              </a:rPr>
              <a:t>customers are satisfied with the Hero MotoCorp.</a:t>
            </a:r>
            <a:r>
              <a:rPr lang="en-US" sz="2400" dirty="0">
                <a:latin typeface="Times New Roman" pitchFamily="18" charset="0"/>
                <a:cs typeface="Times New Roman" pitchFamily="18" charset="0"/>
              </a:rPr>
              <a:t>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Although, if the company can change the </a:t>
            </a:r>
            <a:r>
              <a:rPr lang="en-US" sz="2400" b="1" dirty="0">
                <a:latin typeface="Times New Roman" pitchFamily="18" charset="0"/>
                <a:cs typeface="Times New Roman" pitchFamily="18" charset="0"/>
              </a:rPr>
              <a:t>product style and reduce the cost of the product</a:t>
            </a:r>
            <a:r>
              <a:rPr lang="en-US" sz="2400" dirty="0">
                <a:latin typeface="Times New Roman" pitchFamily="18" charset="0"/>
                <a:cs typeface="Times New Roman" pitchFamily="18" charset="0"/>
              </a:rPr>
              <a:t>, can be attracted by more customers and get full satisfaction.</a:t>
            </a: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4A47311-D7A3-4E80-AFDF-83B3A3510118}" type="slidenum">
              <a:rPr lang="en-US" smtClean="0"/>
              <a:t>33</a:t>
            </a:fld>
            <a:endParaRPr lang="en-US" dirty="0"/>
          </a:p>
        </p:txBody>
      </p:sp>
    </p:spTree>
    <p:extLst>
      <p:ext uri="{BB962C8B-B14F-4D97-AF65-F5344CB8AC3E}">
        <p14:creationId xmlns:p14="http://schemas.microsoft.com/office/powerpoint/2010/main" val="20476911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To conclude</a:t>
            </a:r>
            <a:endParaRPr lang="en-US" dirty="0"/>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Majority of the customers are male youths and they use Hero MotoCorp Automobile mainly for </a:t>
            </a:r>
            <a:r>
              <a:rPr lang="en-US" sz="2400" b="1" dirty="0">
                <a:latin typeface="Times New Roman" pitchFamily="18" charset="0"/>
                <a:cs typeface="Times New Roman" pitchFamily="18" charset="0"/>
              </a:rPr>
              <a:t>daily uses and city touring.</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Customers are satisfied with the </a:t>
            </a:r>
            <a:r>
              <a:rPr lang="en-US" sz="2400" b="1" dirty="0">
                <a:latin typeface="Times New Roman" pitchFamily="18" charset="0"/>
                <a:cs typeface="Times New Roman" pitchFamily="18" charset="0"/>
              </a:rPr>
              <a:t>affordability of service charges and timely delivery.</a:t>
            </a:r>
          </a:p>
          <a:p>
            <a:pPr marL="114300" indent="0" algn="just">
              <a:buNone/>
            </a:pPr>
            <a:endParaRPr lang="en-US" sz="24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4A47311-D7A3-4E80-AFDF-83B3A3510118}" type="slidenum">
              <a:rPr lang="en-US" smtClean="0"/>
              <a:t>34</a:t>
            </a:fld>
            <a:endParaRPr lang="en-US" dirty="0"/>
          </a:p>
        </p:txBody>
      </p:sp>
    </p:spTree>
    <p:extLst>
      <p:ext uri="{BB962C8B-B14F-4D97-AF65-F5344CB8AC3E}">
        <p14:creationId xmlns:p14="http://schemas.microsoft.com/office/powerpoint/2010/main" val="17834407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Bibliography</a:t>
            </a:r>
          </a:p>
        </p:txBody>
      </p:sp>
      <p:sp>
        <p:nvSpPr>
          <p:cNvPr id="3" name="Content Placeholder 2"/>
          <p:cNvSpPr>
            <a:spLocks noGrp="1"/>
          </p:cNvSpPr>
          <p:nvPr>
            <p:ph idx="1"/>
          </p:nvPr>
        </p:nvSpPr>
        <p:spPr/>
        <p:txBody>
          <a:bodyPr>
            <a:normAutofit/>
          </a:bodyPr>
          <a:lstStyle/>
          <a:p>
            <a:pPr algn="just"/>
            <a:r>
              <a:rPr lang="en-IN" b="1" u="sng" dirty="0">
                <a:hlinkClick r:id="rId2"/>
              </a:rPr>
              <a:t> https://ijrpr.com/uploads/V3ISSUE4/IJRPR3340.pdf</a:t>
            </a:r>
            <a:endParaRPr lang="en-US" dirty="0"/>
          </a:p>
          <a:p>
            <a:pPr marL="114300" indent="0" algn="just">
              <a:buNone/>
            </a:pPr>
            <a:r>
              <a:rPr lang="en-IN" b="1" dirty="0"/>
              <a:t> </a:t>
            </a:r>
            <a:endParaRPr lang="en-US" dirty="0"/>
          </a:p>
          <a:p>
            <a:pPr algn="just"/>
            <a:r>
              <a:rPr lang="en-IN" b="1" u="sng" dirty="0">
                <a:hlinkClick r:id="rId3"/>
              </a:rPr>
              <a:t>http://aegaeum.com/gallery/agm.j-3339.110-f.pdf</a:t>
            </a:r>
            <a:endParaRPr lang="en-US" dirty="0"/>
          </a:p>
          <a:p>
            <a:pPr algn="just"/>
            <a:endParaRPr lang="en-US" b="1" u="sng" dirty="0">
              <a:hlinkClick r:id="rId4"/>
            </a:endParaRPr>
          </a:p>
          <a:p>
            <a:pPr algn="just"/>
            <a:r>
              <a:rPr lang="en-IN" b="1" u="sng" dirty="0">
                <a:hlinkClick r:id="rId4"/>
              </a:rPr>
              <a:t>https://www.ijresm.com/Vol.3_2020/Vol3_Iss4_April20/IJRESM_V3_I4_163.pdf</a:t>
            </a:r>
            <a:endParaRPr lang="en-IN" b="1" u="sng" dirty="0"/>
          </a:p>
          <a:p>
            <a:pPr algn="just"/>
            <a:endParaRPr lang="en-US" dirty="0"/>
          </a:p>
          <a:p>
            <a:pPr algn="just"/>
            <a:r>
              <a:rPr lang="en-IN" b="1" u="sng" dirty="0">
                <a:hlinkClick r:id="rId5"/>
              </a:rPr>
              <a:t>http://dspace.christcollegeijk.edu.in:8080/jspui/bitstream/123456789/1138/34/CCASBCM102.pdf</a:t>
            </a:r>
            <a:endParaRPr lang="en-US" dirty="0"/>
          </a:p>
          <a:p>
            <a:pPr algn="just"/>
            <a:endParaRPr lang="en-US" dirty="0"/>
          </a:p>
          <a:p>
            <a:pPr algn="just"/>
            <a:r>
              <a:rPr lang="en-IN" b="1" u="sng" dirty="0">
                <a:hlinkClick r:id="rId6"/>
              </a:rPr>
              <a:t>https://ijmr.net.in/current/2019/OCTOBER,-2019/1NqHtQ96oYdZHNa.pdf</a:t>
            </a:r>
            <a:endParaRPr lang="en-US" dirty="0"/>
          </a:p>
          <a:p>
            <a:pPr algn="just"/>
            <a:endParaRPr lang="en-US" dirty="0"/>
          </a:p>
        </p:txBody>
      </p:sp>
      <p:sp>
        <p:nvSpPr>
          <p:cNvPr id="4" name="Slide Number Placeholder 3"/>
          <p:cNvSpPr>
            <a:spLocks noGrp="1"/>
          </p:cNvSpPr>
          <p:nvPr>
            <p:ph type="sldNum" sz="quarter" idx="12"/>
          </p:nvPr>
        </p:nvSpPr>
        <p:spPr/>
        <p:txBody>
          <a:bodyPr/>
          <a:lstStyle/>
          <a:p>
            <a:fld id="{24A47311-D7A3-4E80-AFDF-83B3A3510118}" type="slidenum">
              <a:rPr lang="en-US" smtClean="0"/>
              <a:t>35</a:t>
            </a:fld>
            <a:endParaRPr lang="en-US" dirty="0"/>
          </a:p>
        </p:txBody>
      </p:sp>
    </p:spTree>
    <p:extLst>
      <p:ext uri="{BB962C8B-B14F-4D97-AF65-F5344CB8AC3E}">
        <p14:creationId xmlns:p14="http://schemas.microsoft.com/office/powerpoint/2010/main" val="29299667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3000"/>
            <a:ext cx="7543800" cy="2593975"/>
          </a:xfrm>
        </p:spPr>
        <p:txBody>
          <a:bodyPr/>
          <a:lstStyle/>
          <a:p>
            <a:pPr algn="ctr"/>
            <a:r>
              <a:rPr lang="en-US" dirty="0">
                <a:latin typeface="Times New Roman" pitchFamily="18" charset="0"/>
                <a:cs typeface="Times New Roman" pitchFamily="18" charset="0"/>
              </a:rPr>
              <a:t>THANK YOU </a:t>
            </a:r>
            <a:r>
              <a:rPr lang="en-US" dirty="0">
                <a:latin typeface="Times New Roman" pitchFamily="18" charset="0"/>
                <a:cs typeface="Times New Roman" pitchFamily="18" charset="0"/>
                <a:sym typeface="Wingdings" panose="05000000000000000000" pitchFamily="2" charset="2"/>
              </a:rPr>
              <a: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4A47311-D7A3-4E80-AFDF-83B3A3510118}" type="slidenum">
              <a:rPr lang="en-US" smtClean="0"/>
              <a:t>36</a:t>
            </a:fld>
            <a:endParaRPr lang="en-US" dirty="0"/>
          </a:p>
        </p:txBody>
      </p:sp>
    </p:spTree>
    <p:extLst>
      <p:ext uri="{BB962C8B-B14F-4D97-AF65-F5344CB8AC3E}">
        <p14:creationId xmlns:p14="http://schemas.microsoft.com/office/powerpoint/2010/main" val="8624883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620000" cy="1143000"/>
          </a:xfrm>
        </p:spPr>
        <p:txBody>
          <a:bodyPr/>
          <a:lstStyle/>
          <a:p>
            <a:pPr algn="ctr"/>
            <a:r>
              <a:rPr lang="en-US" sz="4800" b="1" dirty="0">
                <a:latin typeface="Times New Roman" pitchFamily="18" charset="0"/>
                <a:cs typeface="Times New Roman" pitchFamily="18" charset="0"/>
              </a:rPr>
              <a:t>Industry’s growth</a:t>
            </a:r>
          </a:p>
        </p:txBody>
      </p:sp>
      <p:sp>
        <p:nvSpPr>
          <p:cNvPr id="3" name="Content Placeholder 2"/>
          <p:cNvSpPr>
            <a:spLocks noGrp="1"/>
          </p:cNvSpPr>
          <p:nvPr>
            <p:ph idx="1"/>
          </p:nvPr>
        </p:nvSpPr>
        <p:spPr>
          <a:xfrm>
            <a:off x="284018" y="1704109"/>
            <a:ext cx="8077200" cy="4800600"/>
          </a:xfrm>
        </p:spPr>
        <p:txBody>
          <a:bodyPr>
            <a:noAutofit/>
          </a:bodyPr>
          <a:lstStyle/>
          <a:p>
            <a:r>
              <a:rPr lang="en-US" sz="2600" b="1" dirty="0">
                <a:latin typeface="Times New Roman" pitchFamily="18" charset="0"/>
                <a:cs typeface="Times New Roman" pitchFamily="18" charset="0"/>
              </a:rPr>
              <a:t>In world:</a:t>
            </a:r>
            <a:endParaRPr lang="en-US" sz="2600" dirty="0">
              <a:latin typeface="Times New Roman" pitchFamily="18" charset="0"/>
              <a:cs typeface="Times New Roman" pitchFamily="18" charset="0"/>
            </a:endParaRPr>
          </a:p>
          <a:p>
            <a:pPr marL="114300" lvl="0" indent="0">
              <a:buNone/>
            </a:pPr>
            <a:r>
              <a:rPr lang="en-US" sz="2600" dirty="0">
                <a:latin typeface="Times New Roman" pitchFamily="18" charset="0"/>
                <a:cs typeface="Times New Roman" pitchFamily="18" charset="0"/>
              </a:rPr>
              <a:t>Is supported by various factors such as the availability of skilled labor at low cost, robust R&amp;D centers, and low-cost steel production. </a:t>
            </a:r>
          </a:p>
          <a:p>
            <a:pPr marL="114300" lvl="0" indent="0">
              <a:buNone/>
            </a:pPr>
            <a:endParaRPr lang="en-US" sz="2600" dirty="0">
              <a:latin typeface="Times New Roman" pitchFamily="18" charset="0"/>
              <a:cs typeface="Times New Roman" pitchFamily="18" charset="0"/>
            </a:endParaRPr>
          </a:p>
          <a:p>
            <a:pPr marL="114300" lvl="0" indent="0">
              <a:buNone/>
            </a:pPr>
            <a:endParaRPr lang="en-US" sz="2600" dirty="0">
              <a:latin typeface="Times New Roman" pitchFamily="18" charset="0"/>
              <a:cs typeface="Times New Roman" pitchFamily="18" charset="0"/>
            </a:endParaRPr>
          </a:p>
          <a:p>
            <a:r>
              <a:rPr lang="en-US" sz="2600" b="1" dirty="0">
                <a:latin typeface="Times New Roman" pitchFamily="18" charset="0"/>
                <a:cs typeface="Times New Roman" pitchFamily="18" charset="0"/>
              </a:rPr>
              <a:t>In India:</a:t>
            </a:r>
            <a:endParaRPr lang="en-US" sz="2600" dirty="0">
              <a:latin typeface="Times New Roman" pitchFamily="18" charset="0"/>
              <a:cs typeface="Times New Roman" pitchFamily="18" charset="0"/>
            </a:endParaRPr>
          </a:p>
          <a:p>
            <a:pPr marL="114300" lvl="0" indent="0">
              <a:buNone/>
            </a:pPr>
            <a:r>
              <a:rPr lang="en-US" sz="2600" dirty="0">
                <a:latin typeface="Times New Roman" pitchFamily="18" charset="0"/>
                <a:cs typeface="Times New Roman" pitchFamily="18" charset="0"/>
              </a:rPr>
              <a:t>Largest tractor manufacturer, second-largest bus manufacturer, and third largest heavy trucks manufacturer in the world. </a:t>
            </a:r>
          </a:p>
          <a:p>
            <a:endParaRPr lang="en-US" sz="26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4A47311-D7A3-4E80-AFDF-83B3A3510118}" type="slidenum">
              <a:rPr lang="en-US" smtClean="0"/>
              <a:t>4</a:t>
            </a:fld>
            <a:endParaRPr lang="en-US" dirty="0"/>
          </a:p>
        </p:txBody>
      </p:sp>
    </p:spTree>
    <p:extLst>
      <p:ext uri="{BB962C8B-B14F-4D97-AF65-F5344CB8AC3E}">
        <p14:creationId xmlns:p14="http://schemas.microsoft.com/office/powerpoint/2010/main" val="26650467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620000" cy="1143000"/>
          </a:xfrm>
        </p:spPr>
        <p:txBody>
          <a:bodyPr/>
          <a:lstStyle/>
          <a:p>
            <a:pPr algn="ctr"/>
            <a:r>
              <a:rPr lang="en-US" sz="4800" b="1" dirty="0">
                <a:latin typeface="Times New Roman" pitchFamily="18" charset="0"/>
                <a:cs typeface="Times New Roman" pitchFamily="18" charset="0"/>
              </a:rPr>
              <a:t>Industry’s growth</a:t>
            </a:r>
            <a:endParaRPr lang="en-US" sz="4800" dirty="0"/>
          </a:p>
        </p:txBody>
      </p:sp>
      <p:sp>
        <p:nvSpPr>
          <p:cNvPr id="3" name="Content Placeholder 2"/>
          <p:cNvSpPr>
            <a:spLocks noGrp="1"/>
          </p:cNvSpPr>
          <p:nvPr>
            <p:ph idx="1"/>
          </p:nvPr>
        </p:nvSpPr>
        <p:spPr>
          <a:xfrm>
            <a:off x="438814" y="1409700"/>
            <a:ext cx="7848600" cy="4800600"/>
          </a:xfrm>
        </p:spPr>
        <p:txBody>
          <a:bodyPr>
            <a:normAutofit/>
          </a:bodyPr>
          <a:lstStyle/>
          <a:p>
            <a:pPr algn="just"/>
            <a:r>
              <a:rPr lang="en-US" sz="2600" b="1" dirty="0">
                <a:latin typeface="Times New Roman" pitchFamily="18" charset="0"/>
                <a:cs typeface="Times New Roman" pitchFamily="18" charset="0"/>
              </a:rPr>
              <a:t>In Gujarat:</a:t>
            </a:r>
            <a:endParaRPr lang="en-US" sz="2600" dirty="0">
              <a:latin typeface="Times New Roman" pitchFamily="18" charset="0"/>
              <a:cs typeface="Times New Roman" pitchFamily="18" charset="0"/>
            </a:endParaRPr>
          </a:p>
          <a:p>
            <a:pPr marL="114300" indent="0" algn="just">
              <a:buNone/>
            </a:pPr>
            <a:r>
              <a:rPr lang="en-US" sz="2600" dirty="0">
                <a:latin typeface="Times New Roman" pitchFamily="18" charset="0"/>
                <a:cs typeface="Times New Roman" pitchFamily="18" charset="0"/>
              </a:rPr>
              <a:t>Gujarat currently presents an opportunity of billions of Rupees for several component manufacturers and this has further accelerated the growth of upcoming manufacturing facility for component manufacturers.</a:t>
            </a:r>
            <a:endParaRPr lang="en-US" sz="26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542309" y="3810000"/>
            <a:ext cx="3641610" cy="2590800"/>
          </a:xfrm>
          <a:prstGeom prst="rect">
            <a:avLst/>
          </a:prstGeom>
        </p:spPr>
      </p:pic>
      <p:sp>
        <p:nvSpPr>
          <p:cNvPr id="5" name="Slide Number Placeholder 4"/>
          <p:cNvSpPr>
            <a:spLocks noGrp="1"/>
          </p:cNvSpPr>
          <p:nvPr>
            <p:ph type="sldNum" sz="quarter" idx="12"/>
          </p:nvPr>
        </p:nvSpPr>
        <p:spPr/>
        <p:txBody>
          <a:bodyPr/>
          <a:lstStyle/>
          <a:p>
            <a:fld id="{24A47311-D7A3-4E80-AFDF-83B3A3510118}" type="slidenum">
              <a:rPr lang="en-US" smtClean="0"/>
              <a:t>5</a:t>
            </a:fld>
            <a:endParaRPr lang="en-US" dirty="0"/>
          </a:p>
        </p:txBody>
      </p:sp>
    </p:spTree>
    <p:extLst>
      <p:ext uri="{BB962C8B-B14F-4D97-AF65-F5344CB8AC3E}">
        <p14:creationId xmlns:p14="http://schemas.microsoft.com/office/powerpoint/2010/main" val="5469423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620000" cy="1143000"/>
          </a:xfrm>
        </p:spPr>
        <p:txBody>
          <a:bodyPr/>
          <a:lstStyle/>
          <a:p>
            <a:pPr algn="ctr"/>
            <a:r>
              <a:rPr lang="en-US" sz="4800" b="1" dirty="0">
                <a:latin typeface="Times New Roman" pitchFamily="18" charset="0"/>
                <a:cs typeface="Times New Roman" pitchFamily="18" charset="0"/>
              </a:rPr>
              <a:t>Top 10 companies of Industry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2881785"/>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4A47311-D7A3-4E80-AFDF-83B3A3510118}" type="slidenum">
              <a:rPr lang="en-US" smtClean="0"/>
              <a:t>6</a:t>
            </a:fld>
            <a:endParaRPr lang="en-US" dirty="0"/>
          </a:p>
        </p:txBody>
      </p:sp>
    </p:spTree>
    <p:extLst>
      <p:ext uri="{BB962C8B-B14F-4D97-AF65-F5344CB8AC3E}">
        <p14:creationId xmlns:p14="http://schemas.microsoft.com/office/powerpoint/2010/main" val="25644752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9546"/>
            <a:ext cx="7620000" cy="1143000"/>
          </a:xfrm>
        </p:spPr>
        <p:txBody>
          <a:bodyPr/>
          <a:lstStyle/>
          <a:p>
            <a:pPr algn="ctr"/>
            <a:r>
              <a:rPr lang="en-US" sz="4400" b="1" dirty="0">
                <a:latin typeface="Times New Roman" pitchFamily="18" charset="0"/>
                <a:cs typeface="Times New Roman" pitchFamily="18" charset="0"/>
              </a:rPr>
              <a:t>Top 10 companies of Industry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804349"/>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4A47311-D7A3-4E80-AFDF-83B3A3510118}" type="slidenum">
              <a:rPr lang="en-US" smtClean="0"/>
              <a:t>7</a:t>
            </a:fld>
            <a:endParaRPr lang="en-US" dirty="0"/>
          </a:p>
        </p:txBody>
      </p:sp>
    </p:spTree>
    <p:extLst>
      <p:ext uri="{BB962C8B-B14F-4D97-AF65-F5344CB8AC3E}">
        <p14:creationId xmlns:p14="http://schemas.microsoft.com/office/powerpoint/2010/main" val="37819588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9546"/>
            <a:ext cx="7620000" cy="1143000"/>
          </a:xfrm>
        </p:spPr>
        <p:txBody>
          <a:bodyPr/>
          <a:lstStyle/>
          <a:p>
            <a:pPr algn="ctr"/>
            <a:r>
              <a:rPr lang="en-US" sz="4400" b="1" dirty="0">
                <a:latin typeface="Times New Roman" pitchFamily="18" charset="0"/>
                <a:cs typeface="Times New Roman" pitchFamily="18" charset="0"/>
              </a:rPr>
              <a:t>Top 10 companies of Industry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5848433"/>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4A47311-D7A3-4E80-AFDF-83B3A3510118}" type="slidenum">
              <a:rPr lang="en-US" smtClean="0"/>
              <a:t>8</a:t>
            </a:fld>
            <a:endParaRPr lang="en-US" dirty="0"/>
          </a:p>
        </p:txBody>
      </p:sp>
    </p:spTree>
    <p:extLst>
      <p:ext uri="{BB962C8B-B14F-4D97-AF65-F5344CB8AC3E}">
        <p14:creationId xmlns:p14="http://schemas.microsoft.com/office/powerpoint/2010/main" val="35510455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a:latin typeface="Times New Roman" pitchFamily="18" charset="0"/>
                <a:cs typeface="Times New Roman" pitchFamily="18" charset="0"/>
              </a:rPr>
              <a:t>Porter’s Five Force</a:t>
            </a:r>
            <a:br>
              <a:rPr lang="en-US" sz="4800" dirty="0">
                <a:latin typeface="Times New Roman" pitchFamily="18" charset="0"/>
                <a:cs typeface="Times New Roman" pitchFamily="18" charset="0"/>
              </a:rPr>
            </a:br>
            <a:r>
              <a:rPr lang="en-US" sz="3600" dirty="0">
                <a:latin typeface="Times New Roman" pitchFamily="18" charset="0"/>
                <a:cs typeface="Times New Roman" pitchFamily="18" charset="0"/>
              </a:rPr>
              <a:t>Threat of new entrants (low)</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9275065"/>
              </p:ext>
            </p:extLst>
          </p:nvPr>
        </p:nvGraphicFramePr>
        <p:xfrm>
          <a:off x="381000" y="1600200"/>
          <a:ext cx="79248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4A47311-D7A3-4E80-AFDF-83B3A3510118}" type="slidenum">
              <a:rPr lang="en-US" smtClean="0"/>
              <a:t>9</a:t>
            </a:fld>
            <a:endParaRPr lang="en-US" dirty="0"/>
          </a:p>
        </p:txBody>
      </p:sp>
    </p:spTree>
    <p:extLst>
      <p:ext uri="{BB962C8B-B14F-4D97-AF65-F5344CB8AC3E}">
        <p14:creationId xmlns:p14="http://schemas.microsoft.com/office/powerpoint/2010/main" val="3712743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Formatting</Template>
  <TotalTime>449</TotalTime>
  <Words>1738</Words>
  <Application>Microsoft Office PowerPoint</Application>
  <PresentationFormat>On-screen Show (4:3)</PresentationFormat>
  <Paragraphs>283</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Cambria</vt:lpstr>
      <vt:lpstr>Times New Roman</vt:lpstr>
      <vt:lpstr>Wingdings</vt:lpstr>
      <vt:lpstr>Adjacency</vt:lpstr>
      <vt:lpstr>PowerPoint Presentation</vt:lpstr>
      <vt:lpstr>      Flow of presentation</vt:lpstr>
      <vt:lpstr>Introduction</vt:lpstr>
      <vt:lpstr>Industry’s growth</vt:lpstr>
      <vt:lpstr>Industry’s growth</vt:lpstr>
      <vt:lpstr>Top 10 companies of Industry</vt:lpstr>
      <vt:lpstr>Top 10 companies of Industry</vt:lpstr>
      <vt:lpstr>Top 10 companies of Industry</vt:lpstr>
      <vt:lpstr>Porter’s Five Force Threat of new entrants (low)</vt:lpstr>
      <vt:lpstr> Bargaining power of suppliers (Low) </vt:lpstr>
      <vt:lpstr> Threat of substitutes (Low) </vt:lpstr>
      <vt:lpstr> Bargaining power of buyers (High) </vt:lpstr>
      <vt:lpstr> Industry Rivalry (High)</vt:lpstr>
      <vt:lpstr>Company Chosen</vt:lpstr>
      <vt:lpstr>SWOT Analysis</vt:lpstr>
      <vt:lpstr>Product portfolio</vt:lpstr>
      <vt:lpstr>Product portfolio</vt:lpstr>
      <vt:lpstr>Literature Review</vt:lpstr>
      <vt:lpstr>Literature Review</vt:lpstr>
      <vt:lpstr>Literature Review</vt:lpstr>
      <vt:lpstr>Literature Review</vt:lpstr>
      <vt:lpstr>Literature Review</vt:lpstr>
      <vt:lpstr>Objectives of Study </vt:lpstr>
      <vt:lpstr>Research Methodology</vt:lpstr>
      <vt:lpstr>Data Analysis</vt:lpstr>
      <vt:lpstr>Data Analysis</vt:lpstr>
      <vt:lpstr>Data Analysis</vt:lpstr>
      <vt:lpstr>Data Analysis</vt:lpstr>
      <vt:lpstr>Data Analysis</vt:lpstr>
      <vt:lpstr>Data Analysis</vt:lpstr>
      <vt:lpstr>Results of research</vt:lpstr>
      <vt:lpstr>Results of research</vt:lpstr>
      <vt:lpstr>To conclude</vt:lpstr>
      <vt:lpstr>To conclude</vt:lpstr>
      <vt:lpstr>Bibliography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NeP</dc:creator>
  <cp:lastModifiedBy>Dell</cp:lastModifiedBy>
  <cp:revision>132</cp:revision>
  <dcterms:created xsi:type="dcterms:W3CDTF">2023-04-20T10:18:59Z</dcterms:created>
  <dcterms:modified xsi:type="dcterms:W3CDTF">2023-06-09T04:55:18Z</dcterms:modified>
</cp:coreProperties>
</file>