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2591C-8C0F-4075-89F1-76008288D3EC}" v="3" dt="2023-07-17T16:24:31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Kumar Rai" userId="ec47ae04df515974" providerId="LiveId" clId="{5532591C-8C0F-4075-89F1-76008288D3EC}"/>
    <pc:docChg chg="undo custSel modSld">
      <pc:chgData name="Vivek Kumar Rai" userId="ec47ae04df515974" providerId="LiveId" clId="{5532591C-8C0F-4075-89F1-76008288D3EC}" dt="2023-07-17T16:27:50.832" v="809" actId="122"/>
      <pc:docMkLst>
        <pc:docMk/>
      </pc:docMkLst>
      <pc:sldChg chg="modSp mod">
        <pc:chgData name="Vivek Kumar Rai" userId="ec47ae04df515974" providerId="LiveId" clId="{5532591C-8C0F-4075-89F1-76008288D3EC}" dt="2023-07-17T16:11:41.623" v="105" actId="20577"/>
        <pc:sldMkLst>
          <pc:docMk/>
          <pc:sldMk cId="1492306933" sldId="256"/>
        </pc:sldMkLst>
        <pc:spChg chg="mod">
          <ac:chgData name="Vivek Kumar Rai" userId="ec47ae04df515974" providerId="LiveId" clId="{5532591C-8C0F-4075-89F1-76008288D3EC}" dt="2023-07-17T16:11:41.623" v="105" actId="20577"/>
          <ac:spMkLst>
            <pc:docMk/>
            <pc:sldMk cId="1492306933" sldId="256"/>
            <ac:spMk id="3" creationId="{7730DC87-B7BC-1B7B-AB86-8B0F1FACBC23}"/>
          </ac:spMkLst>
        </pc:spChg>
      </pc:sldChg>
      <pc:sldChg chg="addSp delSp modSp mod">
        <pc:chgData name="Vivek Kumar Rai" userId="ec47ae04df515974" providerId="LiveId" clId="{5532591C-8C0F-4075-89F1-76008288D3EC}" dt="2023-07-17T16:27:50.832" v="809" actId="122"/>
        <pc:sldMkLst>
          <pc:docMk/>
          <pc:sldMk cId="1911081705" sldId="257"/>
        </pc:sldMkLst>
        <pc:spChg chg="mod">
          <ac:chgData name="Vivek Kumar Rai" userId="ec47ae04df515974" providerId="LiveId" clId="{5532591C-8C0F-4075-89F1-76008288D3EC}" dt="2023-07-17T16:12:40.432" v="136" actId="20577"/>
          <ac:spMkLst>
            <pc:docMk/>
            <pc:sldMk cId="1911081705" sldId="257"/>
            <ac:spMk id="2" creationId="{7BDADD12-D653-7463-3EAD-70846DE1F2CC}"/>
          </ac:spMkLst>
        </pc:spChg>
        <pc:spChg chg="add mod">
          <ac:chgData name="Vivek Kumar Rai" userId="ec47ae04df515974" providerId="LiveId" clId="{5532591C-8C0F-4075-89F1-76008288D3EC}" dt="2023-07-17T16:27:50.832" v="809" actId="122"/>
          <ac:spMkLst>
            <pc:docMk/>
            <pc:sldMk cId="1911081705" sldId="257"/>
            <ac:spMk id="6" creationId="{427B8902-5098-DD11-BB17-11024576D737}"/>
          </ac:spMkLst>
        </pc:spChg>
        <pc:spChg chg="add del mod">
          <ac:chgData name="Vivek Kumar Rai" userId="ec47ae04df515974" providerId="LiveId" clId="{5532591C-8C0F-4075-89F1-76008288D3EC}" dt="2023-07-17T16:21:58.617" v="674" actId="478"/>
          <ac:spMkLst>
            <pc:docMk/>
            <pc:sldMk cId="1911081705" sldId="257"/>
            <ac:spMk id="10" creationId="{7BB80BDC-9296-74AE-0AA4-9E46C0E0400E}"/>
          </ac:spMkLst>
        </pc:spChg>
        <pc:spChg chg="add del mod">
          <ac:chgData name="Vivek Kumar Rai" userId="ec47ae04df515974" providerId="LiveId" clId="{5532591C-8C0F-4075-89F1-76008288D3EC}" dt="2023-07-17T16:27:43.534" v="807" actId="122"/>
          <ac:spMkLst>
            <pc:docMk/>
            <pc:sldMk cId="1911081705" sldId="257"/>
            <ac:spMk id="12" creationId="{6B8877AC-3A9D-862C-F3B8-76A590853571}"/>
          </ac:spMkLst>
        </pc:spChg>
        <pc:spChg chg="del mod">
          <ac:chgData name="Vivek Kumar Rai" userId="ec47ae04df515974" providerId="LiveId" clId="{5532591C-8C0F-4075-89F1-76008288D3EC}" dt="2023-07-17T16:14:09.213" v="147"/>
          <ac:spMkLst>
            <pc:docMk/>
            <pc:sldMk cId="1911081705" sldId="257"/>
            <ac:spMk id="13" creationId="{80F09379-FA2C-BE57-191B-CD25066B1B55}"/>
          </ac:spMkLst>
        </pc:spChg>
        <pc:spChg chg="add del">
          <ac:chgData name="Vivek Kumar Rai" userId="ec47ae04df515974" providerId="LiveId" clId="{5532591C-8C0F-4075-89F1-76008288D3EC}" dt="2023-07-17T16:24:31.408" v="768"/>
          <ac:spMkLst>
            <pc:docMk/>
            <pc:sldMk cId="1911081705" sldId="257"/>
            <ac:spMk id="14" creationId="{16E65D42-0209-57B8-1D75-0B3990B65926}"/>
          </ac:spMkLst>
        </pc:spChg>
        <pc:picChg chg="add mod">
          <ac:chgData name="Vivek Kumar Rai" userId="ec47ae04df515974" providerId="LiveId" clId="{5532591C-8C0F-4075-89F1-76008288D3EC}" dt="2023-07-17T16:16:40.085" v="159" actId="14100"/>
          <ac:picMkLst>
            <pc:docMk/>
            <pc:sldMk cId="1911081705" sldId="257"/>
            <ac:picMk id="4" creationId="{5AD51014-D11C-3998-974D-18F3F9A5F459}"/>
          </ac:picMkLst>
        </pc:picChg>
        <pc:picChg chg="del">
          <ac:chgData name="Vivek Kumar Rai" userId="ec47ae04df515974" providerId="LiveId" clId="{5532591C-8C0F-4075-89F1-76008288D3EC}" dt="2023-07-17T16:21:22.968" v="326" actId="478"/>
          <ac:picMkLst>
            <pc:docMk/>
            <pc:sldMk cId="1911081705" sldId="257"/>
            <ac:picMk id="5" creationId="{F0D4BB8D-C34D-231B-E50D-1F11CEB7201C}"/>
          </ac:picMkLst>
        </pc:picChg>
        <pc:picChg chg="del">
          <ac:chgData name="Vivek Kumar Rai" userId="ec47ae04df515974" providerId="LiveId" clId="{5532591C-8C0F-4075-89F1-76008288D3EC}" dt="2023-07-17T16:13:00.920" v="137" actId="478"/>
          <ac:picMkLst>
            <pc:docMk/>
            <pc:sldMk cId="1911081705" sldId="257"/>
            <ac:picMk id="7" creationId="{D17D60C4-432B-EB02-7B68-5A32C4591F60}"/>
          </ac:picMkLst>
        </pc:picChg>
        <pc:picChg chg="del">
          <ac:chgData name="Vivek Kumar Rai" userId="ec47ae04df515974" providerId="LiveId" clId="{5532591C-8C0F-4075-89F1-76008288D3EC}" dt="2023-07-17T16:13:04.126" v="138" actId="478"/>
          <ac:picMkLst>
            <pc:docMk/>
            <pc:sldMk cId="1911081705" sldId="257"/>
            <ac:picMk id="15" creationId="{B7193C90-F597-C123-7156-B9D3755107A3}"/>
          </ac:picMkLst>
        </pc:picChg>
        <pc:picChg chg="add mod">
          <ac:chgData name="Vivek Kumar Rai" userId="ec47ae04df515974" providerId="LiveId" clId="{5532591C-8C0F-4075-89F1-76008288D3EC}" dt="2023-07-17T16:27:10.578" v="805" actId="14100"/>
          <ac:picMkLst>
            <pc:docMk/>
            <pc:sldMk cId="1911081705" sldId="257"/>
            <ac:picMk id="17" creationId="{A85304DE-F0C2-6143-EA68-DB4623D2F0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British Airways Virtual Work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874"/>
            <a:ext cx="9144000" cy="1304925"/>
          </a:xfrm>
        </p:spPr>
        <p:txBody>
          <a:bodyPr/>
          <a:lstStyle/>
          <a:p>
            <a:r>
              <a:rPr lang="en-GB" u="sng" dirty="0"/>
              <a:t>Task 2</a:t>
            </a:r>
          </a:p>
          <a:p>
            <a:r>
              <a:rPr lang="en-GB" i="1" dirty="0"/>
              <a:t>Predicting customer buying behaviour.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Customer Behaviour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0E45A8-4412-A3A8-3428-C63FD6891408}"/>
              </a:ext>
            </a:extLst>
          </p:cNvPr>
          <p:cNvCxnSpPr/>
          <p:nvPr/>
        </p:nvCxnSpPr>
        <p:spPr>
          <a:xfrm>
            <a:off x="838200" y="1238250"/>
            <a:ext cx="10515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45DFE6-152A-4ADF-8A1E-1CB9131A5F1D}"/>
              </a:ext>
            </a:extLst>
          </p:cNvPr>
          <p:cNvCxnSpPr/>
          <p:nvPr/>
        </p:nvCxnSpPr>
        <p:spPr>
          <a:xfrm>
            <a:off x="6096000" y="1381125"/>
            <a:ext cx="0" cy="530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8877AC-3A9D-862C-F3B8-76A590853571}"/>
              </a:ext>
            </a:extLst>
          </p:cNvPr>
          <p:cNvSpPr txBox="1"/>
          <p:nvPr/>
        </p:nvSpPr>
        <p:spPr>
          <a:xfrm>
            <a:off x="685813" y="1540138"/>
            <a:ext cx="51530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Evaluation Metrics</a:t>
            </a:r>
          </a:p>
          <a:p>
            <a:endParaRPr lang="en-IN" b="1" u="sng" dirty="0"/>
          </a:p>
          <a:p>
            <a:pPr algn="ctr"/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Accuracy – </a:t>
            </a:r>
            <a:r>
              <a:rPr lang="en-IN" sz="1400" dirty="0"/>
              <a:t>0.8606</a:t>
            </a:r>
          </a:p>
          <a:p>
            <a:pPr algn="ctr"/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Precision – </a:t>
            </a:r>
            <a:r>
              <a:rPr lang="en-IN" sz="1400" dirty="0"/>
              <a:t>0.5836</a:t>
            </a:r>
          </a:p>
          <a:p>
            <a:pPr algn="ctr"/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Recall – </a:t>
            </a:r>
            <a:r>
              <a:rPr lang="en-IN" sz="1400" dirty="0"/>
              <a:t>0.1138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51014-D11C-3998-974D-18F3F9A5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67" y="2771192"/>
            <a:ext cx="5387807" cy="3915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B8902-5098-DD11-BB17-11024576D737}"/>
              </a:ext>
            </a:extLst>
          </p:cNvPr>
          <p:cNvSpPr txBox="1"/>
          <p:nvPr/>
        </p:nvSpPr>
        <p:spPr>
          <a:xfrm>
            <a:off x="6353167" y="1540138"/>
            <a:ext cx="5524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Variable Contribution</a:t>
            </a:r>
          </a:p>
          <a:p>
            <a:endParaRPr lang="en-IN" b="1" u="sng" dirty="0"/>
          </a:p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Purchase lead </a:t>
            </a:r>
            <a:r>
              <a:rPr lang="en-IN" sz="1400" dirty="0"/>
              <a:t>and</a:t>
            </a: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 Route </a:t>
            </a:r>
            <a:r>
              <a:rPr lang="en-IN" sz="1400" dirty="0"/>
              <a:t>have the highest contribution towards customer booking conversion.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5304DE-F0C2-6143-EA68-DB4623D2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24" y="2832801"/>
            <a:ext cx="5153020" cy="38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Virtual Work Experience</vt:lpstr>
      <vt:lpstr>Customer Behaviour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Vivek Kumar Rai</cp:lastModifiedBy>
  <cp:revision>2</cp:revision>
  <dcterms:created xsi:type="dcterms:W3CDTF">2022-12-06T11:13:27Z</dcterms:created>
  <dcterms:modified xsi:type="dcterms:W3CDTF">2023-07-17T16:27:52Z</dcterms:modified>
</cp:coreProperties>
</file>