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British Airways Virtual Work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874"/>
            <a:ext cx="9144000" cy="1304925"/>
          </a:xfrm>
        </p:spPr>
        <p:txBody>
          <a:bodyPr/>
          <a:lstStyle/>
          <a:p>
            <a:r>
              <a:rPr lang="en-GB" u="sng" dirty="0"/>
              <a:t>Task 1</a:t>
            </a:r>
          </a:p>
          <a:p>
            <a:r>
              <a:rPr lang="en-GB" i="1" dirty="0"/>
              <a:t>Web Scraping to gain company insights.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Customer Review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4BB8D-C34D-231B-E50D-1F11CEB72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8" y="1633936"/>
            <a:ext cx="5153026" cy="2090340"/>
          </a:xfrm>
          <a:ln>
            <a:solidFill>
              <a:srgbClr val="92D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D60C4-432B-EB02-7B68-5A32C4591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66" y="1633935"/>
            <a:ext cx="2695576" cy="2090342"/>
          </a:xfrm>
          <a:prstGeom prst="rect">
            <a:avLst/>
          </a:prstGeom>
          <a:ln>
            <a:solidFill>
              <a:srgbClr val="92D050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0E45A8-4412-A3A8-3428-C63FD6891408}"/>
              </a:ext>
            </a:extLst>
          </p:cNvPr>
          <p:cNvCxnSpPr/>
          <p:nvPr/>
        </p:nvCxnSpPr>
        <p:spPr>
          <a:xfrm>
            <a:off x="838200" y="1238250"/>
            <a:ext cx="10515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45DFE6-152A-4ADF-8A1E-1CB9131A5F1D}"/>
              </a:ext>
            </a:extLst>
          </p:cNvPr>
          <p:cNvCxnSpPr/>
          <p:nvPr/>
        </p:nvCxnSpPr>
        <p:spPr>
          <a:xfrm>
            <a:off x="6096000" y="1381125"/>
            <a:ext cx="0" cy="530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8877AC-3A9D-862C-F3B8-76A590853571}"/>
              </a:ext>
            </a:extLst>
          </p:cNvPr>
          <p:cNvSpPr txBox="1"/>
          <p:nvPr/>
        </p:nvSpPr>
        <p:spPr>
          <a:xfrm>
            <a:off x="685808" y="3889951"/>
            <a:ext cx="5153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Food, Drink, Breakfast, Service, Meal, Served </a:t>
            </a:r>
            <a:r>
              <a:rPr lang="en-US" dirty="0"/>
              <a:t>suggest that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Food Services </a:t>
            </a:r>
            <a:r>
              <a:rPr lang="en-US" dirty="0"/>
              <a:t>have been reviewed frequently by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Seat, Cabin, Business Class, Economy, Bag, Lounge, Service, Boarding, Airport </a:t>
            </a:r>
            <a:r>
              <a:rPr lang="en-US" dirty="0"/>
              <a:t>suggest that these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Airline Operation Services </a:t>
            </a:r>
            <a:r>
              <a:rPr lang="en-US" dirty="0"/>
              <a:t>have been reviewed.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Staff, Service, Cabin Crew, Customer Services Standard</a:t>
            </a:r>
            <a:r>
              <a:rPr lang="en-US" dirty="0"/>
              <a:t> suggest that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Airline Staff </a:t>
            </a:r>
            <a:r>
              <a:rPr lang="en-US" dirty="0"/>
              <a:t>has been reviewed by the customers.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09379-FA2C-BE57-191B-CD25066B1B55}"/>
              </a:ext>
            </a:extLst>
          </p:cNvPr>
          <p:cNvSpPr txBox="1"/>
          <p:nvPr/>
        </p:nvSpPr>
        <p:spPr>
          <a:xfrm>
            <a:off x="6353166" y="3889951"/>
            <a:ext cx="5153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mean sentiment polarity is close to zero suggesting that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average sentiment </a:t>
            </a:r>
            <a:r>
              <a:rPr lang="en-US" dirty="0"/>
              <a:t>expressed about the airline 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neutral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outliers show that there are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“negative”</a:t>
            </a:r>
            <a:r>
              <a:rPr lang="en-US" dirty="0"/>
              <a:t> reviews than “exceptionally positive” reviews.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193C90-F597-C123-7156-B9D375510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42" y="1633935"/>
            <a:ext cx="2457450" cy="2090337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Virtual Work Experience</vt:lpstr>
      <vt:lpstr>Customer Review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Vivek Kumar Rai</cp:lastModifiedBy>
  <cp:revision>2</cp:revision>
  <dcterms:created xsi:type="dcterms:W3CDTF">2022-12-06T11:13:27Z</dcterms:created>
  <dcterms:modified xsi:type="dcterms:W3CDTF">2023-07-17T06:36:18Z</dcterms:modified>
</cp:coreProperties>
</file>