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embeddedFontLst>
    <p:embeddedFont>
      <p:font typeface="Abril Fatface"/>
      <p:regular r:id="rId19"/>
    </p:embeddedFont>
    <p:embeddedFont>
      <p:font typeface="Griffy"/>
      <p:regular r:id="rId20"/>
    </p:embeddedFont>
    <p:embeddedFont>
      <p:font typeface="Poppins"/>
      <p:regular r:id="rId21"/>
      <p:bold r:id="rId22"/>
      <p:italic r:id="rId23"/>
      <p:boldItalic r:id="rId24"/>
    </p:embeddedFont>
    <p:embeddedFont>
      <p:font typeface="DM Sans"/>
      <p:regular r:id="rId25"/>
      <p:bold r:id="rId26"/>
      <p:italic r:id="rId27"/>
      <p:boldItalic r:id="rId28"/>
    </p:embeddedFont>
    <p:embeddedFont>
      <p:font typeface="Homemade Apple"/>
      <p:regular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Griffy-regular.fntdata"/><Relationship Id="rId22" Type="http://schemas.openxmlformats.org/officeDocument/2006/relationships/font" Target="fonts/Poppins-bold.fntdata"/><Relationship Id="rId21" Type="http://schemas.openxmlformats.org/officeDocument/2006/relationships/font" Target="fonts/Poppins-regular.fntdata"/><Relationship Id="rId24" Type="http://schemas.openxmlformats.org/officeDocument/2006/relationships/font" Target="fonts/Poppins-boldItalic.fntdata"/><Relationship Id="rId23" Type="http://schemas.openxmlformats.org/officeDocument/2006/relationships/font" Target="fonts/Poppins-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DMSans-bold.fntdata"/><Relationship Id="rId25" Type="http://schemas.openxmlformats.org/officeDocument/2006/relationships/font" Target="fonts/DMSans-regular.fntdata"/><Relationship Id="rId28" Type="http://schemas.openxmlformats.org/officeDocument/2006/relationships/font" Target="fonts/DMSans-boldItalic.fntdata"/><Relationship Id="rId27" Type="http://schemas.openxmlformats.org/officeDocument/2006/relationships/font" Target="fonts/DMSans-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HomemadeApple-regular.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AbrilFatface-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a073618e6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a073618e6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Srinesh </a:t>
            </a:r>
            <a:r>
              <a:rPr lang="en"/>
              <a:t>Hello, our product is MiiTime, and our app helps users automate scheduling of their daily tasks.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5c4a499d21_1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5c4a499d21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5fd452975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5fd452975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 management and making time for the things I need to do has always been an issue of myself, and it might also be an issue for you as well.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5fd452975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5fd452975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Bryant MiiTime will sort your activities by priority and various other user selected criteria and automatically assign them to any available time slots in your schedule.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a073618e6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a073618e6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 management and making time for the things I need to do has always been an issue of myself, and it might also be an issue for you as well.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a073618e60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a073618e60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Srinesh</a:t>
            </a:r>
            <a:r>
              <a:rPr lang="en"/>
              <a:t> </a:t>
            </a:r>
            <a:r>
              <a:rPr lang="en"/>
              <a:t>Think</a:t>
            </a:r>
            <a:r>
              <a:rPr lang="en"/>
              <a:t> about the system that you use to remember all the things that you do. Do you use multiple services that you have to keep track of, like adding to-do items to a calendar?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5c4a499d21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5c4a499d21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Bryant MiiTime focuses on helping you organizing the Important, non-urgent tasks that require intentional planning and focused time allocation to finish.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5c4a499d21_1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5c4a499d21_1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Bryant</a:t>
            </a:r>
            <a:r>
              <a:rPr lang="en"/>
              <a:t> The big challenge with these tasks is finding time in your schedule to actually do them. A good approach is to schedule time on your google calendar to work on these tasks, but it might be tedious to do that for every task. Any changes in your schedule would make you have to move tasks around too. Thats where MiiTime comes in.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5c4a499d2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5c4a499d2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Srinesh</a:t>
            </a:r>
            <a:r>
              <a:rPr lang="en"/>
              <a:t> MiiTime will sort your activities by priority and various </a:t>
            </a:r>
            <a:r>
              <a:rPr lang="en"/>
              <a:t>other</a:t>
            </a:r>
            <a:r>
              <a:rPr lang="en"/>
              <a:t> user selected criteria and automatically assign them to any available time slots in your schedule.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5c4a499d21_3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5c4a499d21_3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MiiTime is able to manage all your scheduling needs by hooking into your calendar service of choice and automatically updating events as you make changes to your activity plan.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5c4a499d21_3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5c4a499d21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will automatically recalculate your schedule </a:t>
            </a:r>
            <a:r>
              <a:rPr lang="en"/>
              <a:t>when</a:t>
            </a:r>
            <a:r>
              <a:rPr lang="en"/>
              <a:t> you make any manual changes. For example, If your class schedule changes, you can adjust the times and MiiTime will automatically recalculate the rest of your activities.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5c4a499d21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5c4a499d21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you have any times you would like to designate as breaks, or leave certain intervals between activities, MiiView will work around these criteria as well.</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5c4a499d21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5c4a499d21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mania.com/questions-powerpoint-google-slides/can-i-use-these-templates/" TargetMode="External"/><Relationship Id="rId3" Type="http://schemas.openxmlformats.org/officeDocument/2006/relationships/hyperlink" Target="https://www.facebook.com/SlidesManiaSM/" TargetMode="External"/><Relationship Id="rId4" Type="http://schemas.openxmlformats.org/officeDocument/2006/relationships/image" Target="../media/image11.png"/><Relationship Id="rId11" Type="http://schemas.openxmlformats.org/officeDocument/2006/relationships/image" Target="../media/image6.png"/><Relationship Id="rId10" Type="http://schemas.openxmlformats.org/officeDocument/2006/relationships/image" Target="../media/image1.png"/><Relationship Id="rId9" Type="http://schemas.openxmlformats.org/officeDocument/2006/relationships/hyperlink" Target="https://www.instagram.com/slidesmania/" TargetMode="External"/><Relationship Id="rId5" Type="http://schemas.openxmlformats.org/officeDocument/2006/relationships/hyperlink" Target="https://twitter.com/SlidesManiaSM/" TargetMode="External"/><Relationship Id="rId6" Type="http://schemas.openxmlformats.org/officeDocument/2006/relationships/image" Target="../media/image4.png"/><Relationship Id="rId7" Type="http://schemas.openxmlformats.org/officeDocument/2006/relationships/hyperlink" Target="https://www.pinterest.com/slidesmania/" TargetMode="External"/><Relationship Id="rId8" Type="http://schemas.openxmlformats.org/officeDocument/2006/relationships/image" Target="../media/image1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1 Title">
  <p:cSld name="CUSTOM">
    <p:spTree>
      <p:nvGrpSpPr>
        <p:cNvPr id="19" name="Shape 19"/>
        <p:cNvGrpSpPr/>
        <p:nvPr/>
      </p:nvGrpSpPr>
      <p:grpSpPr>
        <a:xfrm>
          <a:off x="0" y="0"/>
          <a:ext cx="0" cy="0"/>
          <a:chOff x="0" y="0"/>
          <a:chExt cx="0" cy="0"/>
        </a:xfrm>
      </p:grpSpPr>
      <p:sp>
        <p:nvSpPr>
          <p:cNvPr id="20" name="Google Shape;20;p2"/>
          <p:cNvSpPr txBox="1"/>
          <p:nvPr>
            <p:ph type="title"/>
          </p:nvPr>
        </p:nvSpPr>
        <p:spPr>
          <a:xfrm>
            <a:off x="1649400" y="2813700"/>
            <a:ext cx="8893200" cy="1230600"/>
          </a:xfrm>
          <a:prstGeom prst="rect">
            <a:avLst/>
          </a:prstGeom>
        </p:spPr>
        <p:txBody>
          <a:bodyPr anchorCtr="0" anchor="t" bIns="121900" lIns="121900" spcFirstLastPara="1" rIns="121900" wrap="square" tIns="12190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p:txBody>
      </p:sp>
      <p:sp>
        <p:nvSpPr>
          <p:cNvPr id="21" name="Google Shape;21;p2"/>
          <p:cNvSpPr txBox="1"/>
          <p:nvPr>
            <p:ph idx="1" type="subTitle"/>
          </p:nvPr>
        </p:nvSpPr>
        <p:spPr>
          <a:xfrm>
            <a:off x="1178500" y="5511425"/>
            <a:ext cx="10012800" cy="596100"/>
          </a:xfrm>
          <a:prstGeom prst="rect">
            <a:avLst/>
          </a:prstGeom>
        </p:spPr>
        <p:txBody>
          <a:bodyPr anchorCtr="0" anchor="t" bIns="121900" lIns="121900" spcFirstLastPara="1" rIns="121900" wrap="square" tIns="121900">
            <a:noAutofit/>
          </a:bodyPr>
          <a:lstStyle>
            <a:lvl1pPr lvl="0" algn="r">
              <a:lnSpc>
                <a:spcPct val="100000"/>
              </a:lnSpc>
              <a:spcBef>
                <a:spcPts val="0"/>
              </a:spcBef>
              <a:spcAft>
                <a:spcPts val="0"/>
              </a:spcAft>
              <a:buSzPts val="1900"/>
              <a:buNone/>
              <a:defRPr i="1"/>
            </a:lvl1pPr>
            <a:lvl2pPr lvl="1" algn="r">
              <a:lnSpc>
                <a:spcPct val="100000"/>
              </a:lnSpc>
              <a:spcBef>
                <a:spcPts val="0"/>
              </a:spcBef>
              <a:spcAft>
                <a:spcPts val="0"/>
              </a:spcAft>
              <a:buSzPts val="1900"/>
              <a:buNone/>
              <a:defRPr i="1"/>
            </a:lvl2pPr>
            <a:lvl3pPr lvl="2" algn="r">
              <a:lnSpc>
                <a:spcPct val="100000"/>
              </a:lnSpc>
              <a:spcBef>
                <a:spcPts val="0"/>
              </a:spcBef>
              <a:spcAft>
                <a:spcPts val="0"/>
              </a:spcAft>
              <a:buSzPts val="1900"/>
              <a:buNone/>
              <a:defRPr i="1"/>
            </a:lvl3pPr>
            <a:lvl4pPr lvl="3" algn="r">
              <a:lnSpc>
                <a:spcPct val="100000"/>
              </a:lnSpc>
              <a:spcBef>
                <a:spcPts val="0"/>
              </a:spcBef>
              <a:spcAft>
                <a:spcPts val="0"/>
              </a:spcAft>
              <a:buSzPts val="1900"/>
              <a:buNone/>
              <a:defRPr i="1"/>
            </a:lvl4pPr>
            <a:lvl5pPr lvl="4" algn="r">
              <a:lnSpc>
                <a:spcPct val="100000"/>
              </a:lnSpc>
              <a:spcBef>
                <a:spcPts val="0"/>
              </a:spcBef>
              <a:spcAft>
                <a:spcPts val="0"/>
              </a:spcAft>
              <a:buSzPts val="1900"/>
              <a:buNone/>
              <a:defRPr i="1"/>
            </a:lvl5pPr>
            <a:lvl6pPr lvl="5" algn="r">
              <a:lnSpc>
                <a:spcPct val="100000"/>
              </a:lnSpc>
              <a:spcBef>
                <a:spcPts val="0"/>
              </a:spcBef>
              <a:spcAft>
                <a:spcPts val="0"/>
              </a:spcAft>
              <a:buSzPts val="1900"/>
              <a:buNone/>
              <a:defRPr i="1"/>
            </a:lvl6pPr>
            <a:lvl7pPr lvl="6" algn="r">
              <a:lnSpc>
                <a:spcPct val="100000"/>
              </a:lnSpc>
              <a:spcBef>
                <a:spcPts val="0"/>
              </a:spcBef>
              <a:spcAft>
                <a:spcPts val="0"/>
              </a:spcAft>
              <a:buSzPts val="1900"/>
              <a:buNone/>
              <a:defRPr i="1"/>
            </a:lvl7pPr>
            <a:lvl8pPr lvl="7" algn="r">
              <a:lnSpc>
                <a:spcPct val="100000"/>
              </a:lnSpc>
              <a:spcBef>
                <a:spcPts val="0"/>
              </a:spcBef>
              <a:spcAft>
                <a:spcPts val="0"/>
              </a:spcAft>
              <a:buSzPts val="1900"/>
              <a:buNone/>
              <a:defRPr i="1"/>
            </a:lvl8pPr>
            <a:lvl9pPr lvl="8" algn="r">
              <a:lnSpc>
                <a:spcPct val="100000"/>
              </a:lnSpc>
              <a:spcBef>
                <a:spcPts val="0"/>
              </a:spcBef>
              <a:spcAft>
                <a:spcPts val="0"/>
              </a:spcAft>
              <a:buSzPts val="1900"/>
              <a:buNone/>
              <a:defRPr i="1"/>
            </a:lvl9pPr>
          </a:lstStyle>
          <a:p/>
        </p:txBody>
      </p:sp>
      <p:grpSp>
        <p:nvGrpSpPr>
          <p:cNvPr id="22" name="Google Shape;22;p2"/>
          <p:cNvGrpSpPr/>
          <p:nvPr/>
        </p:nvGrpSpPr>
        <p:grpSpPr>
          <a:xfrm>
            <a:off x="1" y="-20549"/>
            <a:ext cx="11191307" cy="6128083"/>
            <a:chOff x="-12" y="-20554"/>
            <a:chExt cx="10012800" cy="5456400"/>
          </a:xfrm>
        </p:grpSpPr>
        <p:cxnSp>
          <p:nvCxnSpPr>
            <p:cNvPr id="23" name="Google Shape;23;p2"/>
            <p:cNvCxnSpPr/>
            <p:nvPr/>
          </p:nvCxnSpPr>
          <p:spPr>
            <a:xfrm>
              <a:off x="-12" y="5435846"/>
              <a:ext cx="10012800" cy="0"/>
            </a:xfrm>
            <a:prstGeom prst="straightConnector1">
              <a:avLst/>
            </a:prstGeom>
            <a:noFill/>
            <a:ln cap="flat" cmpd="sng" w="9525">
              <a:solidFill>
                <a:schemeClr val="dk1"/>
              </a:solidFill>
              <a:prstDash val="solid"/>
              <a:round/>
              <a:headEnd len="sm" w="sm" type="none"/>
              <a:tailEnd len="sm" w="sm" type="none"/>
            </a:ln>
          </p:spPr>
        </p:cxnSp>
        <p:cxnSp>
          <p:nvCxnSpPr>
            <p:cNvPr id="24" name="Google Shape;24;p2"/>
            <p:cNvCxnSpPr/>
            <p:nvPr/>
          </p:nvCxnSpPr>
          <p:spPr>
            <a:xfrm rot="10800000">
              <a:off x="10012788" y="-20554"/>
              <a:ext cx="0" cy="5456400"/>
            </a:xfrm>
            <a:prstGeom prst="straightConnector1">
              <a:avLst/>
            </a:prstGeom>
            <a:noFill/>
            <a:ln cap="flat" cmpd="sng" w="9525">
              <a:solidFill>
                <a:schemeClr val="dk1"/>
              </a:solidFill>
              <a:prstDash val="solid"/>
              <a:round/>
              <a:headEnd len="sm" w="sm" type="none"/>
              <a:tailEnd len="sm" w="sm" type="none"/>
            </a:ln>
          </p:spPr>
        </p:cxnSp>
      </p:grpSp>
      <p:sp>
        <p:nvSpPr>
          <p:cNvPr id="25" name="Google Shape;25;p2"/>
          <p:cNvSpPr txBox="1"/>
          <p:nvPr>
            <p:ph idx="12" type="sldNum"/>
          </p:nvPr>
        </p:nvSpPr>
        <p:spPr>
          <a:xfrm>
            <a:off x="11409045" y="6333134"/>
            <a:ext cx="731700" cy="525000"/>
          </a:xfrm>
          <a:prstGeom prst="rect">
            <a:avLst/>
          </a:prstGeom>
        </p:spPr>
        <p:txBody>
          <a:bodyPr anchorCtr="0" anchor="t" bIns="121900" lIns="121900" spcFirstLastPara="1" rIns="121900" wrap="square" tIns="121900">
            <a:noAutofit/>
          </a:bodyPr>
          <a:lstStyle>
            <a:lvl1pPr lvl="0">
              <a:buNone/>
              <a:defRPr>
                <a:latin typeface="Times"/>
                <a:ea typeface="Times"/>
                <a:cs typeface="Times"/>
                <a:sym typeface="Times"/>
              </a:defRPr>
            </a:lvl1pPr>
            <a:lvl2pPr lvl="1">
              <a:buNone/>
              <a:defRPr>
                <a:latin typeface="Times"/>
                <a:ea typeface="Times"/>
                <a:cs typeface="Times"/>
                <a:sym typeface="Times"/>
              </a:defRPr>
            </a:lvl2pPr>
            <a:lvl3pPr lvl="2">
              <a:buNone/>
              <a:defRPr>
                <a:latin typeface="Times"/>
                <a:ea typeface="Times"/>
                <a:cs typeface="Times"/>
                <a:sym typeface="Times"/>
              </a:defRPr>
            </a:lvl3pPr>
            <a:lvl4pPr lvl="3">
              <a:buNone/>
              <a:defRPr>
                <a:latin typeface="Times"/>
                <a:ea typeface="Times"/>
                <a:cs typeface="Times"/>
                <a:sym typeface="Times"/>
              </a:defRPr>
            </a:lvl4pPr>
            <a:lvl5pPr lvl="4">
              <a:buNone/>
              <a:defRPr>
                <a:latin typeface="Times"/>
                <a:ea typeface="Times"/>
                <a:cs typeface="Times"/>
                <a:sym typeface="Times"/>
              </a:defRPr>
            </a:lvl5pPr>
            <a:lvl6pPr lvl="5">
              <a:buNone/>
              <a:defRPr>
                <a:latin typeface="Times"/>
                <a:ea typeface="Times"/>
                <a:cs typeface="Times"/>
                <a:sym typeface="Times"/>
              </a:defRPr>
            </a:lvl6pPr>
            <a:lvl7pPr lvl="6">
              <a:buNone/>
              <a:defRPr>
                <a:latin typeface="Times"/>
                <a:ea typeface="Times"/>
                <a:cs typeface="Times"/>
                <a:sym typeface="Times"/>
              </a:defRPr>
            </a:lvl7pPr>
            <a:lvl8pPr lvl="7">
              <a:buNone/>
              <a:defRPr>
                <a:latin typeface="Times"/>
                <a:ea typeface="Times"/>
                <a:cs typeface="Times"/>
                <a:sym typeface="Times"/>
              </a:defRPr>
            </a:lvl8pPr>
            <a:lvl9pPr lvl="8">
              <a:buNone/>
              <a:defRPr>
                <a:latin typeface="Times"/>
                <a:ea typeface="Times"/>
                <a:cs typeface="Times"/>
                <a:sym typeface="Time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8 Three columns">
  <p:cSld name="CUSTOM_8">
    <p:spTree>
      <p:nvGrpSpPr>
        <p:cNvPr id="77" name="Shape 77"/>
        <p:cNvGrpSpPr/>
        <p:nvPr/>
      </p:nvGrpSpPr>
      <p:grpSpPr>
        <a:xfrm>
          <a:off x="0" y="0"/>
          <a:ext cx="0" cy="0"/>
          <a:chOff x="0" y="0"/>
          <a:chExt cx="0" cy="0"/>
        </a:xfrm>
      </p:grpSpPr>
      <p:grpSp>
        <p:nvGrpSpPr>
          <p:cNvPr id="78" name="Google Shape;78;p11"/>
          <p:cNvGrpSpPr/>
          <p:nvPr/>
        </p:nvGrpSpPr>
        <p:grpSpPr>
          <a:xfrm>
            <a:off x="0" y="0"/>
            <a:ext cx="11667916" cy="6270495"/>
            <a:chOff x="-12" y="-20554"/>
            <a:chExt cx="10012800" cy="5456400"/>
          </a:xfrm>
        </p:grpSpPr>
        <p:cxnSp>
          <p:nvCxnSpPr>
            <p:cNvPr id="79" name="Google Shape;79;p11"/>
            <p:cNvCxnSpPr/>
            <p:nvPr/>
          </p:nvCxnSpPr>
          <p:spPr>
            <a:xfrm>
              <a:off x="-12" y="5435846"/>
              <a:ext cx="10012800" cy="0"/>
            </a:xfrm>
            <a:prstGeom prst="straightConnector1">
              <a:avLst/>
            </a:prstGeom>
            <a:noFill/>
            <a:ln cap="flat" cmpd="sng" w="9525">
              <a:solidFill>
                <a:schemeClr val="dk1"/>
              </a:solidFill>
              <a:prstDash val="solid"/>
              <a:round/>
              <a:headEnd len="sm" w="sm" type="none"/>
              <a:tailEnd len="sm" w="sm" type="none"/>
            </a:ln>
          </p:spPr>
        </p:cxnSp>
        <p:cxnSp>
          <p:nvCxnSpPr>
            <p:cNvPr id="80" name="Google Shape;80;p11"/>
            <p:cNvCxnSpPr/>
            <p:nvPr/>
          </p:nvCxnSpPr>
          <p:spPr>
            <a:xfrm rot="10800000">
              <a:off x="10012788" y="-20554"/>
              <a:ext cx="0" cy="5456400"/>
            </a:xfrm>
            <a:prstGeom prst="straightConnector1">
              <a:avLst/>
            </a:prstGeom>
            <a:noFill/>
            <a:ln cap="flat" cmpd="sng" w="9525">
              <a:solidFill>
                <a:schemeClr val="dk1"/>
              </a:solidFill>
              <a:prstDash val="solid"/>
              <a:round/>
              <a:headEnd len="sm" w="sm" type="none"/>
              <a:tailEnd len="sm" w="sm" type="none"/>
            </a:ln>
          </p:spPr>
        </p:cxnSp>
      </p:grpSp>
      <p:sp>
        <p:nvSpPr>
          <p:cNvPr id="81" name="Google Shape;81;p11"/>
          <p:cNvSpPr txBox="1"/>
          <p:nvPr>
            <p:ph idx="1" type="subTitle"/>
          </p:nvPr>
        </p:nvSpPr>
        <p:spPr>
          <a:xfrm>
            <a:off x="1388682" y="1729975"/>
            <a:ext cx="75306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b="1" sz="1800"/>
            </a:lvl1pPr>
            <a:lvl2pPr lvl="1" rtl="0">
              <a:spcBef>
                <a:spcPts val="2100"/>
              </a:spcBef>
              <a:spcAft>
                <a:spcPts val="0"/>
              </a:spcAft>
              <a:buSzPts val="1800"/>
              <a:buNone/>
              <a:defRPr b="1" sz="1800"/>
            </a:lvl2pPr>
            <a:lvl3pPr lvl="2" rtl="0">
              <a:spcBef>
                <a:spcPts val="2100"/>
              </a:spcBef>
              <a:spcAft>
                <a:spcPts val="0"/>
              </a:spcAft>
              <a:buSzPts val="1800"/>
              <a:buNone/>
              <a:defRPr b="1" sz="1800"/>
            </a:lvl3pPr>
            <a:lvl4pPr lvl="3" rtl="0">
              <a:spcBef>
                <a:spcPts val="2100"/>
              </a:spcBef>
              <a:spcAft>
                <a:spcPts val="0"/>
              </a:spcAft>
              <a:buSzPts val="1800"/>
              <a:buNone/>
              <a:defRPr b="1" sz="1800"/>
            </a:lvl4pPr>
            <a:lvl5pPr lvl="4" rtl="0">
              <a:spcBef>
                <a:spcPts val="2100"/>
              </a:spcBef>
              <a:spcAft>
                <a:spcPts val="0"/>
              </a:spcAft>
              <a:buSzPts val="1800"/>
              <a:buNone/>
              <a:defRPr b="1" sz="1800"/>
            </a:lvl5pPr>
            <a:lvl6pPr lvl="5" rtl="0">
              <a:spcBef>
                <a:spcPts val="2100"/>
              </a:spcBef>
              <a:spcAft>
                <a:spcPts val="0"/>
              </a:spcAft>
              <a:buSzPts val="1800"/>
              <a:buNone/>
              <a:defRPr b="1" sz="1800"/>
            </a:lvl6pPr>
            <a:lvl7pPr lvl="6" rtl="0">
              <a:spcBef>
                <a:spcPts val="2100"/>
              </a:spcBef>
              <a:spcAft>
                <a:spcPts val="0"/>
              </a:spcAft>
              <a:buSzPts val="1800"/>
              <a:buNone/>
              <a:defRPr b="1" sz="1800"/>
            </a:lvl7pPr>
            <a:lvl8pPr lvl="7" rtl="0">
              <a:spcBef>
                <a:spcPts val="2100"/>
              </a:spcBef>
              <a:spcAft>
                <a:spcPts val="0"/>
              </a:spcAft>
              <a:buSzPts val="1800"/>
              <a:buNone/>
              <a:defRPr b="1" sz="1800"/>
            </a:lvl8pPr>
            <a:lvl9pPr lvl="8" rtl="0">
              <a:spcBef>
                <a:spcPts val="2100"/>
              </a:spcBef>
              <a:spcAft>
                <a:spcPts val="2100"/>
              </a:spcAft>
              <a:buSzPts val="1800"/>
              <a:buNone/>
              <a:defRPr b="1" sz="1800"/>
            </a:lvl9pPr>
          </a:lstStyle>
          <a:p/>
        </p:txBody>
      </p:sp>
      <p:sp>
        <p:nvSpPr>
          <p:cNvPr id="82" name="Google Shape;82;p11"/>
          <p:cNvSpPr txBox="1"/>
          <p:nvPr>
            <p:ph idx="2" type="subTitle"/>
          </p:nvPr>
        </p:nvSpPr>
        <p:spPr>
          <a:xfrm>
            <a:off x="1388682" y="3334868"/>
            <a:ext cx="75306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b="1" sz="1800"/>
            </a:lvl1pPr>
            <a:lvl2pPr lvl="1" rtl="0">
              <a:spcBef>
                <a:spcPts val="2100"/>
              </a:spcBef>
              <a:spcAft>
                <a:spcPts val="0"/>
              </a:spcAft>
              <a:buSzPts val="1800"/>
              <a:buNone/>
              <a:defRPr b="1" sz="1800"/>
            </a:lvl2pPr>
            <a:lvl3pPr lvl="2" rtl="0">
              <a:spcBef>
                <a:spcPts val="2100"/>
              </a:spcBef>
              <a:spcAft>
                <a:spcPts val="0"/>
              </a:spcAft>
              <a:buSzPts val="1800"/>
              <a:buNone/>
              <a:defRPr b="1" sz="1800"/>
            </a:lvl3pPr>
            <a:lvl4pPr lvl="3" rtl="0">
              <a:spcBef>
                <a:spcPts val="2100"/>
              </a:spcBef>
              <a:spcAft>
                <a:spcPts val="0"/>
              </a:spcAft>
              <a:buSzPts val="1800"/>
              <a:buNone/>
              <a:defRPr b="1" sz="1800"/>
            </a:lvl4pPr>
            <a:lvl5pPr lvl="4" rtl="0">
              <a:spcBef>
                <a:spcPts val="2100"/>
              </a:spcBef>
              <a:spcAft>
                <a:spcPts val="0"/>
              </a:spcAft>
              <a:buSzPts val="1800"/>
              <a:buNone/>
              <a:defRPr b="1" sz="1800"/>
            </a:lvl5pPr>
            <a:lvl6pPr lvl="5" rtl="0">
              <a:spcBef>
                <a:spcPts val="2100"/>
              </a:spcBef>
              <a:spcAft>
                <a:spcPts val="0"/>
              </a:spcAft>
              <a:buSzPts val="1800"/>
              <a:buNone/>
              <a:defRPr b="1" sz="1800"/>
            </a:lvl6pPr>
            <a:lvl7pPr lvl="6" rtl="0">
              <a:spcBef>
                <a:spcPts val="2100"/>
              </a:spcBef>
              <a:spcAft>
                <a:spcPts val="0"/>
              </a:spcAft>
              <a:buSzPts val="1800"/>
              <a:buNone/>
              <a:defRPr b="1" sz="1800"/>
            </a:lvl7pPr>
            <a:lvl8pPr lvl="7" rtl="0">
              <a:spcBef>
                <a:spcPts val="2100"/>
              </a:spcBef>
              <a:spcAft>
                <a:spcPts val="0"/>
              </a:spcAft>
              <a:buSzPts val="1800"/>
              <a:buNone/>
              <a:defRPr b="1" sz="1800"/>
            </a:lvl8pPr>
            <a:lvl9pPr lvl="8" rtl="0">
              <a:spcBef>
                <a:spcPts val="2100"/>
              </a:spcBef>
              <a:spcAft>
                <a:spcPts val="2100"/>
              </a:spcAft>
              <a:buSzPts val="1800"/>
              <a:buNone/>
              <a:defRPr b="1" sz="1800"/>
            </a:lvl9pPr>
          </a:lstStyle>
          <a:p/>
        </p:txBody>
      </p:sp>
      <p:sp>
        <p:nvSpPr>
          <p:cNvPr id="83" name="Google Shape;83;p11"/>
          <p:cNvSpPr txBox="1"/>
          <p:nvPr>
            <p:ph idx="3" type="subTitle"/>
          </p:nvPr>
        </p:nvSpPr>
        <p:spPr>
          <a:xfrm>
            <a:off x="1388682" y="4939762"/>
            <a:ext cx="75306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b="1" sz="1800"/>
            </a:lvl1pPr>
            <a:lvl2pPr lvl="1" rtl="0">
              <a:spcBef>
                <a:spcPts val="2100"/>
              </a:spcBef>
              <a:spcAft>
                <a:spcPts val="0"/>
              </a:spcAft>
              <a:buSzPts val="1800"/>
              <a:buNone/>
              <a:defRPr b="1" sz="1800"/>
            </a:lvl2pPr>
            <a:lvl3pPr lvl="2" rtl="0">
              <a:spcBef>
                <a:spcPts val="2100"/>
              </a:spcBef>
              <a:spcAft>
                <a:spcPts val="0"/>
              </a:spcAft>
              <a:buSzPts val="1800"/>
              <a:buNone/>
              <a:defRPr b="1" sz="1800"/>
            </a:lvl3pPr>
            <a:lvl4pPr lvl="3" rtl="0">
              <a:spcBef>
                <a:spcPts val="2100"/>
              </a:spcBef>
              <a:spcAft>
                <a:spcPts val="0"/>
              </a:spcAft>
              <a:buSzPts val="1800"/>
              <a:buNone/>
              <a:defRPr b="1" sz="1800"/>
            </a:lvl4pPr>
            <a:lvl5pPr lvl="4" rtl="0">
              <a:spcBef>
                <a:spcPts val="2100"/>
              </a:spcBef>
              <a:spcAft>
                <a:spcPts val="0"/>
              </a:spcAft>
              <a:buSzPts val="1800"/>
              <a:buNone/>
              <a:defRPr b="1" sz="1800"/>
            </a:lvl5pPr>
            <a:lvl6pPr lvl="5" rtl="0">
              <a:spcBef>
                <a:spcPts val="2100"/>
              </a:spcBef>
              <a:spcAft>
                <a:spcPts val="0"/>
              </a:spcAft>
              <a:buSzPts val="1800"/>
              <a:buNone/>
              <a:defRPr b="1" sz="1800"/>
            </a:lvl6pPr>
            <a:lvl7pPr lvl="6" rtl="0">
              <a:spcBef>
                <a:spcPts val="2100"/>
              </a:spcBef>
              <a:spcAft>
                <a:spcPts val="0"/>
              </a:spcAft>
              <a:buSzPts val="1800"/>
              <a:buNone/>
              <a:defRPr b="1" sz="1800"/>
            </a:lvl7pPr>
            <a:lvl8pPr lvl="7" rtl="0">
              <a:spcBef>
                <a:spcPts val="2100"/>
              </a:spcBef>
              <a:spcAft>
                <a:spcPts val="0"/>
              </a:spcAft>
              <a:buSzPts val="1800"/>
              <a:buNone/>
              <a:defRPr b="1" sz="1800"/>
            </a:lvl8pPr>
            <a:lvl9pPr lvl="8" rtl="0">
              <a:spcBef>
                <a:spcPts val="2100"/>
              </a:spcBef>
              <a:spcAft>
                <a:spcPts val="2100"/>
              </a:spcAft>
              <a:buSzPts val="1800"/>
              <a:buNone/>
              <a:defRPr b="1" sz="1800"/>
            </a:lvl9pPr>
          </a:lstStyle>
          <a:p/>
        </p:txBody>
      </p:sp>
      <p:sp>
        <p:nvSpPr>
          <p:cNvPr id="84" name="Google Shape;84;p11"/>
          <p:cNvSpPr txBox="1"/>
          <p:nvPr>
            <p:ph type="title"/>
          </p:nvPr>
        </p:nvSpPr>
        <p:spPr>
          <a:xfrm>
            <a:off x="506050" y="593375"/>
            <a:ext cx="84132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85" name="Google Shape;85;p11"/>
          <p:cNvSpPr txBox="1"/>
          <p:nvPr>
            <p:ph idx="4" type="body"/>
          </p:nvPr>
        </p:nvSpPr>
        <p:spPr>
          <a:xfrm>
            <a:off x="1388675" y="2167925"/>
            <a:ext cx="7530600" cy="925200"/>
          </a:xfrm>
          <a:prstGeom prst="rect">
            <a:avLst/>
          </a:prstGeom>
        </p:spPr>
        <p:txBody>
          <a:bodyPr anchorCtr="0" anchor="t" bIns="121900" lIns="121900" spcFirstLastPara="1" rIns="121900" wrap="square" tIns="121900">
            <a:noAutofit/>
          </a:bodyPr>
          <a:lstStyle>
            <a:lvl1pPr indent="-317500" lvl="0" marL="457200">
              <a:spcBef>
                <a:spcPts val="0"/>
              </a:spcBef>
              <a:spcAft>
                <a:spcPts val="0"/>
              </a:spcAft>
              <a:buSzPts val="1400"/>
              <a:buChar char="●"/>
              <a:defRPr sz="1400"/>
            </a:lvl1pPr>
            <a:lvl2pPr indent="-317500" lvl="1" marL="914400">
              <a:spcBef>
                <a:spcPts val="2100"/>
              </a:spcBef>
              <a:spcAft>
                <a:spcPts val="0"/>
              </a:spcAft>
              <a:buSzPts val="1400"/>
              <a:buChar char="○"/>
              <a:defRPr sz="1400"/>
            </a:lvl2pPr>
            <a:lvl3pPr indent="-317500" lvl="2" marL="1371600">
              <a:spcBef>
                <a:spcPts val="2100"/>
              </a:spcBef>
              <a:spcAft>
                <a:spcPts val="0"/>
              </a:spcAft>
              <a:buSzPts val="1400"/>
              <a:buChar char="■"/>
              <a:defRPr sz="1400"/>
            </a:lvl3pPr>
            <a:lvl4pPr indent="-317500" lvl="3" marL="1828800">
              <a:spcBef>
                <a:spcPts val="2100"/>
              </a:spcBef>
              <a:spcAft>
                <a:spcPts val="0"/>
              </a:spcAft>
              <a:buSzPts val="1400"/>
              <a:buChar char="●"/>
              <a:defRPr sz="1400"/>
            </a:lvl4pPr>
            <a:lvl5pPr indent="-317500" lvl="4" marL="2286000">
              <a:spcBef>
                <a:spcPts val="2100"/>
              </a:spcBef>
              <a:spcAft>
                <a:spcPts val="0"/>
              </a:spcAft>
              <a:buSzPts val="1400"/>
              <a:buChar char="○"/>
              <a:defRPr sz="1400"/>
            </a:lvl5pPr>
            <a:lvl6pPr indent="-317500" lvl="5" marL="2743200">
              <a:spcBef>
                <a:spcPts val="2100"/>
              </a:spcBef>
              <a:spcAft>
                <a:spcPts val="0"/>
              </a:spcAft>
              <a:buSzPts val="1400"/>
              <a:buChar char="■"/>
              <a:defRPr sz="1400"/>
            </a:lvl6pPr>
            <a:lvl7pPr indent="-317500" lvl="6" marL="3200400">
              <a:spcBef>
                <a:spcPts val="2100"/>
              </a:spcBef>
              <a:spcAft>
                <a:spcPts val="0"/>
              </a:spcAft>
              <a:buSzPts val="1400"/>
              <a:buChar char="●"/>
              <a:defRPr sz="1400"/>
            </a:lvl7pPr>
            <a:lvl8pPr indent="-317500" lvl="7" marL="3657600">
              <a:spcBef>
                <a:spcPts val="2100"/>
              </a:spcBef>
              <a:spcAft>
                <a:spcPts val="0"/>
              </a:spcAft>
              <a:buSzPts val="1400"/>
              <a:buChar char="○"/>
              <a:defRPr sz="1400"/>
            </a:lvl8pPr>
            <a:lvl9pPr indent="-317500" lvl="8" marL="4114800">
              <a:spcBef>
                <a:spcPts val="2100"/>
              </a:spcBef>
              <a:spcAft>
                <a:spcPts val="2100"/>
              </a:spcAft>
              <a:buSzPts val="1400"/>
              <a:buChar char="■"/>
              <a:defRPr sz="1400"/>
            </a:lvl9pPr>
          </a:lstStyle>
          <a:p/>
        </p:txBody>
      </p:sp>
      <p:sp>
        <p:nvSpPr>
          <p:cNvPr id="86" name="Google Shape;86;p11"/>
          <p:cNvSpPr txBox="1"/>
          <p:nvPr>
            <p:ph idx="5" type="body"/>
          </p:nvPr>
        </p:nvSpPr>
        <p:spPr>
          <a:xfrm>
            <a:off x="1388675" y="3761388"/>
            <a:ext cx="7530600" cy="923400"/>
          </a:xfrm>
          <a:prstGeom prst="rect">
            <a:avLst/>
          </a:prstGeom>
        </p:spPr>
        <p:txBody>
          <a:bodyPr anchorCtr="0" anchor="t" bIns="121900" lIns="121900" spcFirstLastPara="1" rIns="121900" wrap="square" tIns="121900">
            <a:noAutofit/>
          </a:bodyPr>
          <a:lstStyle>
            <a:lvl1pPr indent="-317500" lvl="0" marL="457200">
              <a:spcBef>
                <a:spcPts val="0"/>
              </a:spcBef>
              <a:spcAft>
                <a:spcPts val="0"/>
              </a:spcAft>
              <a:buSzPts val="1400"/>
              <a:buChar char="●"/>
              <a:defRPr sz="1400"/>
            </a:lvl1pPr>
            <a:lvl2pPr indent="-317500" lvl="1" marL="914400">
              <a:spcBef>
                <a:spcPts val="2100"/>
              </a:spcBef>
              <a:spcAft>
                <a:spcPts val="0"/>
              </a:spcAft>
              <a:buSzPts val="1400"/>
              <a:buChar char="○"/>
              <a:defRPr sz="1400"/>
            </a:lvl2pPr>
            <a:lvl3pPr indent="-317500" lvl="2" marL="1371600">
              <a:spcBef>
                <a:spcPts val="2100"/>
              </a:spcBef>
              <a:spcAft>
                <a:spcPts val="0"/>
              </a:spcAft>
              <a:buSzPts val="1400"/>
              <a:buChar char="■"/>
              <a:defRPr sz="1400"/>
            </a:lvl3pPr>
            <a:lvl4pPr indent="-317500" lvl="3" marL="1828800">
              <a:spcBef>
                <a:spcPts val="2100"/>
              </a:spcBef>
              <a:spcAft>
                <a:spcPts val="0"/>
              </a:spcAft>
              <a:buSzPts val="1400"/>
              <a:buChar char="●"/>
              <a:defRPr sz="1400"/>
            </a:lvl4pPr>
            <a:lvl5pPr indent="-317500" lvl="4" marL="2286000">
              <a:spcBef>
                <a:spcPts val="2100"/>
              </a:spcBef>
              <a:spcAft>
                <a:spcPts val="0"/>
              </a:spcAft>
              <a:buSzPts val="1400"/>
              <a:buChar char="○"/>
              <a:defRPr sz="1400"/>
            </a:lvl5pPr>
            <a:lvl6pPr indent="-317500" lvl="5" marL="2743200">
              <a:spcBef>
                <a:spcPts val="2100"/>
              </a:spcBef>
              <a:spcAft>
                <a:spcPts val="0"/>
              </a:spcAft>
              <a:buSzPts val="1400"/>
              <a:buChar char="■"/>
              <a:defRPr sz="1400"/>
            </a:lvl6pPr>
            <a:lvl7pPr indent="-317500" lvl="6" marL="3200400">
              <a:spcBef>
                <a:spcPts val="2100"/>
              </a:spcBef>
              <a:spcAft>
                <a:spcPts val="0"/>
              </a:spcAft>
              <a:buSzPts val="1400"/>
              <a:buChar char="●"/>
              <a:defRPr sz="1400"/>
            </a:lvl7pPr>
            <a:lvl8pPr indent="-317500" lvl="7" marL="3657600">
              <a:spcBef>
                <a:spcPts val="2100"/>
              </a:spcBef>
              <a:spcAft>
                <a:spcPts val="0"/>
              </a:spcAft>
              <a:buSzPts val="1400"/>
              <a:buChar char="○"/>
              <a:defRPr sz="1400"/>
            </a:lvl8pPr>
            <a:lvl9pPr indent="-317500" lvl="8" marL="4114800">
              <a:spcBef>
                <a:spcPts val="2100"/>
              </a:spcBef>
              <a:spcAft>
                <a:spcPts val="2100"/>
              </a:spcAft>
              <a:buSzPts val="1400"/>
              <a:buChar char="■"/>
              <a:defRPr sz="1400"/>
            </a:lvl9pPr>
          </a:lstStyle>
          <a:p/>
        </p:txBody>
      </p:sp>
      <p:sp>
        <p:nvSpPr>
          <p:cNvPr id="87" name="Google Shape;87;p11"/>
          <p:cNvSpPr txBox="1"/>
          <p:nvPr>
            <p:ph idx="6" type="body"/>
          </p:nvPr>
        </p:nvSpPr>
        <p:spPr>
          <a:xfrm>
            <a:off x="1388675" y="5353050"/>
            <a:ext cx="7531500" cy="923400"/>
          </a:xfrm>
          <a:prstGeom prst="rect">
            <a:avLst/>
          </a:prstGeom>
        </p:spPr>
        <p:txBody>
          <a:bodyPr anchorCtr="0" anchor="t" bIns="121900" lIns="121900" spcFirstLastPara="1" rIns="121900" wrap="square" tIns="121900">
            <a:noAutofit/>
          </a:bodyPr>
          <a:lstStyle>
            <a:lvl1pPr indent="-317500" lvl="0" marL="457200">
              <a:spcBef>
                <a:spcPts val="0"/>
              </a:spcBef>
              <a:spcAft>
                <a:spcPts val="0"/>
              </a:spcAft>
              <a:buSzPts val="1400"/>
              <a:buChar char="●"/>
              <a:defRPr sz="1400"/>
            </a:lvl1pPr>
            <a:lvl2pPr indent="-317500" lvl="1" marL="914400">
              <a:spcBef>
                <a:spcPts val="2100"/>
              </a:spcBef>
              <a:spcAft>
                <a:spcPts val="0"/>
              </a:spcAft>
              <a:buSzPts val="1400"/>
              <a:buChar char="○"/>
              <a:defRPr sz="1400"/>
            </a:lvl2pPr>
            <a:lvl3pPr indent="-317500" lvl="2" marL="1371600">
              <a:spcBef>
                <a:spcPts val="2100"/>
              </a:spcBef>
              <a:spcAft>
                <a:spcPts val="0"/>
              </a:spcAft>
              <a:buSzPts val="1400"/>
              <a:buChar char="■"/>
              <a:defRPr sz="1400"/>
            </a:lvl3pPr>
            <a:lvl4pPr indent="-317500" lvl="3" marL="1828800">
              <a:spcBef>
                <a:spcPts val="2100"/>
              </a:spcBef>
              <a:spcAft>
                <a:spcPts val="0"/>
              </a:spcAft>
              <a:buSzPts val="1400"/>
              <a:buChar char="●"/>
              <a:defRPr sz="1400"/>
            </a:lvl4pPr>
            <a:lvl5pPr indent="-317500" lvl="4" marL="2286000">
              <a:spcBef>
                <a:spcPts val="2100"/>
              </a:spcBef>
              <a:spcAft>
                <a:spcPts val="0"/>
              </a:spcAft>
              <a:buSzPts val="1400"/>
              <a:buChar char="○"/>
              <a:defRPr sz="1400"/>
            </a:lvl5pPr>
            <a:lvl6pPr indent="-317500" lvl="5" marL="2743200">
              <a:spcBef>
                <a:spcPts val="2100"/>
              </a:spcBef>
              <a:spcAft>
                <a:spcPts val="0"/>
              </a:spcAft>
              <a:buSzPts val="1400"/>
              <a:buChar char="■"/>
              <a:defRPr sz="1400"/>
            </a:lvl6pPr>
            <a:lvl7pPr indent="-317500" lvl="6" marL="3200400">
              <a:spcBef>
                <a:spcPts val="2100"/>
              </a:spcBef>
              <a:spcAft>
                <a:spcPts val="0"/>
              </a:spcAft>
              <a:buSzPts val="1400"/>
              <a:buChar char="●"/>
              <a:defRPr sz="1400"/>
            </a:lvl7pPr>
            <a:lvl8pPr indent="-317500" lvl="7" marL="3657600">
              <a:spcBef>
                <a:spcPts val="2100"/>
              </a:spcBef>
              <a:spcAft>
                <a:spcPts val="0"/>
              </a:spcAft>
              <a:buSzPts val="1400"/>
              <a:buChar char="○"/>
              <a:defRPr sz="1400"/>
            </a:lvl8pPr>
            <a:lvl9pPr indent="-317500" lvl="8" marL="4114800">
              <a:spcBef>
                <a:spcPts val="2100"/>
              </a:spcBef>
              <a:spcAft>
                <a:spcPts val="2100"/>
              </a:spcAft>
              <a:buSzPts val="1400"/>
              <a:buChar char="■"/>
              <a:defRPr sz="1400"/>
            </a:lvl9pPr>
          </a:lstStyle>
          <a:p/>
        </p:txBody>
      </p:sp>
      <p:sp>
        <p:nvSpPr>
          <p:cNvPr id="88" name="Google Shape;88;p11"/>
          <p:cNvSpPr txBox="1"/>
          <p:nvPr>
            <p:ph idx="12" type="sldNum"/>
          </p:nvPr>
        </p:nvSpPr>
        <p:spPr>
          <a:xfrm>
            <a:off x="11409045" y="6333134"/>
            <a:ext cx="731700" cy="525000"/>
          </a:xfrm>
          <a:prstGeom prst="rect">
            <a:avLst/>
          </a:prstGeom>
        </p:spPr>
        <p:txBody>
          <a:bodyPr anchorCtr="0" anchor="t" bIns="121900" lIns="121900" spcFirstLastPara="1" rIns="121900" wrap="square" tIns="121900">
            <a:noAutofit/>
          </a:bodyPr>
          <a:lstStyle>
            <a:lvl1pPr lvl="0">
              <a:buNone/>
              <a:defRPr>
                <a:latin typeface="Times"/>
                <a:ea typeface="Times"/>
                <a:cs typeface="Times"/>
                <a:sym typeface="Times"/>
              </a:defRPr>
            </a:lvl1pPr>
            <a:lvl2pPr lvl="1">
              <a:buNone/>
              <a:defRPr>
                <a:latin typeface="Times"/>
                <a:ea typeface="Times"/>
                <a:cs typeface="Times"/>
                <a:sym typeface="Times"/>
              </a:defRPr>
            </a:lvl2pPr>
            <a:lvl3pPr lvl="2">
              <a:buNone/>
              <a:defRPr>
                <a:latin typeface="Times"/>
                <a:ea typeface="Times"/>
                <a:cs typeface="Times"/>
                <a:sym typeface="Times"/>
              </a:defRPr>
            </a:lvl3pPr>
            <a:lvl4pPr lvl="3">
              <a:buNone/>
              <a:defRPr>
                <a:latin typeface="Times"/>
                <a:ea typeface="Times"/>
                <a:cs typeface="Times"/>
                <a:sym typeface="Times"/>
              </a:defRPr>
            </a:lvl4pPr>
            <a:lvl5pPr lvl="4">
              <a:buNone/>
              <a:defRPr>
                <a:latin typeface="Times"/>
                <a:ea typeface="Times"/>
                <a:cs typeface="Times"/>
                <a:sym typeface="Times"/>
              </a:defRPr>
            </a:lvl5pPr>
            <a:lvl6pPr lvl="5">
              <a:buNone/>
              <a:defRPr>
                <a:latin typeface="Times"/>
                <a:ea typeface="Times"/>
                <a:cs typeface="Times"/>
                <a:sym typeface="Times"/>
              </a:defRPr>
            </a:lvl6pPr>
            <a:lvl7pPr lvl="6">
              <a:buNone/>
              <a:defRPr>
                <a:latin typeface="Times"/>
                <a:ea typeface="Times"/>
                <a:cs typeface="Times"/>
                <a:sym typeface="Times"/>
              </a:defRPr>
            </a:lvl7pPr>
            <a:lvl8pPr lvl="7">
              <a:buNone/>
              <a:defRPr>
                <a:latin typeface="Times"/>
                <a:ea typeface="Times"/>
                <a:cs typeface="Times"/>
                <a:sym typeface="Times"/>
              </a:defRPr>
            </a:lvl8pPr>
            <a:lvl9pPr lvl="8">
              <a:buNone/>
              <a:defRPr>
                <a:latin typeface="Times"/>
                <a:ea typeface="Times"/>
                <a:cs typeface="Times"/>
                <a:sym typeface="Time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8 Team">
  <p:cSld name="CUSTOM_8_1">
    <p:spTree>
      <p:nvGrpSpPr>
        <p:cNvPr id="89" name="Shape 89"/>
        <p:cNvGrpSpPr/>
        <p:nvPr/>
      </p:nvGrpSpPr>
      <p:grpSpPr>
        <a:xfrm>
          <a:off x="0" y="0"/>
          <a:ext cx="0" cy="0"/>
          <a:chOff x="0" y="0"/>
          <a:chExt cx="0" cy="0"/>
        </a:xfrm>
      </p:grpSpPr>
      <p:grpSp>
        <p:nvGrpSpPr>
          <p:cNvPr id="90" name="Google Shape;90;p12"/>
          <p:cNvGrpSpPr/>
          <p:nvPr/>
        </p:nvGrpSpPr>
        <p:grpSpPr>
          <a:xfrm>
            <a:off x="0" y="0"/>
            <a:ext cx="11184298" cy="6270495"/>
            <a:chOff x="-12" y="-20554"/>
            <a:chExt cx="10012800" cy="5456400"/>
          </a:xfrm>
        </p:grpSpPr>
        <p:cxnSp>
          <p:nvCxnSpPr>
            <p:cNvPr id="91" name="Google Shape;91;p12"/>
            <p:cNvCxnSpPr/>
            <p:nvPr/>
          </p:nvCxnSpPr>
          <p:spPr>
            <a:xfrm>
              <a:off x="-12" y="5435846"/>
              <a:ext cx="10012800" cy="0"/>
            </a:xfrm>
            <a:prstGeom prst="straightConnector1">
              <a:avLst/>
            </a:prstGeom>
            <a:noFill/>
            <a:ln cap="flat" cmpd="sng" w="9525">
              <a:solidFill>
                <a:schemeClr val="dk1"/>
              </a:solidFill>
              <a:prstDash val="solid"/>
              <a:round/>
              <a:headEnd len="sm" w="sm" type="none"/>
              <a:tailEnd len="sm" w="sm" type="none"/>
            </a:ln>
          </p:spPr>
        </p:cxnSp>
        <p:cxnSp>
          <p:nvCxnSpPr>
            <p:cNvPr id="92" name="Google Shape;92;p12"/>
            <p:cNvCxnSpPr/>
            <p:nvPr/>
          </p:nvCxnSpPr>
          <p:spPr>
            <a:xfrm rot="10800000">
              <a:off x="10012788" y="-20554"/>
              <a:ext cx="0" cy="5456400"/>
            </a:xfrm>
            <a:prstGeom prst="straightConnector1">
              <a:avLst/>
            </a:prstGeom>
            <a:noFill/>
            <a:ln cap="flat" cmpd="sng" w="9525">
              <a:solidFill>
                <a:schemeClr val="dk1"/>
              </a:solidFill>
              <a:prstDash val="solid"/>
              <a:round/>
              <a:headEnd len="sm" w="sm" type="none"/>
              <a:tailEnd len="sm" w="sm" type="none"/>
            </a:ln>
          </p:spPr>
        </p:cxnSp>
      </p:grpSp>
      <p:sp>
        <p:nvSpPr>
          <p:cNvPr id="93" name="Google Shape;93;p12"/>
          <p:cNvSpPr txBox="1"/>
          <p:nvPr>
            <p:ph idx="1" type="subTitle"/>
          </p:nvPr>
        </p:nvSpPr>
        <p:spPr>
          <a:xfrm>
            <a:off x="1189052" y="4020675"/>
            <a:ext cx="26589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100"/>
              <a:buNone/>
              <a:defRPr b="1" sz="2100"/>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94" name="Google Shape;94;p12"/>
          <p:cNvSpPr txBox="1"/>
          <p:nvPr>
            <p:ph idx="2" type="subTitle"/>
          </p:nvPr>
        </p:nvSpPr>
        <p:spPr>
          <a:xfrm>
            <a:off x="4713302" y="4020675"/>
            <a:ext cx="26589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100"/>
              <a:buNone/>
              <a:defRPr b="1" sz="2100"/>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95" name="Google Shape;95;p12"/>
          <p:cNvSpPr txBox="1"/>
          <p:nvPr>
            <p:ph idx="3" type="subTitle"/>
          </p:nvPr>
        </p:nvSpPr>
        <p:spPr>
          <a:xfrm>
            <a:off x="8237552" y="4020675"/>
            <a:ext cx="26586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100"/>
              <a:buNone/>
              <a:defRPr b="1" sz="2100"/>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96" name="Google Shape;96;p12"/>
          <p:cNvSpPr txBox="1"/>
          <p:nvPr>
            <p:ph type="title"/>
          </p:nvPr>
        </p:nvSpPr>
        <p:spPr>
          <a:xfrm>
            <a:off x="1189050" y="669575"/>
            <a:ext cx="9707400" cy="763500"/>
          </a:xfrm>
          <a:prstGeom prst="rect">
            <a:avLst/>
          </a:prstGeom>
        </p:spPr>
        <p:txBody>
          <a:bodyPr anchorCtr="0" anchor="t" bIns="121900" lIns="121900" spcFirstLastPara="1" rIns="121900" wrap="square" tIns="121900">
            <a:noAutofit/>
          </a:bodyPr>
          <a:lstStyle>
            <a:lvl1pPr indent="0" lvl="0" marL="0" marR="0" rtl="0" algn="ctr">
              <a:lnSpc>
                <a:spcPct val="100000"/>
              </a:lnSpc>
              <a:spcBef>
                <a:spcPts val="0"/>
              </a:spcBef>
              <a:spcAft>
                <a:spcPts val="0"/>
              </a:spcAft>
              <a:buClr>
                <a:schemeClr val="dk1"/>
              </a:buClr>
              <a:buSzPts val="4000"/>
              <a:buFont typeface="Aldrich"/>
              <a:buNone/>
              <a:defRPr/>
            </a:lvl1pPr>
            <a:lvl2pPr lvl="1"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97" name="Google Shape;97;p12"/>
          <p:cNvSpPr txBox="1"/>
          <p:nvPr>
            <p:ph idx="4" type="body"/>
          </p:nvPr>
        </p:nvSpPr>
        <p:spPr>
          <a:xfrm>
            <a:off x="1189050" y="4458625"/>
            <a:ext cx="2658900" cy="925200"/>
          </a:xfrm>
          <a:prstGeom prst="rect">
            <a:avLst/>
          </a:prstGeom>
        </p:spPr>
        <p:txBody>
          <a:bodyPr anchorCtr="0" anchor="t" bIns="121900" lIns="121900" spcFirstLastPara="1" rIns="121900" wrap="square" tIns="121900">
            <a:noAutofit/>
          </a:bodyPr>
          <a:lstStyle>
            <a:lvl1pPr indent="-336550" lvl="0" marL="457200" rtl="0">
              <a:spcBef>
                <a:spcPts val="0"/>
              </a:spcBef>
              <a:spcAft>
                <a:spcPts val="0"/>
              </a:spcAft>
              <a:buSzPts val="1700"/>
              <a:buChar char="●"/>
              <a:defRPr sz="1700"/>
            </a:lvl1pPr>
            <a:lvl2pPr indent="-336550" lvl="1" marL="914400" rtl="0">
              <a:spcBef>
                <a:spcPts val="2100"/>
              </a:spcBef>
              <a:spcAft>
                <a:spcPts val="0"/>
              </a:spcAft>
              <a:buSzPts val="1700"/>
              <a:buChar char="○"/>
              <a:defRPr sz="1700"/>
            </a:lvl2pPr>
            <a:lvl3pPr indent="-336550" lvl="2" marL="1371600" rtl="0">
              <a:spcBef>
                <a:spcPts val="2100"/>
              </a:spcBef>
              <a:spcAft>
                <a:spcPts val="0"/>
              </a:spcAft>
              <a:buSzPts val="1700"/>
              <a:buChar char="■"/>
              <a:defRPr sz="1700"/>
            </a:lvl3pPr>
            <a:lvl4pPr indent="-336550" lvl="3" marL="1828800" rtl="0">
              <a:spcBef>
                <a:spcPts val="2100"/>
              </a:spcBef>
              <a:spcAft>
                <a:spcPts val="0"/>
              </a:spcAft>
              <a:buSzPts val="1700"/>
              <a:buChar char="●"/>
              <a:defRPr sz="1700"/>
            </a:lvl4pPr>
            <a:lvl5pPr indent="-336550" lvl="4" marL="2286000" rtl="0">
              <a:spcBef>
                <a:spcPts val="2100"/>
              </a:spcBef>
              <a:spcAft>
                <a:spcPts val="0"/>
              </a:spcAft>
              <a:buSzPts val="1700"/>
              <a:buChar char="○"/>
              <a:defRPr sz="1700"/>
            </a:lvl5pPr>
            <a:lvl6pPr indent="-336550" lvl="5" marL="2743200" rtl="0">
              <a:spcBef>
                <a:spcPts val="2100"/>
              </a:spcBef>
              <a:spcAft>
                <a:spcPts val="0"/>
              </a:spcAft>
              <a:buSzPts val="1700"/>
              <a:buChar char="■"/>
              <a:defRPr sz="1700"/>
            </a:lvl6pPr>
            <a:lvl7pPr indent="-336550" lvl="6" marL="3200400" rtl="0">
              <a:spcBef>
                <a:spcPts val="2100"/>
              </a:spcBef>
              <a:spcAft>
                <a:spcPts val="0"/>
              </a:spcAft>
              <a:buSzPts val="1700"/>
              <a:buChar char="●"/>
              <a:defRPr sz="1700"/>
            </a:lvl7pPr>
            <a:lvl8pPr indent="-336550" lvl="7" marL="3657600" rtl="0">
              <a:spcBef>
                <a:spcPts val="2100"/>
              </a:spcBef>
              <a:spcAft>
                <a:spcPts val="0"/>
              </a:spcAft>
              <a:buSzPts val="1700"/>
              <a:buChar char="○"/>
              <a:defRPr sz="1700"/>
            </a:lvl8pPr>
            <a:lvl9pPr indent="-336550" lvl="8" marL="4114800" rtl="0">
              <a:spcBef>
                <a:spcPts val="2100"/>
              </a:spcBef>
              <a:spcAft>
                <a:spcPts val="2100"/>
              </a:spcAft>
              <a:buSzPts val="1700"/>
              <a:buChar char="■"/>
              <a:defRPr sz="1700"/>
            </a:lvl9pPr>
          </a:lstStyle>
          <a:p/>
        </p:txBody>
      </p:sp>
      <p:sp>
        <p:nvSpPr>
          <p:cNvPr id="98" name="Google Shape;98;p12"/>
          <p:cNvSpPr txBox="1"/>
          <p:nvPr>
            <p:ph idx="5" type="body"/>
          </p:nvPr>
        </p:nvSpPr>
        <p:spPr>
          <a:xfrm>
            <a:off x="4713300" y="4447196"/>
            <a:ext cx="2658900" cy="923400"/>
          </a:xfrm>
          <a:prstGeom prst="rect">
            <a:avLst/>
          </a:prstGeom>
        </p:spPr>
        <p:txBody>
          <a:bodyPr anchorCtr="0" anchor="t" bIns="121900" lIns="121900" spcFirstLastPara="1" rIns="121900" wrap="square" tIns="121900">
            <a:noAutofit/>
          </a:bodyPr>
          <a:lstStyle>
            <a:lvl1pPr indent="-336550" lvl="0" marL="457200" rtl="0">
              <a:spcBef>
                <a:spcPts val="0"/>
              </a:spcBef>
              <a:spcAft>
                <a:spcPts val="0"/>
              </a:spcAft>
              <a:buSzPts val="1700"/>
              <a:buChar char="●"/>
              <a:defRPr sz="1700"/>
            </a:lvl1pPr>
            <a:lvl2pPr indent="-336550" lvl="1" marL="914400" rtl="0">
              <a:spcBef>
                <a:spcPts val="2100"/>
              </a:spcBef>
              <a:spcAft>
                <a:spcPts val="0"/>
              </a:spcAft>
              <a:buSzPts val="1700"/>
              <a:buChar char="○"/>
              <a:defRPr sz="1700"/>
            </a:lvl2pPr>
            <a:lvl3pPr indent="-336550" lvl="2" marL="1371600" rtl="0">
              <a:spcBef>
                <a:spcPts val="2100"/>
              </a:spcBef>
              <a:spcAft>
                <a:spcPts val="0"/>
              </a:spcAft>
              <a:buSzPts val="1700"/>
              <a:buChar char="■"/>
              <a:defRPr sz="1700"/>
            </a:lvl3pPr>
            <a:lvl4pPr indent="-336550" lvl="3" marL="1828800" rtl="0">
              <a:spcBef>
                <a:spcPts val="2100"/>
              </a:spcBef>
              <a:spcAft>
                <a:spcPts val="0"/>
              </a:spcAft>
              <a:buSzPts val="1700"/>
              <a:buChar char="●"/>
              <a:defRPr sz="1700"/>
            </a:lvl4pPr>
            <a:lvl5pPr indent="-336550" lvl="4" marL="2286000" rtl="0">
              <a:spcBef>
                <a:spcPts val="2100"/>
              </a:spcBef>
              <a:spcAft>
                <a:spcPts val="0"/>
              </a:spcAft>
              <a:buSzPts val="1700"/>
              <a:buChar char="○"/>
              <a:defRPr sz="1700"/>
            </a:lvl5pPr>
            <a:lvl6pPr indent="-336550" lvl="5" marL="2743200" rtl="0">
              <a:spcBef>
                <a:spcPts val="2100"/>
              </a:spcBef>
              <a:spcAft>
                <a:spcPts val="0"/>
              </a:spcAft>
              <a:buSzPts val="1700"/>
              <a:buChar char="■"/>
              <a:defRPr sz="1700"/>
            </a:lvl6pPr>
            <a:lvl7pPr indent="-336550" lvl="6" marL="3200400" rtl="0">
              <a:spcBef>
                <a:spcPts val="2100"/>
              </a:spcBef>
              <a:spcAft>
                <a:spcPts val="0"/>
              </a:spcAft>
              <a:buSzPts val="1700"/>
              <a:buChar char="●"/>
              <a:defRPr sz="1700"/>
            </a:lvl7pPr>
            <a:lvl8pPr indent="-336550" lvl="7" marL="3657600" rtl="0">
              <a:spcBef>
                <a:spcPts val="2100"/>
              </a:spcBef>
              <a:spcAft>
                <a:spcPts val="0"/>
              </a:spcAft>
              <a:buSzPts val="1700"/>
              <a:buChar char="○"/>
              <a:defRPr sz="1700"/>
            </a:lvl8pPr>
            <a:lvl9pPr indent="-336550" lvl="8" marL="4114800" rtl="0">
              <a:spcBef>
                <a:spcPts val="2100"/>
              </a:spcBef>
              <a:spcAft>
                <a:spcPts val="2100"/>
              </a:spcAft>
              <a:buSzPts val="1700"/>
              <a:buChar char="■"/>
              <a:defRPr sz="1700"/>
            </a:lvl9pPr>
          </a:lstStyle>
          <a:p/>
        </p:txBody>
      </p:sp>
      <p:sp>
        <p:nvSpPr>
          <p:cNvPr id="99" name="Google Shape;99;p12"/>
          <p:cNvSpPr txBox="1"/>
          <p:nvPr>
            <p:ph idx="6" type="body"/>
          </p:nvPr>
        </p:nvSpPr>
        <p:spPr>
          <a:xfrm>
            <a:off x="8237550" y="4433967"/>
            <a:ext cx="2658900" cy="923400"/>
          </a:xfrm>
          <a:prstGeom prst="rect">
            <a:avLst/>
          </a:prstGeom>
        </p:spPr>
        <p:txBody>
          <a:bodyPr anchorCtr="0" anchor="t" bIns="121900" lIns="121900" spcFirstLastPara="1" rIns="121900" wrap="square" tIns="121900">
            <a:noAutofit/>
          </a:bodyPr>
          <a:lstStyle>
            <a:lvl1pPr indent="-336550" lvl="0" marL="457200" rtl="0">
              <a:spcBef>
                <a:spcPts val="0"/>
              </a:spcBef>
              <a:spcAft>
                <a:spcPts val="0"/>
              </a:spcAft>
              <a:buSzPts val="1700"/>
              <a:buChar char="●"/>
              <a:defRPr sz="1700"/>
            </a:lvl1pPr>
            <a:lvl2pPr indent="-336550" lvl="1" marL="914400" rtl="0">
              <a:spcBef>
                <a:spcPts val="2100"/>
              </a:spcBef>
              <a:spcAft>
                <a:spcPts val="0"/>
              </a:spcAft>
              <a:buSzPts val="1700"/>
              <a:buChar char="○"/>
              <a:defRPr sz="1700"/>
            </a:lvl2pPr>
            <a:lvl3pPr indent="-336550" lvl="2" marL="1371600" rtl="0">
              <a:spcBef>
                <a:spcPts val="2100"/>
              </a:spcBef>
              <a:spcAft>
                <a:spcPts val="0"/>
              </a:spcAft>
              <a:buSzPts val="1700"/>
              <a:buChar char="■"/>
              <a:defRPr sz="1700"/>
            </a:lvl3pPr>
            <a:lvl4pPr indent="-336550" lvl="3" marL="1828800" rtl="0">
              <a:spcBef>
                <a:spcPts val="2100"/>
              </a:spcBef>
              <a:spcAft>
                <a:spcPts val="0"/>
              </a:spcAft>
              <a:buSzPts val="1700"/>
              <a:buChar char="●"/>
              <a:defRPr sz="1700"/>
            </a:lvl4pPr>
            <a:lvl5pPr indent="-336550" lvl="4" marL="2286000" rtl="0">
              <a:spcBef>
                <a:spcPts val="2100"/>
              </a:spcBef>
              <a:spcAft>
                <a:spcPts val="0"/>
              </a:spcAft>
              <a:buSzPts val="1700"/>
              <a:buChar char="○"/>
              <a:defRPr sz="1700"/>
            </a:lvl5pPr>
            <a:lvl6pPr indent="-336550" lvl="5" marL="2743200" rtl="0">
              <a:spcBef>
                <a:spcPts val="2100"/>
              </a:spcBef>
              <a:spcAft>
                <a:spcPts val="0"/>
              </a:spcAft>
              <a:buSzPts val="1700"/>
              <a:buChar char="■"/>
              <a:defRPr sz="1700"/>
            </a:lvl6pPr>
            <a:lvl7pPr indent="-336550" lvl="6" marL="3200400" rtl="0">
              <a:spcBef>
                <a:spcPts val="2100"/>
              </a:spcBef>
              <a:spcAft>
                <a:spcPts val="0"/>
              </a:spcAft>
              <a:buSzPts val="1700"/>
              <a:buChar char="●"/>
              <a:defRPr sz="1700"/>
            </a:lvl7pPr>
            <a:lvl8pPr indent="-336550" lvl="7" marL="3657600" rtl="0">
              <a:spcBef>
                <a:spcPts val="2100"/>
              </a:spcBef>
              <a:spcAft>
                <a:spcPts val="0"/>
              </a:spcAft>
              <a:buSzPts val="1700"/>
              <a:buChar char="○"/>
              <a:defRPr sz="1700"/>
            </a:lvl8pPr>
            <a:lvl9pPr indent="-336550" lvl="8" marL="4114800" rtl="0">
              <a:spcBef>
                <a:spcPts val="2100"/>
              </a:spcBef>
              <a:spcAft>
                <a:spcPts val="2100"/>
              </a:spcAft>
              <a:buSzPts val="1700"/>
              <a:buChar char="■"/>
              <a:defRPr sz="1700"/>
            </a:lvl9pPr>
          </a:lstStyle>
          <a:p/>
        </p:txBody>
      </p:sp>
      <p:sp>
        <p:nvSpPr>
          <p:cNvPr id="100" name="Google Shape;100;p12"/>
          <p:cNvSpPr txBox="1"/>
          <p:nvPr>
            <p:ph idx="12" type="sldNum"/>
          </p:nvPr>
        </p:nvSpPr>
        <p:spPr>
          <a:xfrm>
            <a:off x="11409045" y="6333134"/>
            <a:ext cx="731700" cy="525000"/>
          </a:xfrm>
          <a:prstGeom prst="rect">
            <a:avLst/>
          </a:prstGeom>
        </p:spPr>
        <p:txBody>
          <a:bodyPr anchorCtr="0" anchor="t" bIns="121900" lIns="121900" spcFirstLastPara="1" rIns="121900" wrap="square" tIns="121900">
            <a:noAutofit/>
          </a:bodyPr>
          <a:lstStyle>
            <a:lvl1pPr lvl="0">
              <a:buNone/>
              <a:defRPr>
                <a:latin typeface="Times"/>
                <a:ea typeface="Times"/>
                <a:cs typeface="Times"/>
                <a:sym typeface="Times"/>
              </a:defRPr>
            </a:lvl1pPr>
            <a:lvl2pPr lvl="1">
              <a:buNone/>
              <a:defRPr>
                <a:latin typeface="Times"/>
                <a:ea typeface="Times"/>
                <a:cs typeface="Times"/>
                <a:sym typeface="Times"/>
              </a:defRPr>
            </a:lvl2pPr>
            <a:lvl3pPr lvl="2">
              <a:buNone/>
              <a:defRPr>
                <a:latin typeface="Times"/>
                <a:ea typeface="Times"/>
                <a:cs typeface="Times"/>
                <a:sym typeface="Times"/>
              </a:defRPr>
            </a:lvl3pPr>
            <a:lvl4pPr lvl="3">
              <a:buNone/>
              <a:defRPr>
                <a:latin typeface="Times"/>
                <a:ea typeface="Times"/>
                <a:cs typeface="Times"/>
                <a:sym typeface="Times"/>
              </a:defRPr>
            </a:lvl4pPr>
            <a:lvl5pPr lvl="4">
              <a:buNone/>
              <a:defRPr>
                <a:latin typeface="Times"/>
                <a:ea typeface="Times"/>
                <a:cs typeface="Times"/>
                <a:sym typeface="Times"/>
              </a:defRPr>
            </a:lvl5pPr>
            <a:lvl6pPr lvl="5">
              <a:buNone/>
              <a:defRPr>
                <a:latin typeface="Times"/>
                <a:ea typeface="Times"/>
                <a:cs typeface="Times"/>
                <a:sym typeface="Times"/>
              </a:defRPr>
            </a:lvl6pPr>
            <a:lvl7pPr lvl="6">
              <a:buNone/>
              <a:defRPr>
                <a:latin typeface="Times"/>
                <a:ea typeface="Times"/>
                <a:cs typeface="Times"/>
                <a:sym typeface="Times"/>
              </a:defRPr>
            </a:lvl7pPr>
            <a:lvl8pPr lvl="7">
              <a:buNone/>
              <a:defRPr>
                <a:latin typeface="Times"/>
                <a:ea typeface="Times"/>
                <a:cs typeface="Times"/>
                <a:sym typeface="Times"/>
              </a:defRPr>
            </a:lvl8pPr>
            <a:lvl9pPr lvl="8">
              <a:buNone/>
              <a:defRPr>
                <a:latin typeface="Times"/>
                <a:ea typeface="Times"/>
                <a:cs typeface="Times"/>
                <a:sym typeface="Time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0 Text and Image">
  <p:cSld name="CUSTOM_9">
    <p:spTree>
      <p:nvGrpSpPr>
        <p:cNvPr id="101" name="Shape 101"/>
        <p:cNvGrpSpPr/>
        <p:nvPr/>
      </p:nvGrpSpPr>
      <p:grpSpPr>
        <a:xfrm>
          <a:off x="0" y="0"/>
          <a:ext cx="0" cy="0"/>
          <a:chOff x="0" y="0"/>
          <a:chExt cx="0" cy="0"/>
        </a:xfrm>
      </p:grpSpPr>
      <p:sp>
        <p:nvSpPr>
          <p:cNvPr id="102" name="Google Shape;102;p13"/>
          <p:cNvSpPr txBox="1"/>
          <p:nvPr>
            <p:ph type="title"/>
          </p:nvPr>
        </p:nvSpPr>
        <p:spPr>
          <a:xfrm>
            <a:off x="411275" y="1727000"/>
            <a:ext cx="4458300" cy="2377200"/>
          </a:xfrm>
          <a:prstGeom prst="rect">
            <a:avLst/>
          </a:prstGeom>
        </p:spPr>
        <p:txBody>
          <a:bodyPr anchorCtr="0" anchor="ctr" bIns="121900" lIns="121900" spcFirstLastPara="1" rIns="121900" wrap="square" tIns="121900">
            <a:noAutofit/>
          </a:bodyPr>
          <a:lstStyle>
            <a:lvl1pPr lvl="0" rtl="0">
              <a:spcBef>
                <a:spcPts val="0"/>
              </a:spcBef>
              <a:spcAft>
                <a:spcPts val="0"/>
              </a:spcAft>
              <a:buSzPts val="6000"/>
              <a:buNone/>
              <a:defRPr sz="6000"/>
            </a:lvl1pPr>
            <a:lvl2pPr lvl="1" rtl="0">
              <a:spcBef>
                <a:spcPts val="0"/>
              </a:spcBef>
              <a:spcAft>
                <a:spcPts val="0"/>
              </a:spcAft>
              <a:buSzPts val="15000"/>
              <a:buNone/>
              <a:defRPr sz="15000"/>
            </a:lvl2pPr>
            <a:lvl3pPr lvl="2" rtl="0">
              <a:spcBef>
                <a:spcPts val="0"/>
              </a:spcBef>
              <a:spcAft>
                <a:spcPts val="0"/>
              </a:spcAft>
              <a:buSzPts val="15000"/>
              <a:buNone/>
              <a:defRPr sz="15000"/>
            </a:lvl3pPr>
            <a:lvl4pPr lvl="3" rtl="0">
              <a:spcBef>
                <a:spcPts val="0"/>
              </a:spcBef>
              <a:spcAft>
                <a:spcPts val="0"/>
              </a:spcAft>
              <a:buSzPts val="15000"/>
              <a:buNone/>
              <a:defRPr sz="15000"/>
            </a:lvl4pPr>
            <a:lvl5pPr lvl="4" rtl="0">
              <a:spcBef>
                <a:spcPts val="0"/>
              </a:spcBef>
              <a:spcAft>
                <a:spcPts val="0"/>
              </a:spcAft>
              <a:buSzPts val="15000"/>
              <a:buNone/>
              <a:defRPr sz="15000"/>
            </a:lvl5pPr>
            <a:lvl6pPr lvl="5" rtl="0">
              <a:spcBef>
                <a:spcPts val="0"/>
              </a:spcBef>
              <a:spcAft>
                <a:spcPts val="0"/>
              </a:spcAft>
              <a:buSzPts val="15000"/>
              <a:buNone/>
              <a:defRPr sz="15000"/>
            </a:lvl6pPr>
            <a:lvl7pPr lvl="6" rtl="0">
              <a:spcBef>
                <a:spcPts val="0"/>
              </a:spcBef>
              <a:spcAft>
                <a:spcPts val="0"/>
              </a:spcAft>
              <a:buSzPts val="15000"/>
              <a:buNone/>
              <a:defRPr sz="15000"/>
            </a:lvl7pPr>
            <a:lvl8pPr lvl="7" rtl="0">
              <a:spcBef>
                <a:spcPts val="0"/>
              </a:spcBef>
              <a:spcAft>
                <a:spcPts val="0"/>
              </a:spcAft>
              <a:buSzPts val="15000"/>
              <a:buNone/>
              <a:defRPr sz="15000"/>
            </a:lvl8pPr>
            <a:lvl9pPr lvl="8" rtl="0">
              <a:spcBef>
                <a:spcPts val="0"/>
              </a:spcBef>
              <a:spcAft>
                <a:spcPts val="0"/>
              </a:spcAft>
              <a:buSzPts val="15000"/>
              <a:buNone/>
              <a:defRPr sz="15000"/>
            </a:lvl9pPr>
          </a:lstStyle>
          <a:p/>
        </p:txBody>
      </p:sp>
      <p:sp>
        <p:nvSpPr>
          <p:cNvPr id="103" name="Google Shape;103;p13"/>
          <p:cNvSpPr txBox="1"/>
          <p:nvPr>
            <p:ph idx="1" type="subTitle"/>
          </p:nvPr>
        </p:nvSpPr>
        <p:spPr>
          <a:xfrm>
            <a:off x="411275" y="5029775"/>
            <a:ext cx="4458300" cy="717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sz="1800"/>
            </a:lvl1pPr>
            <a:lvl2pPr lvl="1" rtl="0">
              <a:spcBef>
                <a:spcPts val="2100"/>
              </a:spcBef>
              <a:spcAft>
                <a:spcPts val="0"/>
              </a:spcAft>
              <a:buSzPts val="1800"/>
              <a:buNone/>
              <a:defRPr sz="1800"/>
            </a:lvl2pPr>
            <a:lvl3pPr lvl="2" rtl="0">
              <a:spcBef>
                <a:spcPts val="2100"/>
              </a:spcBef>
              <a:spcAft>
                <a:spcPts val="0"/>
              </a:spcAft>
              <a:buSzPts val="1800"/>
              <a:buNone/>
              <a:defRPr sz="1800"/>
            </a:lvl3pPr>
            <a:lvl4pPr lvl="3" rtl="0">
              <a:spcBef>
                <a:spcPts val="2100"/>
              </a:spcBef>
              <a:spcAft>
                <a:spcPts val="0"/>
              </a:spcAft>
              <a:buSzPts val="1800"/>
              <a:buNone/>
              <a:defRPr sz="1800"/>
            </a:lvl4pPr>
            <a:lvl5pPr lvl="4" rtl="0">
              <a:spcBef>
                <a:spcPts val="2100"/>
              </a:spcBef>
              <a:spcAft>
                <a:spcPts val="0"/>
              </a:spcAft>
              <a:buSzPts val="1800"/>
              <a:buNone/>
              <a:defRPr sz="1800"/>
            </a:lvl5pPr>
            <a:lvl6pPr lvl="5" rtl="0">
              <a:spcBef>
                <a:spcPts val="2100"/>
              </a:spcBef>
              <a:spcAft>
                <a:spcPts val="0"/>
              </a:spcAft>
              <a:buSzPts val="1800"/>
              <a:buNone/>
              <a:defRPr sz="1800"/>
            </a:lvl6pPr>
            <a:lvl7pPr lvl="6" rtl="0">
              <a:spcBef>
                <a:spcPts val="2100"/>
              </a:spcBef>
              <a:spcAft>
                <a:spcPts val="0"/>
              </a:spcAft>
              <a:buSzPts val="1800"/>
              <a:buNone/>
              <a:defRPr sz="1800"/>
            </a:lvl7pPr>
            <a:lvl8pPr lvl="7" rtl="0">
              <a:spcBef>
                <a:spcPts val="2100"/>
              </a:spcBef>
              <a:spcAft>
                <a:spcPts val="0"/>
              </a:spcAft>
              <a:buSzPts val="1800"/>
              <a:buNone/>
              <a:defRPr sz="1800"/>
            </a:lvl8pPr>
            <a:lvl9pPr lvl="8" rtl="0">
              <a:spcBef>
                <a:spcPts val="2100"/>
              </a:spcBef>
              <a:spcAft>
                <a:spcPts val="2100"/>
              </a:spcAft>
              <a:buSzPts val="1800"/>
              <a:buNone/>
              <a:defRPr sz="1800"/>
            </a:lvl9pPr>
          </a:lstStyle>
          <a:p/>
        </p:txBody>
      </p:sp>
      <p:sp>
        <p:nvSpPr>
          <p:cNvPr id="104" name="Google Shape;104;p13"/>
          <p:cNvSpPr txBox="1"/>
          <p:nvPr>
            <p:ph idx="12" type="sldNum"/>
          </p:nvPr>
        </p:nvSpPr>
        <p:spPr>
          <a:xfrm>
            <a:off x="11409045" y="6333134"/>
            <a:ext cx="731700" cy="525000"/>
          </a:xfrm>
          <a:prstGeom prst="rect">
            <a:avLst/>
          </a:prstGeom>
        </p:spPr>
        <p:txBody>
          <a:bodyPr anchorCtr="0" anchor="t" bIns="121900" lIns="121900" spcFirstLastPara="1" rIns="121900" wrap="square" tIns="121900">
            <a:noAutofit/>
          </a:bodyPr>
          <a:lstStyle>
            <a:lvl1pPr lvl="0">
              <a:buNone/>
              <a:defRPr>
                <a:latin typeface="Times"/>
                <a:ea typeface="Times"/>
                <a:cs typeface="Times"/>
                <a:sym typeface="Times"/>
              </a:defRPr>
            </a:lvl1pPr>
            <a:lvl2pPr lvl="1">
              <a:buNone/>
              <a:defRPr>
                <a:latin typeface="Times"/>
                <a:ea typeface="Times"/>
                <a:cs typeface="Times"/>
                <a:sym typeface="Times"/>
              </a:defRPr>
            </a:lvl2pPr>
            <a:lvl3pPr lvl="2">
              <a:buNone/>
              <a:defRPr>
                <a:latin typeface="Times"/>
                <a:ea typeface="Times"/>
                <a:cs typeface="Times"/>
                <a:sym typeface="Times"/>
              </a:defRPr>
            </a:lvl3pPr>
            <a:lvl4pPr lvl="3">
              <a:buNone/>
              <a:defRPr>
                <a:latin typeface="Times"/>
                <a:ea typeface="Times"/>
                <a:cs typeface="Times"/>
                <a:sym typeface="Times"/>
              </a:defRPr>
            </a:lvl4pPr>
            <a:lvl5pPr lvl="4">
              <a:buNone/>
              <a:defRPr>
                <a:latin typeface="Times"/>
                <a:ea typeface="Times"/>
                <a:cs typeface="Times"/>
                <a:sym typeface="Times"/>
              </a:defRPr>
            </a:lvl5pPr>
            <a:lvl6pPr lvl="5">
              <a:buNone/>
              <a:defRPr>
                <a:latin typeface="Times"/>
                <a:ea typeface="Times"/>
                <a:cs typeface="Times"/>
                <a:sym typeface="Times"/>
              </a:defRPr>
            </a:lvl6pPr>
            <a:lvl7pPr lvl="6">
              <a:buNone/>
              <a:defRPr>
                <a:latin typeface="Times"/>
                <a:ea typeface="Times"/>
                <a:cs typeface="Times"/>
                <a:sym typeface="Times"/>
              </a:defRPr>
            </a:lvl7pPr>
            <a:lvl8pPr lvl="7">
              <a:buNone/>
              <a:defRPr>
                <a:latin typeface="Times"/>
                <a:ea typeface="Times"/>
                <a:cs typeface="Times"/>
                <a:sym typeface="Times"/>
              </a:defRPr>
            </a:lvl8pPr>
            <a:lvl9pPr lvl="8">
              <a:buNone/>
              <a:defRPr>
                <a:latin typeface="Times"/>
                <a:ea typeface="Times"/>
                <a:cs typeface="Times"/>
                <a:sym typeface="Time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2 Percentages">
  <p:cSld name="CUSTOM_11">
    <p:spTree>
      <p:nvGrpSpPr>
        <p:cNvPr id="105" name="Shape 105"/>
        <p:cNvGrpSpPr/>
        <p:nvPr/>
      </p:nvGrpSpPr>
      <p:grpSpPr>
        <a:xfrm>
          <a:off x="0" y="0"/>
          <a:ext cx="0" cy="0"/>
          <a:chOff x="0" y="0"/>
          <a:chExt cx="0" cy="0"/>
        </a:xfrm>
      </p:grpSpPr>
      <p:sp>
        <p:nvSpPr>
          <p:cNvPr id="106" name="Google Shape;106;p14"/>
          <p:cNvSpPr txBox="1"/>
          <p:nvPr>
            <p:ph hasCustomPrompt="1" type="title"/>
          </p:nvPr>
        </p:nvSpPr>
        <p:spPr>
          <a:xfrm>
            <a:off x="715025" y="2378150"/>
            <a:ext cx="2948400" cy="1188600"/>
          </a:xfrm>
          <a:prstGeom prst="rect">
            <a:avLst/>
          </a:prstGeom>
        </p:spPr>
        <p:txBody>
          <a:bodyPr anchorCtr="0" anchor="b" bIns="121900" lIns="121900" spcFirstLastPara="1" rIns="121900" wrap="square" tIns="121900">
            <a:noAutofit/>
          </a:bodyPr>
          <a:lstStyle>
            <a:lvl1pPr lvl="0" rtl="0" algn="ctr">
              <a:spcBef>
                <a:spcPts val="0"/>
              </a:spcBef>
              <a:spcAft>
                <a:spcPts val="0"/>
              </a:spcAft>
              <a:buSzPts val="7000"/>
              <a:buNone/>
              <a:defRPr sz="7000"/>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a:r>
              <a:t>xx%</a:t>
            </a:r>
          </a:p>
        </p:txBody>
      </p:sp>
      <p:sp>
        <p:nvSpPr>
          <p:cNvPr id="107" name="Google Shape;107;p14"/>
          <p:cNvSpPr txBox="1"/>
          <p:nvPr>
            <p:ph idx="2" type="title"/>
          </p:nvPr>
        </p:nvSpPr>
        <p:spPr>
          <a:xfrm>
            <a:off x="715025" y="898175"/>
            <a:ext cx="10714800" cy="763500"/>
          </a:xfrm>
          <a:prstGeom prst="rect">
            <a:avLst/>
          </a:prstGeom>
        </p:spPr>
        <p:txBody>
          <a:bodyPr anchorCtr="0" anchor="t" bIns="121900" lIns="121900" spcFirstLastPara="1" rIns="121900" wrap="square" tIns="121900">
            <a:noAutofit/>
          </a:bodyPr>
          <a:lstStyle>
            <a:lvl1pPr indent="0" lvl="0" marL="0" marR="0" rtl="0" algn="ctr">
              <a:lnSpc>
                <a:spcPct val="100000"/>
              </a:lnSpc>
              <a:spcBef>
                <a:spcPts val="0"/>
              </a:spcBef>
              <a:spcAft>
                <a:spcPts val="0"/>
              </a:spcAft>
              <a:buClr>
                <a:schemeClr val="dk1"/>
              </a:buClr>
              <a:buSzPts val="4000"/>
              <a:buFont typeface="Aldrich"/>
              <a:buNone/>
              <a:defRPr/>
            </a:lvl1pPr>
            <a:lvl2pPr lvl="1"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2pPr>
            <a:lvl3pPr lvl="2"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3pPr>
            <a:lvl4pPr lvl="3"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4pPr>
            <a:lvl5pPr lvl="4"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5pPr>
            <a:lvl6pPr lvl="5"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6pPr>
            <a:lvl7pPr lvl="6"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7pPr>
            <a:lvl8pPr lvl="7"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8pPr>
            <a:lvl9pPr lvl="8"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9pPr>
          </a:lstStyle>
          <a:p/>
        </p:txBody>
      </p:sp>
      <p:sp>
        <p:nvSpPr>
          <p:cNvPr id="108" name="Google Shape;108;p14"/>
          <p:cNvSpPr txBox="1"/>
          <p:nvPr>
            <p:ph hasCustomPrompt="1" idx="3" type="title"/>
          </p:nvPr>
        </p:nvSpPr>
        <p:spPr>
          <a:xfrm>
            <a:off x="4516336" y="2378150"/>
            <a:ext cx="2948400" cy="1188600"/>
          </a:xfrm>
          <a:prstGeom prst="rect">
            <a:avLst/>
          </a:prstGeom>
        </p:spPr>
        <p:txBody>
          <a:bodyPr anchorCtr="0" anchor="b" bIns="121900" lIns="121900" spcFirstLastPara="1" rIns="121900" wrap="square" tIns="121900">
            <a:noAutofit/>
          </a:bodyPr>
          <a:lstStyle>
            <a:lvl1pPr lvl="0" rtl="0" algn="ctr">
              <a:spcBef>
                <a:spcPts val="0"/>
              </a:spcBef>
              <a:spcAft>
                <a:spcPts val="0"/>
              </a:spcAft>
              <a:buSzPts val="7000"/>
              <a:buNone/>
              <a:defRPr sz="7000"/>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a:r>
              <a:t>xx%</a:t>
            </a:r>
          </a:p>
        </p:txBody>
      </p:sp>
      <p:sp>
        <p:nvSpPr>
          <p:cNvPr id="109" name="Google Shape;109;p14"/>
          <p:cNvSpPr txBox="1"/>
          <p:nvPr>
            <p:ph hasCustomPrompt="1" idx="4" type="title"/>
          </p:nvPr>
        </p:nvSpPr>
        <p:spPr>
          <a:xfrm>
            <a:off x="8481454" y="2378150"/>
            <a:ext cx="2948400" cy="1188600"/>
          </a:xfrm>
          <a:prstGeom prst="rect">
            <a:avLst/>
          </a:prstGeom>
        </p:spPr>
        <p:txBody>
          <a:bodyPr anchorCtr="0" anchor="b" bIns="121900" lIns="121900" spcFirstLastPara="1" rIns="121900" wrap="square" tIns="121900">
            <a:noAutofit/>
          </a:bodyPr>
          <a:lstStyle>
            <a:lvl1pPr lvl="0" rtl="0" algn="ctr">
              <a:spcBef>
                <a:spcPts val="0"/>
              </a:spcBef>
              <a:spcAft>
                <a:spcPts val="0"/>
              </a:spcAft>
              <a:buSzPts val="7000"/>
              <a:buNone/>
              <a:defRPr sz="7000"/>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a:r>
              <a:t>xx%</a:t>
            </a:r>
          </a:p>
        </p:txBody>
      </p:sp>
      <p:sp>
        <p:nvSpPr>
          <p:cNvPr id="110" name="Google Shape;110;p14"/>
          <p:cNvSpPr txBox="1"/>
          <p:nvPr>
            <p:ph idx="1" type="body"/>
          </p:nvPr>
        </p:nvSpPr>
        <p:spPr>
          <a:xfrm>
            <a:off x="8481446" y="3619725"/>
            <a:ext cx="2948400" cy="925200"/>
          </a:xfrm>
          <a:prstGeom prst="rect">
            <a:avLst/>
          </a:prstGeom>
        </p:spPr>
        <p:txBody>
          <a:bodyPr anchorCtr="0" anchor="t" bIns="121900" lIns="121900" spcFirstLastPara="1" rIns="121900" wrap="square" tIns="121900">
            <a:noAutofit/>
          </a:bodyPr>
          <a:lstStyle>
            <a:lvl1pPr indent="-368300" lvl="0" marL="457200" algn="ctr">
              <a:lnSpc>
                <a:spcPct val="100000"/>
              </a:lnSpc>
              <a:spcBef>
                <a:spcPts val="0"/>
              </a:spcBef>
              <a:spcAft>
                <a:spcPts val="0"/>
              </a:spcAft>
              <a:buSzPts val="2200"/>
              <a:buChar char="●"/>
              <a:defRPr sz="2200"/>
            </a:lvl1pPr>
            <a:lvl2pPr indent="-368300" lvl="1" marL="914400" algn="ctr">
              <a:lnSpc>
                <a:spcPct val="100000"/>
              </a:lnSpc>
              <a:spcBef>
                <a:spcPts val="0"/>
              </a:spcBef>
              <a:spcAft>
                <a:spcPts val="0"/>
              </a:spcAft>
              <a:buSzPts val="2200"/>
              <a:buChar char="○"/>
              <a:defRPr sz="2200"/>
            </a:lvl2pPr>
            <a:lvl3pPr indent="-368300" lvl="2" marL="1371600" algn="ctr">
              <a:lnSpc>
                <a:spcPct val="100000"/>
              </a:lnSpc>
              <a:spcBef>
                <a:spcPts val="0"/>
              </a:spcBef>
              <a:spcAft>
                <a:spcPts val="0"/>
              </a:spcAft>
              <a:buSzPts val="2200"/>
              <a:buChar char="■"/>
              <a:defRPr sz="2200"/>
            </a:lvl3pPr>
            <a:lvl4pPr indent="-368300" lvl="3" marL="1828800" algn="ctr">
              <a:lnSpc>
                <a:spcPct val="100000"/>
              </a:lnSpc>
              <a:spcBef>
                <a:spcPts val="0"/>
              </a:spcBef>
              <a:spcAft>
                <a:spcPts val="0"/>
              </a:spcAft>
              <a:buSzPts val="2200"/>
              <a:buChar char="●"/>
              <a:defRPr sz="2200"/>
            </a:lvl4pPr>
            <a:lvl5pPr indent="-368300" lvl="4" marL="2286000" algn="ctr">
              <a:lnSpc>
                <a:spcPct val="100000"/>
              </a:lnSpc>
              <a:spcBef>
                <a:spcPts val="0"/>
              </a:spcBef>
              <a:spcAft>
                <a:spcPts val="0"/>
              </a:spcAft>
              <a:buSzPts val="2200"/>
              <a:buChar char="○"/>
              <a:defRPr sz="2200"/>
            </a:lvl5pPr>
            <a:lvl6pPr indent="-368300" lvl="5" marL="2743200" algn="ctr">
              <a:lnSpc>
                <a:spcPct val="100000"/>
              </a:lnSpc>
              <a:spcBef>
                <a:spcPts val="0"/>
              </a:spcBef>
              <a:spcAft>
                <a:spcPts val="0"/>
              </a:spcAft>
              <a:buSzPts val="2200"/>
              <a:buChar char="■"/>
              <a:defRPr sz="2200"/>
            </a:lvl6pPr>
            <a:lvl7pPr indent="-368300" lvl="6" marL="3200400" algn="ctr">
              <a:lnSpc>
                <a:spcPct val="100000"/>
              </a:lnSpc>
              <a:spcBef>
                <a:spcPts val="0"/>
              </a:spcBef>
              <a:spcAft>
                <a:spcPts val="0"/>
              </a:spcAft>
              <a:buSzPts val="2200"/>
              <a:buChar char="●"/>
              <a:defRPr sz="2200"/>
            </a:lvl7pPr>
            <a:lvl8pPr indent="-368300" lvl="7" marL="3657600" algn="ctr">
              <a:lnSpc>
                <a:spcPct val="100000"/>
              </a:lnSpc>
              <a:spcBef>
                <a:spcPts val="0"/>
              </a:spcBef>
              <a:spcAft>
                <a:spcPts val="0"/>
              </a:spcAft>
              <a:buSzPts val="2200"/>
              <a:buChar char="○"/>
              <a:defRPr sz="2200"/>
            </a:lvl8pPr>
            <a:lvl9pPr indent="-368300" lvl="8" marL="4114800" algn="ctr">
              <a:lnSpc>
                <a:spcPct val="100000"/>
              </a:lnSpc>
              <a:spcBef>
                <a:spcPts val="0"/>
              </a:spcBef>
              <a:spcAft>
                <a:spcPts val="0"/>
              </a:spcAft>
              <a:buSzPts val="2200"/>
              <a:buChar char="■"/>
              <a:defRPr sz="2200"/>
            </a:lvl9pPr>
          </a:lstStyle>
          <a:p/>
        </p:txBody>
      </p:sp>
      <p:sp>
        <p:nvSpPr>
          <p:cNvPr id="111" name="Google Shape;111;p14"/>
          <p:cNvSpPr txBox="1"/>
          <p:nvPr>
            <p:ph idx="5" type="body"/>
          </p:nvPr>
        </p:nvSpPr>
        <p:spPr>
          <a:xfrm>
            <a:off x="4516345" y="3608575"/>
            <a:ext cx="2948400" cy="925200"/>
          </a:xfrm>
          <a:prstGeom prst="rect">
            <a:avLst/>
          </a:prstGeom>
        </p:spPr>
        <p:txBody>
          <a:bodyPr anchorCtr="0" anchor="t" bIns="121900" lIns="121900" spcFirstLastPara="1" rIns="121900" wrap="square" tIns="121900">
            <a:noAutofit/>
          </a:bodyPr>
          <a:lstStyle>
            <a:lvl1pPr indent="-368300" lvl="0" marL="457200" rtl="0" algn="ctr">
              <a:lnSpc>
                <a:spcPct val="100000"/>
              </a:lnSpc>
              <a:spcBef>
                <a:spcPts val="0"/>
              </a:spcBef>
              <a:spcAft>
                <a:spcPts val="0"/>
              </a:spcAft>
              <a:buSzPts val="2200"/>
              <a:buChar char="●"/>
              <a:defRPr sz="2200"/>
            </a:lvl1pPr>
            <a:lvl2pPr indent="-368300" lvl="1" marL="914400" rtl="0" algn="ctr">
              <a:lnSpc>
                <a:spcPct val="100000"/>
              </a:lnSpc>
              <a:spcBef>
                <a:spcPts val="0"/>
              </a:spcBef>
              <a:spcAft>
                <a:spcPts val="0"/>
              </a:spcAft>
              <a:buSzPts val="2200"/>
              <a:buChar char="○"/>
              <a:defRPr sz="2200"/>
            </a:lvl2pPr>
            <a:lvl3pPr indent="-368300" lvl="2" marL="1371600" rtl="0" algn="ctr">
              <a:lnSpc>
                <a:spcPct val="100000"/>
              </a:lnSpc>
              <a:spcBef>
                <a:spcPts val="0"/>
              </a:spcBef>
              <a:spcAft>
                <a:spcPts val="0"/>
              </a:spcAft>
              <a:buSzPts val="2200"/>
              <a:buChar char="■"/>
              <a:defRPr sz="2200"/>
            </a:lvl3pPr>
            <a:lvl4pPr indent="-368300" lvl="3" marL="1828800" rtl="0" algn="ctr">
              <a:lnSpc>
                <a:spcPct val="100000"/>
              </a:lnSpc>
              <a:spcBef>
                <a:spcPts val="0"/>
              </a:spcBef>
              <a:spcAft>
                <a:spcPts val="0"/>
              </a:spcAft>
              <a:buSzPts val="2200"/>
              <a:buChar char="●"/>
              <a:defRPr sz="2200"/>
            </a:lvl4pPr>
            <a:lvl5pPr indent="-368300" lvl="4" marL="2286000" rtl="0" algn="ctr">
              <a:lnSpc>
                <a:spcPct val="100000"/>
              </a:lnSpc>
              <a:spcBef>
                <a:spcPts val="0"/>
              </a:spcBef>
              <a:spcAft>
                <a:spcPts val="0"/>
              </a:spcAft>
              <a:buSzPts val="2200"/>
              <a:buChar char="○"/>
              <a:defRPr sz="2200"/>
            </a:lvl5pPr>
            <a:lvl6pPr indent="-368300" lvl="5" marL="2743200" rtl="0" algn="ctr">
              <a:lnSpc>
                <a:spcPct val="100000"/>
              </a:lnSpc>
              <a:spcBef>
                <a:spcPts val="0"/>
              </a:spcBef>
              <a:spcAft>
                <a:spcPts val="0"/>
              </a:spcAft>
              <a:buSzPts val="2200"/>
              <a:buChar char="■"/>
              <a:defRPr sz="2200"/>
            </a:lvl6pPr>
            <a:lvl7pPr indent="-368300" lvl="6" marL="3200400" rtl="0" algn="ctr">
              <a:lnSpc>
                <a:spcPct val="100000"/>
              </a:lnSpc>
              <a:spcBef>
                <a:spcPts val="0"/>
              </a:spcBef>
              <a:spcAft>
                <a:spcPts val="0"/>
              </a:spcAft>
              <a:buSzPts val="2200"/>
              <a:buChar char="●"/>
              <a:defRPr sz="2200"/>
            </a:lvl7pPr>
            <a:lvl8pPr indent="-368300" lvl="7" marL="3657600" rtl="0" algn="ctr">
              <a:lnSpc>
                <a:spcPct val="100000"/>
              </a:lnSpc>
              <a:spcBef>
                <a:spcPts val="0"/>
              </a:spcBef>
              <a:spcAft>
                <a:spcPts val="0"/>
              </a:spcAft>
              <a:buSzPts val="2200"/>
              <a:buChar char="○"/>
              <a:defRPr sz="2200"/>
            </a:lvl8pPr>
            <a:lvl9pPr indent="-368300" lvl="8" marL="4114800" rtl="0" algn="ctr">
              <a:lnSpc>
                <a:spcPct val="100000"/>
              </a:lnSpc>
              <a:spcBef>
                <a:spcPts val="0"/>
              </a:spcBef>
              <a:spcAft>
                <a:spcPts val="0"/>
              </a:spcAft>
              <a:buSzPts val="2200"/>
              <a:buChar char="■"/>
              <a:defRPr sz="2200"/>
            </a:lvl9pPr>
          </a:lstStyle>
          <a:p/>
        </p:txBody>
      </p:sp>
      <p:sp>
        <p:nvSpPr>
          <p:cNvPr id="112" name="Google Shape;112;p14"/>
          <p:cNvSpPr txBox="1"/>
          <p:nvPr>
            <p:ph idx="6" type="body"/>
          </p:nvPr>
        </p:nvSpPr>
        <p:spPr>
          <a:xfrm>
            <a:off x="715025" y="3608575"/>
            <a:ext cx="2948400" cy="925200"/>
          </a:xfrm>
          <a:prstGeom prst="rect">
            <a:avLst/>
          </a:prstGeom>
        </p:spPr>
        <p:txBody>
          <a:bodyPr anchorCtr="0" anchor="t" bIns="121900" lIns="121900" spcFirstLastPara="1" rIns="121900" wrap="square" tIns="121900">
            <a:noAutofit/>
          </a:bodyPr>
          <a:lstStyle>
            <a:lvl1pPr indent="-368300" lvl="0" marL="457200" rtl="0" algn="ctr">
              <a:lnSpc>
                <a:spcPct val="100000"/>
              </a:lnSpc>
              <a:spcBef>
                <a:spcPts val="0"/>
              </a:spcBef>
              <a:spcAft>
                <a:spcPts val="0"/>
              </a:spcAft>
              <a:buSzPts val="2200"/>
              <a:buChar char="●"/>
              <a:defRPr sz="2200"/>
            </a:lvl1pPr>
            <a:lvl2pPr indent="-368300" lvl="1" marL="914400" rtl="0" algn="ctr">
              <a:lnSpc>
                <a:spcPct val="100000"/>
              </a:lnSpc>
              <a:spcBef>
                <a:spcPts val="0"/>
              </a:spcBef>
              <a:spcAft>
                <a:spcPts val="0"/>
              </a:spcAft>
              <a:buSzPts val="2200"/>
              <a:buChar char="○"/>
              <a:defRPr sz="2200"/>
            </a:lvl2pPr>
            <a:lvl3pPr indent="-368300" lvl="2" marL="1371600" rtl="0" algn="ctr">
              <a:lnSpc>
                <a:spcPct val="100000"/>
              </a:lnSpc>
              <a:spcBef>
                <a:spcPts val="0"/>
              </a:spcBef>
              <a:spcAft>
                <a:spcPts val="0"/>
              </a:spcAft>
              <a:buSzPts val="2200"/>
              <a:buChar char="■"/>
              <a:defRPr sz="2200"/>
            </a:lvl3pPr>
            <a:lvl4pPr indent="-368300" lvl="3" marL="1828800" rtl="0" algn="ctr">
              <a:lnSpc>
                <a:spcPct val="100000"/>
              </a:lnSpc>
              <a:spcBef>
                <a:spcPts val="0"/>
              </a:spcBef>
              <a:spcAft>
                <a:spcPts val="0"/>
              </a:spcAft>
              <a:buSzPts val="2200"/>
              <a:buChar char="●"/>
              <a:defRPr sz="2200"/>
            </a:lvl4pPr>
            <a:lvl5pPr indent="-368300" lvl="4" marL="2286000" rtl="0" algn="ctr">
              <a:lnSpc>
                <a:spcPct val="100000"/>
              </a:lnSpc>
              <a:spcBef>
                <a:spcPts val="0"/>
              </a:spcBef>
              <a:spcAft>
                <a:spcPts val="0"/>
              </a:spcAft>
              <a:buSzPts val="2200"/>
              <a:buChar char="○"/>
              <a:defRPr sz="2200"/>
            </a:lvl5pPr>
            <a:lvl6pPr indent="-368300" lvl="5" marL="2743200" rtl="0" algn="ctr">
              <a:lnSpc>
                <a:spcPct val="100000"/>
              </a:lnSpc>
              <a:spcBef>
                <a:spcPts val="0"/>
              </a:spcBef>
              <a:spcAft>
                <a:spcPts val="0"/>
              </a:spcAft>
              <a:buSzPts val="2200"/>
              <a:buChar char="■"/>
              <a:defRPr sz="2200"/>
            </a:lvl6pPr>
            <a:lvl7pPr indent="-368300" lvl="6" marL="3200400" rtl="0" algn="ctr">
              <a:lnSpc>
                <a:spcPct val="100000"/>
              </a:lnSpc>
              <a:spcBef>
                <a:spcPts val="0"/>
              </a:spcBef>
              <a:spcAft>
                <a:spcPts val="0"/>
              </a:spcAft>
              <a:buSzPts val="2200"/>
              <a:buChar char="●"/>
              <a:defRPr sz="2200"/>
            </a:lvl7pPr>
            <a:lvl8pPr indent="-368300" lvl="7" marL="3657600" rtl="0" algn="ctr">
              <a:lnSpc>
                <a:spcPct val="100000"/>
              </a:lnSpc>
              <a:spcBef>
                <a:spcPts val="0"/>
              </a:spcBef>
              <a:spcAft>
                <a:spcPts val="0"/>
              </a:spcAft>
              <a:buSzPts val="2200"/>
              <a:buChar char="○"/>
              <a:defRPr sz="2200"/>
            </a:lvl8pPr>
            <a:lvl9pPr indent="-368300" lvl="8" marL="4114800" rtl="0" algn="ctr">
              <a:lnSpc>
                <a:spcPct val="100000"/>
              </a:lnSpc>
              <a:spcBef>
                <a:spcPts val="0"/>
              </a:spcBef>
              <a:spcAft>
                <a:spcPts val="0"/>
              </a:spcAft>
              <a:buSzPts val="2200"/>
              <a:buChar char="■"/>
              <a:defRPr sz="2200"/>
            </a:lvl9pPr>
          </a:lstStyle>
          <a:p/>
        </p:txBody>
      </p:sp>
      <p:sp>
        <p:nvSpPr>
          <p:cNvPr id="113" name="Google Shape;113;p14"/>
          <p:cNvSpPr txBox="1"/>
          <p:nvPr>
            <p:ph idx="12" type="sldNum"/>
          </p:nvPr>
        </p:nvSpPr>
        <p:spPr>
          <a:xfrm>
            <a:off x="11409045" y="6333134"/>
            <a:ext cx="731700" cy="525000"/>
          </a:xfrm>
          <a:prstGeom prst="rect">
            <a:avLst/>
          </a:prstGeom>
        </p:spPr>
        <p:txBody>
          <a:bodyPr anchorCtr="0" anchor="t" bIns="121900" lIns="121900" spcFirstLastPara="1" rIns="121900" wrap="square" tIns="121900">
            <a:noAutofit/>
          </a:bodyPr>
          <a:lstStyle>
            <a:lvl1pPr lvl="0">
              <a:buNone/>
              <a:defRPr>
                <a:latin typeface="Times"/>
                <a:ea typeface="Times"/>
                <a:cs typeface="Times"/>
                <a:sym typeface="Times"/>
              </a:defRPr>
            </a:lvl1pPr>
            <a:lvl2pPr lvl="1">
              <a:buNone/>
              <a:defRPr>
                <a:latin typeface="Times"/>
                <a:ea typeface="Times"/>
                <a:cs typeface="Times"/>
                <a:sym typeface="Times"/>
              </a:defRPr>
            </a:lvl2pPr>
            <a:lvl3pPr lvl="2">
              <a:buNone/>
              <a:defRPr>
                <a:latin typeface="Times"/>
                <a:ea typeface="Times"/>
                <a:cs typeface="Times"/>
                <a:sym typeface="Times"/>
              </a:defRPr>
            </a:lvl3pPr>
            <a:lvl4pPr lvl="3">
              <a:buNone/>
              <a:defRPr>
                <a:latin typeface="Times"/>
                <a:ea typeface="Times"/>
                <a:cs typeface="Times"/>
                <a:sym typeface="Times"/>
              </a:defRPr>
            </a:lvl4pPr>
            <a:lvl5pPr lvl="4">
              <a:buNone/>
              <a:defRPr>
                <a:latin typeface="Times"/>
                <a:ea typeface="Times"/>
                <a:cs typeface="Times"/>
                <a:sym typeface="Times"/>
              </a:defRPr>
            </a:lvl5pPr>
            <a:lvl6pPr lvl="5">
              <a:buNone/>
              <a:defRPr>
                <a:latin typeface="Times"/>
                <a:ea typeface="Times"/>
                <a:cs typeface="Times"/>
                <a:sym typeface="Times"/>
              </a:defRPr>
            </a:lvl6pPr>
            <a:lvl7pPr lvl="6">
              <a:buNone/>
              <a:defRPr>
                <a:latin typeface="Times"/>
                <a:ea typeface="Times"/>
                <a:cs typeface="Times"/>
                <a:sym typeface="Times"/>
              </a:defRPr>
            </a:lvl7pPr>
            <a:lvl8pPr lvl="7">
              <a:buNone/>
              <a:defRPr>
                <a:latin typeface="Times"/>
                <a:ea typeface="Times"/>
                <a:cs typeface="Times"/>
                <a:sym typeface="Times"/>
              </a:defRPr>
            </a:lvl8pPr>
            <a:lvl9pPr lvl="8">
              <a:buNone/>
              <a:defRPr>
                <a:latin typeface="Times"/>
                <a:ea typeface="Times"/>
                <a:cs typeface="Times"/>
                <a:sym typeface="Time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3 Six columns">
  <p:cSld name="CUSTOM_12">
    <p:spTree>
      <p:nvGrpSpPr>
        <p:cNvPr id="114" name="Shape 114"/>
        <p:cNvGrpSpPr/>
        <p:nvPr/>
      </p:nvGrpSpPr>
      <p:grpSpPr>
        <a:xfrm>
          <a:off x="0" y="0"/>
          <a:ext cx="0" cy="0"/>
          <a:chOff x="0" y="0"/>
          <a:chExt cx="0" cy="0"/>
        </a:xfrm>
      </p:grpSpPr>
      <p:grpSp>
        <p:nvGrpSpPr>
          <p:cNvPr id="115" name="Google Shape;115;p15"/>
          <p:cNvGrpSpPr/>
          <p:nvPr/>
        </p:nvGrpSpPr>
        <p:grpSpPr>
          <a:xfrm>
            <a:off x="0" y="0"/>
            <a:ext cx="11883191" cy="6270495"/>
            <a:chOff x="-12" y="-20554"/>
            <a:chExt cx="10012800" cy="5456400"/>
          </a:xfrm>
        </p:grpSpPr>
        <p:cxnSp>
          <p:nvCxnSpPr>
            <p:cNvPr id="116" name="Google Shape;116;p15"/>
            <p:cNvCxnSpPr/>
            <p:nvPr/>
          </p:nvCxnSpPr>
          <p:spPr>
            <a:xfrm>
              <a:off x="-12" y="5435846"/>
              <a:ext cx="10012800" cy="0"/>
            </a:xfrm>
            <a:prstGeom prst="straightConnector1">
              <a:avLst/>
            </a:prstGeom>
            <a:noFill/>
            <a:ln cap="flat" cmpd="sng" w="9525">
              <a:solidFill>
                <a:schemeClr val="dk1"/>
              </a:solidFill>
              <a:prstDash val="solid"/>
              <a:round/>
              <a:headEnd len="sm" w="sm" type="none"/>
              <a:tailEnd len="sm" w="sm" type="none"/>
            </a:ln>
          </p:spPr>
        </p:cxnSp>
        <p:cxnSp>
          <p:nvCxnSpPr>
            <p:cNvPr id="117" name="Google Shape;117;p15"/>
            <p:cNvCxnSpPr/>
            <p:nvPr/>
          </p:nvCxnSpPr>
          <p:spPr>
            <a:xfrm rot="10800000">
              <a:off x="10012788" y="-20554"/>
              <a:ext cx="0" cy="5456400"/>
            </a:xfrm>
            <a:prstGeom prst="straightConnector1">
              <a:avLst/>
            </a:prstGeom>
            <a:noFill/>
            <a:ln cap="flat" cmpd="sng" w="9525">
              <a:solidFill>
                <a:schemeClr val="dk1"/>
              </a:solidFill>
              <a:prstDash val="solid"/>
              <a:round/>
              <a:headEnd len="sm" w="sm" type="none"/>
              <a:tailEnd len="sm" w="sm" type="none"/>
            </a:ln>
          </p:spPr>
        </p:cxnSp>
      </p:grpSp>
      <p:sp>
        <p:nvSpPr>
          <p:cNvPr id="118" name="Google Shape;118;p15"/>
          <p:cNvSpPr txBox="1"/>
          <p:nvPr>
            <p:ph idx="1" type="subTitle"/>
          </p:nvPr>
        </p:nvSpPr>
        <p:spPr>
          <a:xfrm>
            <a:off x="720400" y="2163600"/>
            <a:ext cx="32505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119" name="Google Shape;119;p15"/>
          <p:cNvSpPr txBox="1"/>
          <p:nvPr>
            <p:ph idx="2" type="subTitle"/>
          </p:nvPr>
        </p:nvSpPr>
        <p:spPr>
          <a:xfrm>
            <a:off x="720400" y="4020325"/>
            <a:ext cx="32505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120" name="Google Shape;120;p15"/>
          <p:cNvSpPr txBox="1"/>
          <p:nvPr>
            <p:ph idx="3" type="subTitle"/>
          </p:nvPr>
        </p:nvSpPr>
        <p:spPr>
          <a:xfrm>
            <a:off x="8381787" y="2172980"/>
            <a:ext cx="32505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121" name="Google Shape;121;p15"/>
          <p:cNvSpPr txBox="1"/>
          <p:nvPr>
            <p:ph idx="4" type="subTitle"/>
          </p:nvPr>
        </p:nvSpPr>
        <p:spPr>
          <a:xfrm>
            <a:off x="4571787" y="2180950"/>
            <a:ext cx="32505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122" name="Google Shape;122;p15"/>
          <p:cNvSpPr txBox="1"/>
          <p:nvPr>
            <p:ph idx="5" type="subTitle"/>
          </p:nvPr>
        </p:nvSpPr>
        <p:spPr>
          <a:xfrm>
            <a:off x="4571787" y="4020325"/>
            <a:ext cx="32505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123" name="Google Shape;123;p15"/>
          <p:cNvSpPr txBox="1"/>
          <p:nvPr>
            <p:ph idx="6" type="subTitle"/>
          </p:nvPr>
        </p:nvSpPr>
        <p:spPr>
          <a:xfrm>
            <a:off x="8381787" y="4001780"/>
            <a:ext cx="32505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124" name="Google Shape;124;p15"/>
          <p:cNvSpPr txBox="1"/>
          <p:nvPr>
            <p:ph type="title"/>
          </p:nvPr>
        </p:nvSpPr>
        <p:spPr>
          <a:xfrm>
            <a:off x="720400" y="898175"/>
            <a:ext cx="109119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125" name="Google Shape;125;p15"/>
          <p:cNvSpPr txBox="1"/>
          <p:nvPr>
            <p:ph idx="7" type="body"/>
          </p:nvPr>
        </p:nvSpPr>
        <p:spPr>
          <a:xfrm>
            <a:off x="4571787" y="2589800"/>
            <a:ext cx="3250500" cy="834000"/>
          </a:xfrm>
          <a:prstGeom prst="rect">
            <a:avLst/>
          </a:prstGeom>
        </p:spPr>
        <p:txBody>
          <a:bodyPr anchorCtr="0" anchor="t" bIns="121900" lIns="121900" spcFirstLastPara="1" rIns="121900" wrap="square" tIns="121900">
            <a:noAutofit/>
          </a:bodyPr>
          <a:lstStyle>
            <a:lvl1pPr indent="-330200" lvl="0" marL="457200">
              <a:spcBef>
                <a:spcPts val="0"/>
              </a:spcBef>
              <a:spcAft>
                <a:spcPts val="0"/>
              </a:spcAft>
              <a:buSzPts val="1600"/>
              <a:buChar char="●"/>
              <a:defRPr sz="16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126" name="Google Shape;126;p15"/>
          <p:cNvSpPr txBox="1"/>
          <p:nvPr>
            <p:ph idx="8" type="body"/>
          </p:nvPr>
        </p:nvSpPr>
        <p:spPr>
          <a:xfrm>
            <a:off x="8381787" y="4418600"/>
            <a:ext cx="3250500" cy="8340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127" name="Google Shape;127;p15"/>
          <p:cNvSpPr txBox="1"/>
          <p:nvPr>
            <p:ph idx="9" type="body"/>
          </p:nvPr>
        </p:nvSpPr>
        <p:spPr>
          <a:xfrm>
            <a:off x="4571787" y="4418600"/>
            <a:ext cx="3250500" cy="8340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128" name="Google Shape;128;p15"/>
          <p:cNvSpPr txBox="1"/>
          <p:nvPr>
            <p:ph idx="13" type="body"/>
          </p:nvPr>
        </p:nvSpPr>
        <p:spPr>
          <a:xfrm>
            <a:off x="720400" y="2589800"/>
            <a:ext cx="3250500" cy="8340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129" name="Google Shape;129;p15"/>
          <p:cNvSpPr txBox="1"/>
          <p:nvPr>
            <p:ph idx="14" type="body"/>
          </p:nvPr>
        </p:nvSpPr>
        <p:spPr>
          <a:xfrm>
            <a:off x="8381787" y="2589800"/>
            <a:ext cx="3250500" cy="8340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130" name="Google Shape;130;p15"/>
          <p:cNvSpPr txBox="1"/>
          <p:nvPr>
            <p:ph idx="15" type="body"/>
          </p:nvPr>
        </p:nvSpPr>
        <p:spPr>
          <a:xfrm>
            <a:off x="720400" y="4418600"/>
            <a:ext cx="3250500" cy="8340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131" name="Google Shape;131;p15"/>
          <p:cNvSpPr txBox="1"/>
          <p:nvPr>
            <p:ph idx="12" type="sldNum"/>
          </p:nvPr>
        </p:nvSpPr>
        <p:spPr>
          <a:xfrm>
            <a:off x="11409045" y="6333134"/>
            <a:ext cx="731700" cy="525000"/>
          </a:xfrm>
          <a:prstGeom prst="rect">
            <a:avLst/>
          </a:prstGeom>
        </p:spPr>
        <p:txBody>
          <a:bodyPr anchorCtr="0" anchor="t" bIns="121900" lIns="121900" spcFirstLastPara="1" rIns="121900" wrap="square" tIns="121900">
            <a:noAutofit/>
          </a:bodyPr>
          <a:lstStyle>
            <a:lvl1pPr lvl="0">
              <a:buNone/>
              <a:defRPr>
                <a:latin typeface="Times"/>
                <a:ea typeface="Times"/>
                <a:cs typeface="Times"/>
                <a:sym typeface="Times"/>
              </a:defRPr>
            </a:lvl1pPr>
            <a:lvl2pPr lvl="1">
              <a:buNone/>
              <a:defRPr>
                <a:latin typeface="Times"/>
                <a:ea typeface="Times"/>
                <a:cs typeface="Times"/>
                <a:sym typeface="Times"/>
              </a:defRPr>
            </a:lvl2pPr>
            <a:lvl3pPr lvl="2">
              <a:buNone/>
              <a:defRPr>
                <a:latin typeface="Times"/>
                <a:ea typeface="Times"/>
                <a:cs typeface="Times"/>
                <a:sym typeface="Times"/>
              </a:defRPr>
            </a:lvl3pPr>
            <a:lvl4pPr lvl="3">
              <a:buNone/>
              <a:defRPr>
                <a:latin typeface="Times"/>
                <a:ea typeface="Times"/>
                <a:cs typeface="Times"/>
                <a:sym typeface="Times"/>
              </a:defRPr>
            </a:lvl4pPr>
            <a:lvl5pPr lvl="4">
              <a:buNone/>
              <a:defRPr>
                <a:latin typeface="Times"/>
                <a:ea typeface="Times"/>
                <a:cs typeface="Times"/>
                <a:sym typeface="Times"/>
              </a:defRPr>
            </a:lvl5pPr>
            <a:lvl6pPr lvl="5">
              <a:buNone/>
              <a:defRPr>
                <a:latin typeface="Times"/>
                <a:ea typeface="Times"/>
                <a:cs typeface="Times"/>
                <a:sym typeface="Times"/>
              </a:defRPr>
            </a:lvl6pPr>
            <a:lvl7pPr lvl="6">
              <a:buNone/>
              <a:defRPr>
                <a:latin typeface="Times"/>
                <a:ea typeface="Times"/>
                <a:cs typeface="Times"/>
                <a:sym typeface="Times"/>
              </a:defRPr>
            </a:lvl7pPr>
            <a:lvl8pPr lvl="7">
              <a:buNone/>
              <a:defRPr>
                <a:latin typeface="Times"/>
                <a:ea typeface="Times"/>
                <a:cs typeface="Times"/>
                <a:sym typeface="Times"/>
              </a:defRPr>
            </a:lvl8pPr>
            <a:lvl9pPr lvl="8">
              <a:buNone/>
              <a:defRPr>
                <a:latin typeface="Times"/>
                <a:ea typeface="Times"/>
                <a:cs typeface="Times"/>
                <a:sym typeface="Time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4 Map">
  <p:cSld name="CUSTOM_13">
    <p:spTree>
      <p:nvGrpSpPr>
        <p:cNvPr id="132" name="Shape 132"/>
        <p:cNvGrpSpPr/>
        <p:nvPr/>
      </p:nvGrpSpPr>
      <p:grpSpPr>
        <a:xfrm>
          <a:off x="0" y="0"/>
          <a:ext cx="0" cy="0"/>
          <a:chOff x="0" y="0"/>
          <a:chExt cx="0" cy="0"/>
        </a:xfrm>
      </p:grpSpPr>
      <p:sp>
        <p:nvSpPr>
          <p:cNvPr id="133" name="Google Shape;133;p16"/>
          <p:cNvSpPr txBox="1"/>
          <p:nvPr>
            <p:ph idx="1" type="subTitle"/>
          </p:nvPr>
        </p:nvSpPr>
        <p:spPr>
          <a:xfrm>
            <a:off x="8378500" y="1882375"/>
            <a:ext cx="33978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b="1" sz="1800"/>
            </a:lvl1pPr>
            <a:lvl2pPr lvl="1" rtl="0">
              <a:spcBef>
                <a:spcPts val="2100"/>
              </a:spcBef>
              <a:spcAft>
                <a:spcPts val="0"/>
              </a:spcAft>
              <a:buSzPts val="1800"/>
              <a:buNone/>
              <a:defRPr b="1" sz="1800"/>
            </a:lvl2pPr>
            <a:lvl3pPr lvl="2" rtl="0">
              <a:spcBef>
                <a:spcPts val="2100"/>
              </a:spcBef>
              <a:spcAft>
                <a:spcPts val="0"/>
              </a:spcAft>
              <a:buSzPts val="1800"/>
              <a:buNone/>
              <a:defRPr b="1" sz="1800"/>
            </a:lvl3pPr>
            <a:lvl4pPr lvl="3" rtl="0">
              <a:spcBef>
                <a:spcPts val="2100"/>
              </a:spcBef>
              <a:spcAft>
                <a:spcPts val="0"/>
              </a:spcAft>
              <a:buSzPts val="1800"/>
              <a:buNone/>
              <a:defRPr b="1" sz="1800"/>
            </a:lvl4pPr>
            <a:lvl5pPr lvl="4" rtl="0">
              <a:spcBef>
                <a:spcPts val="2100"/>
              </a:spcBef>
              <a:spcAft>
                <a:spcPts val="0"/>
              </a:spcAft>
              <a:buSzPts val="1800"/>
              <a:buNone/>
              <a:defRPr b="1" sz="1800"/>
            </a:lvl5pPr>
            <a:lvl6pPr lvl="5" rtl="0">
              <a:spcBef>
                <a:spcPts val="2100"/>
              </a:spcBef>
              <a:spcAft>
                <a:spcPts val="0"/>
              </a:spcAft>
              <a:buSzPts val="1800"/>
              <a:buNone/>
              <a:defRPr b="1" sz="1800"/>
            </a:lvl6pPr>
            <a:lvl7pPr lvl="6" rtl="0">
              <a:spcBef>
                <a:spcPts val="2100"/>
              </a:spcBef>
              <a:spcAft>
                <a:spcPts val="0"/>
              </a:spcAft>
              <a:buSzPts val="1800"/>
              <a:buNone/>
              <a:defRPr b="1" sz="1800"/>
            </a:lvl7pPr>
            <a:lvl8pPr lvl="7" rtl="0">
              <a:spcBef>
                <a:spcPts val="2100"/>
              </a:spcBef>
              <a:spcAft>
                <a:spcPts val="0"/>
              </a:spcAft>
              <a:buSzPts val="1800"/>
              <a:buNone/>
              <a:defRPr b="1" sz="1800"/>
            </a:lvl8pPr>
            <a:lvl9pPr lvl="8" rtl="0">
              <a:spcBef>
                <a:spcPts val="2100"/>
              </a:spcBef>
              <a:spcAft>
                <a:spcPts val="2100"/>
              </a:spcAft>
              <a:buSzPts val="1800"/>
              <a:buNone/>
              <a:defRPr b="1" sz="1800"/>
            </a:lvl9pPr>
          </a:lstStyle>
          <a:p/>
        </p:txBody>
      </p:sp>
      <p:sp>
        <p:nvSpPr>
          <p:cNvPr id="134" name="Google Shape;134;p16"/>
          <p:cNvSpPr txBox="1"/>
          <p:nvPr>
            <p:ph idx="2" type="subTitle"/>
          </p:nvPr>
        </p:nvSpPr>
        <p:spPr>
          <a:xfrm>
            <a:off x="8378500" y="4102757"/>
            <a:ext cx="33978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b="1" sz="1800"/>
            </a:lvl1pPr>
            <a:lvl2pPr lvl="1" rtl="0">
              <a:spcBef>
                <a:spcPts val="2100"/>
              </a:spcBef>
              <a:spcAft>
                <a:spcPts val="0"/>
              </a:spcAft>
              <a:buSzPts val="1800"/>
              <a:buNone/>
              <a:defRPr b="1" sz="1800"/>
            </a:lvl2pPr>
            <a:lvl3pPr lvl="2" rtl="0">
              <a:spcBef>
                <a:spcPts val="2100"/>
              </a:spcBef>
              <a:spcAft>
                <a:spcPts val="0"/>
              </a:spcAft>
              <a:buSzPts val="1800"/>
              <a:buNone/>
              <a:defRPr b="1" sz="1800"/>
            </a:lvl3pPr>
            <a:lvl4pPr lvl="3" rtl="0">
              <a:spcBef>
                <a:spcPts val="2100"/>
              </a:spcBef>
              <a:spcAft>
                <a:spcPts val="0"/>
              </a:spcAft>
              <a:buSzPts val="1800"/>
              <a:buNone/>
              <a:defRPr b="1" sz="1800"/>
            </a:lvl4pPr>
            <a:lvl5pPr lvl="4" rtl="0">
              <a:spcBef>
                <a:spcPts val="2100"/>
              </a:spcBef>
              <a:spcAft>
                <a:spcPts val="0"/>
              </a:spcAft>
              <a:buSzPts val="1800"/>
              <a:buNone/>
              <a:defRPr b="1" sz="1800"/>
            </a:lvl5pPr>
            <a:lvl6pPr lvl="5" rtl="0">
              <a:spcBef>
                <a:spcPts val="2100"/>
              </a:spcBef>
              <a:spcAft>
                <a:spcPts val="0"/>
              </a:spcAft>
              <a:buSzPts val="1800"/>
              <a:buNone/>
              <a:defRPr b="1" sz="1800"/>
            </a:lvl6pPr>
            <a:lvl7pPr lvl="6" rtl="0">
              <a:spcBef>
                <a:spcPts val="2100"/>
              </a:spcBef>
              <a:spcAft>
                <a:spcPts val="0"/>
              </a:spcAft>
              <a:buSzPts val="1800"/>
              <a:buNone/>
              <a:defRPr b="1" sz="1800"/>
            </a:lvl7pPr>
            <a:lvl8pPr lvl="7" rtl="0">
              <a:spcBef>
                <a:spcPts val="2100"/>
              </a:spcBef>
              <a:spcAft>
                <a:spcPts val="0"/>
              </a:spcAft>
              <a:buSzPts val="1800"/>
              <a:buNone/>
              <a:defRPr b="1" sz="1800"/>
            </a:lvl8pPr>
            <a:lvl9pPr lvl="8" rtl="0">
              <a:spcBef>
                <a:spcPts val="2100"/>
              </a:spcBef>
              <a:spcAft>
                <a:spcPts val="2100"/>
              </a:spcAft>
              <a:buSzPts val="1800"/>
              <a:buNone/>
              <a:defRPr b="1" sz="1800"/>
            </a:lvl9pPr>
          </a:lstStyle>
          <a:p/>
        </p:txBody>
      </p:sp>
      <p:sp>
        <p:nvSpPr>
          <p:cNvPr id="135" name="Google Shape;135;p16"/>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136" name="Google Shape;136;p16"/>
          <p:cNvSpPr txBox="1"/>
          <p:nvPr>
            <p:ph idx="3" type="body"/>
          </p:nvPr>
        </p:nvSpPr>
        <p:spPr>
          <a:xfrm>
            <a:off x="8378500" y="2318375"/>
            <a:ext cx="3397800" cy="1553400"/>
          </a:xfrm>
          <a:prstGeom prst="rect">
            <a:avLst/>
          </a:prstGeom>
        </p:spPr>
        <p:txBody>
          <a:bodyPr anchorCtr="0" anchor="t" bIns="121900" lIns="121900" spcFirstLastPara="1" rIns="121900" wrap="square" tIns="121900">
            <a:noAutofit/>
          </a:bodyPr>
          <a:lstStyle>
            <a:lvl1pPr indent="-317500" lvl="0" marL="457200">
              <a:lnSpc>
                <a:spcPct val="100000"/>
              </a:lnSpc>
              <a:spcBef>
                <a:spcPts val="0"/>
              </a:spcBef>
              <a:spcAft>
                <a:spcPts val="0"/>
              </a:spcAft>
              <a:buSzPts val="1400"/>
              <a:buChar char="●"/>
              <a:defRPr sz="1400"/>
            </a:lvl1pPr>
            <a:lvl2pPr indent="-317500" lvl="1" marL="914400">
              <a:lnSpc>
                <a:spcPct val="100000"/>
              </a:lnSpc>
              <a:spcBef>
                <a:spcPts val="0"/>
              </a:spcBef>
              <a:spcAft>
                <a:spcPts val="0"/>
              </a:spcAft>
              <a:buSzPts val="1400"/>
              <a:buChar char="○"/>
              <a:defRPr sz="1400"/>
            </a:lvl2pPr>
            <a:lvl3pPr indent="-317500" lvl="2" marL="1371600">
              <a:lnSpc>
                <a:spcPct val="100000"/>
              </a:lnSpc>
              <a:spcBef>
                <a:spcPts val="0"/>
              </a:spcBef>
              <a:spcAft>
                <a:spcPts val="0"/>
              </a:spcAft>
              <a:buSzPts val="1400"/>
              <a:buChar char="■"/>
              <a:defRPr sz="1400"/>
            </a:lvl3pPr>
            <a:lvl4pPr indent="-317500" lvl="3" marL="1828800">
              <a:lnSpc>
                <a:spcPct val="100000"/>
              </a:lnSpc>
              <a:spcBef>
                <a:spcPts val="0"/>
              </a:spcBef>
              <a:spcAft>
                <a:spcPts val="0"/>
              </a:spcAft>
              <a:buSzPts val="1400"/>
              <a:buChar char="●"/>
              <a:defRPr sz="1400"/>
            </a:lvl4pPr>
            <a:lvl5pPr indent="-317500" lvl="4" marL="2286000">
              <a:lnSpc>
                <a:spcPct val="100000"/>
              </a:lnSpc>
              <a:spcBef>
                <a:spcPts val="0"/>
              </a:spcBef>
              <a:spcAft>
                <a:spcPts val="0"/>
              </a:spcAft>
              <a:buSzPts val="1400"/>
              <a:buChar char="○"/>
              <a:defRPr sz="1400"/>
            </a:lvl5pPr>
            <a:lvl6pPr indent="-317500" lvl="5" marL="2743200">
              <a:lnSpc>
                <a:spcPct val="100000"/>
              </a:lnSpc>
              <a:spcBef>
                <a:spcPts val="0"/>
              </a:spcBef>
              <a:spcAft>
                <a:spcPts val="0"/>
              </a:spcAft>
              <a:buSzPts val="1400"/>
              <a:buChar char="■"/>
              <a:defRPr sz="1400"/>
            </a:lvl6pPr>
            <a:lvl7pPr indent="-317500" lvl="6" marL="3200400">
              <a:lnSpc>
                <a:spcPct val="100000"/>
              </a:lnSpc>
              <a:spcBef>
                <a:spcPts val="0"/>
              </a:spcBef>
              <a:spcAft>
                <a:spcPts val="0"/>
              </a:spcAft>
              <a:buSzPts val="1400"/>
              <a:buChar char="●"/>
              <a:defRPr sz="1400"/>
            </a:lvl7pPr>
            <a:lvl8pPr indent="-317500" lvl="7" marL="3657600">
              <a:lnSpc>
                <a:spcPct val="100000"/>
              </a:lnSpc>
              <a:spcBef>
                <a:spcPts val="0"/>
              </a:spcBef>
              <a:spcAft>
                <a:spcPts val="0"/>
              </a:spcAft>
              <a:buSzPts val="1400"/>
              <a:buChar char="○"/>
              <a:defRPr sz="1400"/>
            </a:lvl8pPr>
            <a:lvl9pPr indent="-317500" lvl="8" marL="4114800">
              <a:lnSpc>
                <a:spcPct val="100000"/>
              </a:lnSpc>
              <a:spcBef>
                <a:spcPts val="0"/>
              </a:spcBef>
              <a:spcAft>
                <a:spcPts val="0"/>
              </a:spcAft>
              <a:buSzPts val="1400"/>
              <a:buChar char="■"/>
              <a:defRPr sz="1400"/>
            </a:lvl9pPr>
          </a:lstStyle>
          <a:p/>
        </p:txBody>
      </p:sp>
      <p:sp>
        <p:nvSpPr>
          <p:cNvPr id="137" name="Google Shape;137;p16"/>
          <p:cNvSpPr txBox="1"/>
          <p:nvPr>
            <p:ph idx="4" type="body"/>
          </p:nvPr>
        </p:nvSpPr>
        <p:spPr>
          <a:xfrm>
            <a:off x="8378500" y="4506700"/>
            <a:ext cx="3397800" cy="1553400"/>
          </a:xfrm>
          <a:prstGeom prst="rect">
            <a:avLst/>
          </a:prstGeom>
        </p:spPr>
        <p:txBody>
          <a:bodyPr anchorCtr="0" anchor="t" bIns="121900" lIns="121900" spcFirstLastPara="1" rIns="121900" wrap="square" tIns="121900">
            <a:noAutofit/>
          </a:bodyPr>
          <a:lstStyle>
            <a:lvl1pPr indent="-317500" lvl="0" marL="457200" rtl="0">
              <a:lnSpc>
                <a:spcPct val="100000"/>
              </a:lnSpc>
              <a:spcBef>
                <a:spcPts val="0"/>
              </a:spcBef>
              <a:spcAft>
                <a:spcPts val="0"/>
              </a:spcAft>
              <a:buSzPts val="1400"/>
              <a:buChar char="●"/>
              <a:defRPr sz="1400"/>
            </a:lvl1pPr>
            <a:lvl2pPr indent="-317500" lvl="1" marL="914400" rtl="0">
              <a:lnSpc>
                <a:spcPct val="100000"/>
              </a:lnSpc>
              <a:spcBef>
                <a:spcPts val="0"/>
              </a:spcBef>
              <a:spcAft>
                <a:spcPts val="0"/>
              </a:spcAft>
              <a:buSzPts val="1400"/>
              <a:buChar char="○"/>
              <a:defRPr sz="1400"/>
            </a:lvl2pPr>
            <a:lvl3pPr indent="-317500" lvl="2" marL="1371600" rtl="0">
              <a:lnSpc>
                <a:spcPct val="100000"/>
              </a:lnSpc>
              <a:spcBef>
                <a:spcPts val="0"/>
              </a:spcBef>
              <a:spcAft>
                <a:spcPts val="0"/>
              </a:spcAft>
              <a:buSzPts val="1400"/>
              <a:buChar char="■"/>
              <a:defRPr sz="1400"/>
            </a:lvl3pPr>
            <a:lvl4pPr indent="-317500" lvl="3" marL="1828800" rtl="0">
              <a:lnSpc>
                <a:spcPct val="100000"/>
              </a:lnSpc>
              <a:spcBef>
                <a:spcPts val="0"/>
              </a:spcBef>
              <a:spcAft>
                <a:spcPts val="0"/>
              </a:spcAft>
              <a:buSzPts val="1400"/>
              <a:buChar char="●"/>
              <a:defRPr sz="1400"/>
            </a:lvl4pPr>
            <a:lvl5pPr indent="-317500" lvl="4" marL="2286000" rtl="0">
              <a:lnSpc>
                <a:spcPct val="100000"/>
              </a:lnSpc>
              <a:spcBef>
                <a:spcPts val="0"/>
              </a:spcBef>
              <a:spcAft>
                <a:spcPts val="0"/>
              </a:spcAft>
              <a:buSzPts val="1400"/>
              <a:buChar char="○"/>
              <a:defRPr sz="1400"/>
            </a:lvl5pPr>
            <a:lvl6pPr indent="-317500" lvl="5" marL="2743200" rtl="0">
              <a:lnSpc>
                <a:spcPct val="100000"/>
              </a:lnSpc>
              <a:spcBef>
                <a:spcPts val="0"/>
              </a:spcBef>
              <a:spcAft>
                <a:spcPts val="0"/>
              </a:spcAft>
              <a:buSzPts val="1400"/>
              <a:buChar char="■"/>
              <a:defRPr sz="1400"/>
            </a:lvl6pPr>
            <a:lvl7pPr indent="-317500" lvl="6" marL="3200400" rtl="0">
              <a:lnSpc>
                <a:spcPct val="100000"/>
              </a:lnSpc>
              <a:spcBef>
                <a:spcPts val="0"/>
              </a:spcBef>
              <a:spcAft>
                <a:spcPts val="0"/>
              </a:spcAft>
              <a:buSzPts val="1400"/>
              <a:buChar char="●"/>
              <a:defRPr sz="1400"/>
            </a:lvl7pPr>
            <a:lvl8pPr indent="-317500" lvl="7" marL="3657600" rtl="0">
              <a:lnSpc>
                <a:spcPct val="100000"/>
              </a:lnSpc>
              <a:spcBef>
                <a:spcPts val="0"/>
              </a:spcBef>
              <a:spcAft>
                <a:spcPts val="0"/>
              </a:spcAft>
              <a:buSzPts val="1400"/>
              <a:buChar char="○"/>
              <a:defRPr sz="1400"/>
            </a:lvl8pPr>
            <a:lvl9pPr indent="-317500" lvl="8" marL="4114800" rtl="0">
              <a:lnSpc>
                <a:spcPct val="100000"/>
              </a:lnSpc>
              <a:spcBef>
                <a:spcPts val="0"/>
              </a:spcBef>
              <a:spcAft>
                <a:spcPts val="0"/>
              </a:spcAft>
              <a:buSzPts val="1400"/>
              <a:buChar char="■"/>
              <a:defRPr sz="1400"/>
            </a:lvl9pPr>
          </a:lstStyle>
          <a:p/>
        </p:txBody>
      </p:sp>
      <p:sp>
        <p:nvSpPr>
          <p:cNvPr id="138" name="Google Shape;138;p16"/>
          <p:cNvSpPr txBox="1"/>
          <p:nvPr>
            <p:ph idx="12" type="sldNum"/>
          </p:nvPr>
        </p:nvSpPr>
        <p:spPr>
          <a:xfrm>
            <a:off x="11409045" y="6333134"/>
            <a:ext cx="731700" cy="525000"/>
          </a:xfrm>
          <a:prstGeom prst="rect">
            <a:avLst/>
          </a:prstGeom>
        </p:spPr>
        <p:txBody>
          <a:bodyPr anchorCtr="0" anchor="t" bIns="121900" lIns="121900" spcFirstLastPara="1" rIns="121900" wrap="square" tIns="121900">
            <a:noAutofit/>
          </a:bodyPr>
          <a:lstStyle>
            <a:lvl1pPr lvl="0">
              <a:buNone/>
              <a:defRPr>
                <a:latin typeface="Times"/>
                <a:ea typeface="Times"/>
                <a:cs typeface="Times"/>
                <a:sym typeface="Times"/>
              </a:defRPr>
            </a:lvl1pPr>
            <a:lvl2pPr lvl="1">
              <a:buNone/>
              <a:defRPr>
                <a:latin typeface="Times"/>
                <a:ea typeface="Times"/>
                <a:cs typeface="Times"/>
                <a:sym typeface="Times"/>
              </a:defRPr>
            </a:lvl2pPr>
            <a:lvl3pPr lvl="2">
              <a:buNone/>
              <a:defRPr>
                <a:latin typeface="Times"/>
                <a:ea typeface="Times"/>
                <a:cs typeface="Times"/>
                <a:sym typeface="Times"/>
              </a:defRPr>
            </a:lvl3pPr>
            <a:lvl4pPr lvl="3">
              <a:buNone/>
              <a:defRPr>
                <a:latin typeface="Times"/>
                <a:ea typeface="Times"/>
                <a:cs typeface="Times"/>
                <a:sym typeface="Times"/>
              </a:defRPr>
            </a:lvl4pPr>
            <a:lvl5pPr lvl="4">
              <a:buNone/>
              <a:defRPr>
                <a:latin typeface="Times"/>
                <a:ea typeface="Times"/>
                <a:cs typeface="Times"/>
                <a:sym typeface="Times"/>
              </a:defRPr>
            </a:lvl5pPr>
            <a:lvl6pPr lvl="5">
              <a:buNone/>
              <a:defRPr>
                <a:latin typeface="Times"/>
                <a:ea typeface="Times"/>
                <a:cs typeface="Times"/>
                <a:sym typeface="Times"/>
              </a:defRPr>
            </a:lvl6pPr>
            <a:lvl7pPr lvl="6">
              <a:buNone/>
              <a:defRPr>
                <a:latin typeface="Times"/>
                <a:ea typeface="Times"/>
                <a:cs typeface="Times"/>
                <a:sym typeface="Times"/>
              </a:defRPr>
            </a:lvl7pPr>
            <a:lvl8pPr lvl="7">
              <a:buNone/>
              <a:defRPr>
                <a:latin typeface="Times"/>
                <a:ea typeface="Times"/>
                <a:cs typeface="Times"/>
                <a:sym typeface="Times"/>
              </a:defRPr>
            </a:lvl8pPr>
            <a:lvl9pPr lvl="8">
              <a:buNone/>
              <a:defRPr>
                <a:latin typeface="Times"/>
                <a:ea typeface="Times"/>
                <a:cs typeface="Times"/>
                <a:sym typeface="Time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5 Timeline">
  <p:cSld name="CUSTOM_14">
    <p:spTree>
      <p:nvGrpSpPr>
        <p:cNvPr id="139" name="Shape 139"/>
        <p:cNvGrpSpPr/>
        <p:nvPr/>
      </p:nvGrpSpPr>
      <p:grpSpPr>
        <a:xfrm>
          <a:off x="0" y="0"/>
          <a:ext cx="0" cy="0"/>
          <a:chOff x="0" y="0"/>
          <a:chExt cx="0" cy="0"/>
        </a:xfrm>
      </p:grpSpPr>
      <p:grpSp>
        <p:nvGrpSpPr>
          <p:cNvPr id="140" name="Google Shape;140;p17"/>
          <p:cNvGrpSpPr/>
          <p:nvPr/>
        </p:nvGrpSpPr>
        <p:grpSpPr>
          <a:xfrm>
            <a:off x="0" y="0"/>
            <a:ext cx="11852151" cy="6270495"/>
            <a:chOff x="-12" y="-20554"/>
            <a:chExt cx="10012800" cy="5456400"/>
          </a:xfrm>
        </p:grpSpPr>
        <p:cxnSp>
          <p:nvCxnSpPr>
            <p:cNvPr id="141" name="Google Shape;141;p17"/>
            <p:cNvCxnSpPr/>
            <p:nvPr/>
          </p:nvCxnSpPr>
          <p:spPr>
            <a:xfrm>
              <a:off x="-12" y="5435846"/>
              <a:ext cx="10012800" cy="0"/>
            </a:xfrm>
            <a:prstGeom prst="straightConnector1">
              <a:avLst/>
            </a:prstGeom>
            <a:noFill/>
            <a:ln cap="flat" cmpd="sng" w="9525">
              <a:solidFill>
                <a:schemeClr val="dk1"/>
              </a:solidFill>
              <a:prstDash val="solid"/>
              <a:round/>
              <a:headEnd len="sm" w="sm" type="none"/>
              <a:tailEnd len="sm" w="sm" type="none"/>
            </a:ln>
          </p:spPr>
        </p:cxnSp>
        <p:cxnSp>
          <p:nvCxnSpPr>
            <p:cNvPr id="142" name="Google Shape;142;p17"/>
            <p:cNvCxnSpPr/>
            <p:nvPr/>
          </p:nvCxnSpPr>
          <p:spPr>
            <a:xfrm rot="10800000">
              <a:off x="10012788" y="-20554"/>
              <a:ext cx="0" cy="5456400"/>
            </a:xfrm>
            <a:prstGeom prst="straightConnector1">
              <a:avLst/>
            </a:prstGeom>
            <a:noFill/>
            <a:ln cap="flat" cmpd="sng" w="9525">
              <a:solidFill>
                <a:schemeClr val="dk1"/>
              </a:solidFill>
              <a:prstDash val="solid"/>
              <a:round/>
              <a:headEnd len="sm" w="sm" type="none"/>
              <a:tailEnd len="sm" w="sm" type="none"/>
            </a:ln>
          </p:spPr>
        </p:cxnSp>
      </p:grpSp>
      <p:sp>
        <p:nvSpPr>
          <p:cNvPr id="143" name="Google Shape;143;p17"/>
          <p:cNvSpPr txBox="1"/>
          <p:nvPr>
            <p:ph idx="1" type="subTitle"/>
          </p:nvPr>
        </p:nvSpPr>
        <p:spPr>
          <a:xfrm>
            <a:off x="415600" y="2316000"/>
            <a:ext cx="19977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144" name="Google Shape;144;p17"/>
          <p:cNvSpPr txBox="1"/>
          <p:nvPr>
            <p:ph idx="2" type="subTitle"/>
          </p:nvPr>
        </p:nvSpPr>
        <p:spPr>
          <a:xfrm>
            <a:off x="2775377" y="2316000"/>
            <a:ext cx="19977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145" name="Google Shape;145;p17"/>
          <p:cNvSpPr txBox="1"/>
          <p:nvPr>
            <p:ph idx="3" type="subTitle"/>
          </p:nvPr>
        </p:nvSpPr>
        <p:spPr>
          <a:xfrm>
            <a:off x="5135153" y="2342500"/>
            <a:ext cx="19977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146" name="Google Shape;146;p17"/>
          <p:cNvSpPr txBox="1"/>
          <p:nvPr>
            <p:ph idx="4" type="subTitle"/>
          </p:nvPr>
        </p:nvSpPr>
        <p:spPr>
          <a:xfrm>
            <a:off x="7494930" y="2342500"/>
            <a:ext cx="19977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147" name="Google Shape;147;p17"/>
          <p:cNvSpPr txBox="1"/>
          <p:nvPr>
            <p:ph idx="5" type="subTitle"/>
          </p:nvPr>
        </p:nvSpPr>
        <p:spPr>
          <a:xfrm>
            <a:off x="9854707" y="2316000"/>
            <a:ext cx="19977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148" name="Google Shape;148;p17"/>
          <p:cNvSpPr txBox="1"/>
          <p:nvPr>
            <p:ph type="title"/>
          </p:nvPr>
        </p:nvSpPr>
        <p:spPr>
          <a:xfrm>
            <a:off x="415600" y="974367"/>
            <a:ext cx="113607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149" name="Google Shape;149;p17"/>
          <p:cNvSpPr txBox="1"/>
          <p:nvPr>
            <p:ph idx="6" type="body"/>
          </p:nvPr>
        </p:nvSpPr>
        <p:spPr>
          <a:xfrm>
            <a:off x="415600" y="3238625"/>
            <a:ext cx="1997700" cy="2330100"/>
          </a:xfrm>
          <a:prstGeom prst="rect">
            <a:avLst/>
          </a:prstGeom>
        </p:spPr>
        <p:txBody>
          <a:bodyPr anchorCtr="0" anchor="t" bIns="121900" lIns="121900" spcFirstLastPara="1" rIns="121900" wrap="square" tIns="121900">
            <a:noAutofit/>
          </a:bodyPr>
          <a:lstStyle>
            <a:lvl1pPr indent="-330200" lvl="0" marL="457200">
              <a:spcBef>
                <a:spcPts val="0"/>
              </a:spcBef>
              <a:spcAft>
                <a:spcPts val="0"/>
              </a:spcAft>
              <a:buSzPts val="1600"/>
              <a:buChar char="●"/>
              <a:defRPr sz="16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150" name="Google Shape;150;p17"/>
          <p:cNvSpPr txBox="1"/>
          <p:nvPr>
            <p:ph idx="7" type="body"/>
          </p:nvPr>
        </p:nvSpPr>
        <p:spPr>
          <a:xfrm>
            <a:off x="2775375" y="3238625"/>
            <a:ext cx="1997700" cy="23301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151" name="Google Shape;151;p17"/>
          <p:cNvSpPr txBox="1"/>
          <p:nvPr>
            <p:ph idx="8" type="body"/>
          </p:nvPr>
        </p:nvSpPr>
        <p:spPr>
          <a:xfrm>
            <a:off x="5135150" y="3238625"/>
            <a:ext cx="1997700" cy="23301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152" name="Google Shape;152;p17"/>
          <p:cNvSpPr txBox="1"/>
          <p:nvPr>
            <p:ph idx="9" type="body"/>
          </p:nvPr>
        </p:nvSpPr>
        <p:spPr>
          <a:xfrm>
            <a:off x="7494925" y="3238625"/>
            <a:ext cx="1997700" cy="23301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153" name="Google Shape;153;p17"/>
          <p:cNvSpPr txBox="1"/>
          <p:nvPr>
            <p:ph idx="13" type="body"/>
          </p:nvPr>
        </p:nvSpPr>
        <p:spPr>
          <a:xfrm>
            <a:off x="9854700" y="3238625"/>
            <a:ext cx="1997700" cy="23301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154" name="Google Shape;154;p17"/>
          <p:cNvSpPr txBox="1"/>
          <p:nvPr>
            <p:ph idx="12" type="sldNum"/>
          </p:nvPr>
        </p:nvSpPr>
        <p:spPr>
          <a:xfrm>
            <a:off x="11409045" y="6333134"/>
            <a:ext cx="731700" cy="525000"/>
          </a:xfrm>
          <a:prstGeom prst="rect">
            <a:avLst/>
          </a:prstGeom>
        </p:spPr>
        <p:txBody>
          <a:bodyPr anchorCtr="0" anchor="t" bIns="121900" lIns="121900" spcFirstLastPara="1" rIns="121900" wrap="square" tIns="121900">
            <a:noAutofit/>
          </a:bodyPr>
          <a:lstStyle>
            <a:lvl1pPr lvl="0">
              <a:buNone/>
              <a:defRPr>
                <a:latin typeface="Times"/>
                <a:ea typeface="Times"/>
                <a:cs typeface="Times"/>
                <a:sym typeface="Times"/>
              </a:defRPr>
            </a:lvl1pPr>
            <a:lvl2pPr lvl="1">
              <a:buNone/>
              <a:defRPr>
                <a:latin typeface="Times"/>
                <a:ea typeface="Times"/>
                <a:cs typeface="Times"/>
                <a:sym typeface="Times"/>
              </a:defRPr>
            </a:lvl2pPr>
            <a:lvl3pPr lvl="2">
              <a:buNone/>
              <a:defRPr>
                <a:latin typeface="Times"/>
                <a:ea typeface="Times"/>
                <a:cs typeface="Times"/>
                <a:sym typeface="Times"/>
              </a:defRPr>
            </a:lvl3pPr>
            <a:lvl4pPr lvl="3">
              <a:buNone/>
              <a:defRPr>
                <a:latin typeface="Times"/>
                <a:ea typeface="Times"/>
                <a:cs typeface="Times"/>
                <a:sym typeface="Times"/>
              </a:defRPr>
            </a:lvl4pPr>
            <a:lvl5pPr lvl="4">
              <a:buNone/>
              <a:defRPr>
                <a:latin typeface="Times"/>
                <a:ea typeface="Times"/>
                <a:cs typeface="Times"/>
                <a:sym typeface="Times"/>
              </a:defRPr>
            </a:lvl5pPr>
            <a:lvl6pPr lvl="5">
              <a:buNone/>
              <a:defRPr>
                <a:latin typeface="Times"/>
                <a:ea typeface="Times"/>
                <a:cs typeface="Times"/>
                <a:sym typeface="Times"/>
              </a:defRPr>
            </a:lvl6pPr>
            <a:lvl7pPr lvl="6">
              <a:buNone/>
              <a:defRPr>
                <a:latin typeface="Times"/>
                <a:ea typeface="Times"/>
                <a:cs typeface="Times"/>
                <a:sym typeface="Times"/>
              </a:defRPr>
            </a:lvl7pPr>
            <a:lvl8pPr lvl="7">
              <a:buNone/>
              <a:defRPr>
                <a:latin typeface="Times"/>
                <a:ea typeface="Times"/>
                <a:cs typeface="Times"/>
                <a:sym typeface="Times"/>
              </a:defRPr>
            </a:lvl8pPr>
            <a:lvl9pPr lvl="8">
              <a:buNone/>
              <a:defRPr>
                <a:latin typeface="Times"/>
                <a:ea typeface="Times"/>
                <a:cs typeface="Times"/>
                <a:sym typeface="Time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6 Title and text left">
  <p:cSld name="CUSTOM_15">
    <p:spTree>
      <p:nvGrpSpPr>
        <p:cNvPr id="155" name="Shape 155"/>
        <p:cNvGrpSpPr/>
        <p:nvPr/>
      </p:nvGrpSpPr>
      <p:grpSpPr>
        <a:xfrm>
          <a:off x="0" y="0"/>
          <a:ext cx="0" cy="0"/>
          <a:chOff x="0" y="0"/>
          <a:chExt cx="0" cy="0"/>
        </a:xfrm>
      </p:grpSpPr>
      <p:grpSp>
        <p:nvGrpSpPr>
          <p:cNvPr id="156" name="Google Shape;156;p18"/>
          <p:cNvGrpSpPr/>
          <p:nvPr/>
        </p:nvGrpSpPr>
        <p:grpSpPr>
          <a:xfrm>
            <a:off x="0" y="0"/>
            <a:ext cx="11709970" cy="4952229"/>
            <a:chOff x="-12" y="-20554"/>
            <a:chExt cx="10012800" cy="5456400"/>
          </a:xfrm>
        </p:grpSpPr>
        <p:cxnSp>
          <p:nvCxnSpPr>
            <p:cNvPr id="157" name="Google Shape;157;p18"/>
            <p:cNvCxnSpPr/>
            <p:nvPr/>
          </p:nvCxnSpPr>
          <p:spPr>
            <a:xfrm>
              <a:off x="-12" y="5435846"/>
              <a:ext cx="10012800" cy="0"/>
            </a:xfrm>
            <a:prstGeom prst="straightConnector1">
              <a:avLst/>
            </a:prstGeom>
            <a:noFill/>
            <a:ln cap="flat" cmpd="sng" w="9525">
              <a:solidFill>
                <a:schemeClr val="dk1"/>
              </a:solidFill>
              <a:prstDash val="solid"/>
              <a:round/>
              <a:headEnd len="sm" w="sm" type="none"/>
              <a:tailEnd len="sm" w="sm" type="none"/>
            </a:ln>
          </p:spPr>
        </p:cxnSp>
        <p:cxnSp>
          <p:nvCxnSpPr>
            <p:cNvPr id="158" name="Google Shape;158;p18"/>
            <p:cNvCxnSpPr/>
            <p:nvPr/>
          </p:nvCxnSpPr>
          <p:spPr>
            <a:xfrm rot="10800000">
              <a:off x="10012788" y="-20554"/>
              <a:ext cx="0" cy="5456400"/>
            </a:xfrm>
            <a:prstGeom prst="straightConnector1">
              <a:avLst/>
            </a:prstGeom>
            <a:noFill/>
            <a:ln cap="flat" cmpd="sng" w="9525">
              <a:solidFill>
                <a:schemeClr val="dk1"/>
              </a:solidFill>
              <a:prstDash val="solid"/>
              <a:round/>
              <a:headEnd len="sm" w="sm" type="none"/>
              <a:tailEnd len="sm" w="sm" type="none"/>
            </a:ln>
          </p:spPr>
        </p:cxnSp>
      </p:grpSp>
      <p:sp>
        <p:nvSpPr>
          <p:cNvPr id="159" name="Google Shape;159;p18"/>
          <p:cNvSpPr txBox="1"/>
          <p:nvPr>
            <p:ph type="title"/>
          </p:nvPr>
        </p:nvSpPr>
        <p:spPr>
          <a:xfrm>
            <a:off x="644200" y="974375"/>
            <a:ext cx="5581500" cy="763500"/>
          </a:xfrm>
          <a:prstGeom prst="rect">
            <a:avLst/>
          </a:prstGeom>
        </p:spPr>
        <p:txBody>
          <a:bodyPr anchorCtr="0" anchor="t" bIns="121900" lIns="121900" spcFirstLastPara="1" rIns="121900" wrap="square" tIns="121900">
            <a:noAutofit/>
          </a:bodyPr>
          <a:lstStyle>
            <a:lvl1pPr indent="0" lvl="0" marL="0" marR="0" rtl="0" algn="r">
              <a:lnSpc>
                <a:spcPct val="100000"/>
              </a:lnSpc>
              <a:spcBef>
                <a:spcPts val="0"/>
              </a:spcBef>
              <a:spcAft>
                <a:spcPts val="0"/>
              </a:spcAft>
              <a:buClr>
                <a:schemeClr val="dk1"/>
              </a:buClr>
              <a:buSzPts val="4000"/>
              <a:buFont typeface="Aldrich"/>
              <a:buNone/>
              <a:defRPr/>
            </a:lvl1pPr>
            <a:lvl2pPr lvl="1"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160" name="Google Shape;160;p18"/>
          <p:cNvSpPr txBox="1"/>
          <p:nvPr>
            <p:ph idx="1" type="body"/>
          </p:nvPr>
        </p:nvSpPr>
        <p:spPr>
          <a:xfrm>
            <a:off x="644050" y="2097700"/>
            <a:ext cx="5581500" cy="3565800"/>
          </a:xfrm>
          <a:prstGeom prst="rect">
            <a:avLst/>
          </a:prstGeom>
        </p:spPr>
        <p:txBody>
          <a:bodyPr anchorCtr="0" anchor="t" bIns="121900" lIns="121900" spcFirstLastPara="1" rIns="121900" wrap="square" tIns="121900">
            <a:noAutofit/>
          </a:bodyPr>
          <a:lstStyle>
            <a:lvl1pPr indent="-349250" lvl="0" marL="457200" algn="r">
              <a:spcBef>
                <a:spcPts val="0"/>
              </a:spcBef>
              <a:spcAft>
                <a:spcPts val="0"/>
              </a:spcAft>
              <a:buSzPts val="1900"/>
              <a:buChar char="●"/>
              <a:defRPr/>
            </a:lvl1pPr>
            <a:lvl2pPr indent="-349250" lvl="1" marL="914400" algn="r">
              <a:spcBef>
                <a:spcPts val="2100"/>
              </a:spcBef>
              <a:spcAft>
                <a:spcPts val="0"/>
              </a:spcAft>
              <a:buSzPts val="1900"/>
              <a:buChar char="○"/>
              <a:defRPr/>
            </a:lvl2pPr>
            <a:lvl3pPr indent="-349250" lvl="2" marL="1371600" algn="r">
              <a:spcBef>
                <a:spcPts val="2100"/>
              </a:spcBef>
              <a:spcAft>
                <a:spcPts val="0"/>
              </a:spcAft>
              <a:buSzPts val="1900"/>
              <a:buChar char="■"/>
              <a:defRPr/>
            </a:lvl3pPr>
            <a:lvl4pPr indent="-349250" lvl="3" marL="1828800" algn="r">
              <a:spcBef>
                <a:spcPts val="2100"/>
              </a:spcBef>
              <a:spcAft>
                <a:spcPts val="0"/>
              </a:spcAft>
              <a:buSzPts val="1900"/>
              <a:buChar char="●"/>
              <a:defRPr/>
            </a:lvl4pPr>
            <a:lvl5pPr indent="-349250" lvl="4" marL="2286000" algn="r">
              <a:spcBef>
                <a:spcPts val="2100"/>
              </a:spcBef>
              <a:spcAft>
                <a:spcPts val="0"/>
              </a:spcAft>
              <a:buSzPts val="1900"/>
              <a:buChar char="○"/>
              <a:defRPr/>
            </a:lvl5pPr>
            <a:lvl6pPr indent="-349250" lvl="5" marL="2743200" algn="r">
              <a:spcBef>
                <a:spcPts val="2100"/>
              </a:spcBef>
              <a:spcAft>
                <a:spcPts val="0"/>
              </a:spcAft>
              <a:buSzPts val="1900"/>
              <a:buChar char="■"/>
              <a:defRPr/>
            </a:lvl6pPr>
            <a:lvl7pPr indent="-349250" lvl="6" marL="3200400" algn="r">
              <a:spcBef>
                <a:spcPts val="2100"/>
              </a:spcBef>
              <a:spcAft>
                <a:spcPts val="0"/>
              </a:spcAft>
              <a:buSzPts val="1900"/>
              <a:buChar char="●"/>
              <a:defRPr/>
            </a:lvl7pPr>
            <a:lvl8pPr indent="-349250" lvl="7" marL="3657600" algn="r">
              <a:spcBef>
                <a:spcPts val="2100"/>
              </a:spcBef>
              <a:spcAft>
                <a:spcPts val="0"/>
              </a:spcAft>
              <a:buSzPts val="1900"/>
              <a:buChar char="○"/>
              <a:defRPr/>
            </a:lvl8pPr>
            <a:lvl9pPr indent="-349250" lvl="8" marL="4114800" algn="r">
              <a:spcBef>
                <a:spcPts val="2100"/>
              </a:spcBef>
              <a:spcAft>
                <a:spcPts val="2100"/>
              </a:spcAft>
              <a:buSzPts val="1900"/>
              <a:buChar char="■"/>
              <a:defRPr/>
            </a:lvl9pPr>
          </a:lstStyle>
          <a:p/>
        </p:txBody>
      </p:sp>
      <p:sp>
        <p:nvSpPr>
          <p:cNvPr id="161" name="Google Shape;161;p18"/>
          <p:cNvSpPr txBox="1"/>
          <p:nvPr>
            <p:ph idx="12" type="sldNum"/>
          </p:nvPr>
        </p:nvSpPr>
        <p:spPr>
          <a:xfrm>
            <a:off x="11409045" y="6333134"/>
            <a:ext cx="731700" cy="525000"/>
          </a:xfrm>
          <a:prstGeom prst="rect">
            <a:avLst/>
          </a:prstGeom>
        </p:spPr>
        <p:txBody>
          <a:bodyPr anchorCtr="0" anchor="t" bIns="121900" lIns="121900" spcFirstLastPara="1" rIns="121900" wrap="square" tIns="121900">
            <a:noAutofit/>
          </a:bodyPr>
          <a:lstStyle>
            <a:lvl1pPr lvl="0">
              <a:buNone/>
              <a:defRPr>
                <a:latin typeface="Times"/>
                <a:ea typeface="Times"/>
                <a:cs typeface="Times"/>
                <a:sym typeface="Times"/>
              </a:defRPr>
            </a:lvl1pPr>
            <a:lvl2pPr lvl="1">
              <a:buNone/>
              <a:defRPr>
                <a:latin typeface="Times"/>
                <a:ea typeface="Times"/>
                <a:cs typeface="Times"/>
                <a:sym typeface="Times"/>
              </a:defRPr>
            </a:lvl2pPr>
            <a:lvl3pPr lvl="2">
              <a:buNone/>
              <a:defRPr>
                <a:latin typeface="Times"/>
                <a:ea typeface="Times"/>
                <a:cs typeface="Times"/>
                <a:sym typeface="Times"/>
              </a:defRPr>
            </a:lvl3pPr>
            <a:lvl4pPr lvl="3">
              <a:buNone/>
              <a:defRPr>
                <a:latin typeface="Times"/>
                <a:ea typeface="Times"/>
                <a:cs typeface="Times"/>
                <a:sym typeface="Times"/>
              </a:defRPr>
            </a:lvl4pPr>
            <a:lvl5pPr lvl="4">
              <a:buNone/>
              <a:defRPr>
                <a:latin typeface="Times"/>
                <a:ea typeface="Times"/>
                <a:cs typeface="Times"/>
                <a:sym typeface="Times"/>
              </a:defRPr>
            </a:lvl5pPr>
            <a:lvl6pPr lvl="5">
              <a:buNone/>
              <a:defRPr>
                <a:latin typeface="Times"/>
                <a:ea typeface="Times"/>
                <a:cs typeface="Times"/>
                <a:sym typeface="Times"/>
              </a:defRPr>
            </a:lvl6pPr>
            <a:lvl7pPr lvl="6">
              <a:buNone/>
              <a:defRPr>
                <a:latin typeface="Times"/>
                <a:ea typeface="Times"/>
                <a:cs typeface="Times"/>
                <a:sym typeface="Times"/>
              </a:defRPr>
            </a:lvl7pPr>
            <a:lvl8pPr lvl="7">
              <a:buNone/>
              <a:defRPr>
                <a:latin typeface="Times"/>
                <a:ea typeface="Times"/>
                <a:cs typeface="Times"/>
                <a:sym typeface="Times"/>
              </a:defRPr>
            </a:lvl8pPr>
            <a:lvl9pPr lvl="8">
              <a:buNone/>
              <a:defRPr>
                <a:latin typeface="Times"/>
                <a:ea typeface="Times"/>
                <a:cs typeface="Times"/>
                <a:sym typeface="Time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7 Title and text right">
  <p:cSld name="CUSTOM_16">
    <p:spTree>
      <p:nvGrpSpPr>
        <p:cNvPr id="162" name="Shape 162"/>
        <p:cNvGrpSpPr/>
        <p:nvPr/>
      </p:nvGrpSpPr>
      <p:grpSpPr>
        <a:xfrm>
          <a:off x="0" y="0"/>
          <a:ext cx="0" cy="0"/>
          <a:chOff x="0" y="0"/>
          <a:chExt cx="0" cy="0"/>
        </a:xfrm>
      </p:grpSpPr>
      <p:grpSp>
        <p:nvGrpSpPr>
          <p:cNvPr id="163" name="Google Shape;163;p19"/>
          <p:cNvGrpSpPr/>
          <p:nvPr/>
        </p:nvGrpSpPr>
        <p:grpSpPr>
          <a:xfrm flipH="1">
            <a:off x="457200" y="0"/>
            <a:ext cx="11709970" cy="4952229"/>
            <a:chOff x="-12" y="-20554"/>
            <a:chExt cx="10012800" cy="5456400"/>
          </a:xfrm>
        </p:grpSpPr>
        <p:cxnSp>
          <p:nvCxnSpPr>
            <p:cNvPr id="164" name="Google Shape;164;p19"/>
            <p:cNvCxnSpPr/>
            <p:nvPr/>
          </p:nvCxnSpPr>
          <p:spPr>
            <a:xfrm>
              <a:off x="-12" y="5435846"/>
              <a:ext cx="10012800" cy="0"/>
            </a:xfrm>
            <a:prstGeom prst="straightConnector1">
              <a:avLst/>
            </a:prstGeom>
            <a:noFill/>
            <a:ln cap="flat" cmpd="sng" w="9525">
              <a:solidFill>
                <a:schemeClr val="dk1"/>
              </a:solidFill>
              <a:prstDash val="solid"/>
              <a:round/>
              <a:headEnd len="sm" w="sm" type="none"/>
              <a:tailEnd len="sm" w="sm" type="none"/>
            </a:ln>
          </p:spPr>
        </p:cxnSp>
        <p:cxnSp>
          <p:nvCxnSpPr>
            <p:cNvPr id="165" name="Google Shape;165;p19"/>
            <p:cNvCxnSpPr/>
            <p:nvPr/>
          </p:nvCxnSpPr>
          <p:spPr>
            <a:xfrm rot="10800000">
              <a:off x="10012788" y="-20554"/>
              <a:ext cx="0" cy="5456400"/>
            </a:xfrm>
            <a:prstGeom prst="straightConnector1">
              <a:avLst/>
            </a:prstGeom>
            <a:noFill/>
            <a:ln cap="flat" cmpd="sng" w="9525">
              <a:solidFill>
                <a:schemeClr val="dk1"/>
              </a:solidFill>
              <a:prstDash val="solid"/>
              <a:round/>
              <a:headEnd len="sm" w="sm" type="none"/>
              <a:tailEnd len="sm" w="sm" type="none"/>
            </a:ln>
          </p:spPr>
        </p:cxnSp>
      </p:grpSp>
      <p:sp>
        <p:nvSpPr>
          <p:cNvPr id="166" name="Google Shape;166;p19"/>
          <p:cNvSpPr txBox="1"/>
          <p:nvPr>
            <p:ph type="title"/>
          </p:nvPr>
        </p:nvSpPr>
        <p:spPr>
          <a:xfrm>
            <a:off x="5978200" y="974375"/>
            <a:ext cx="55815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167" name="Google Shape;167;p19"/>
          <p:cNvSpPr txBox="1"/>
          <p:nvPr>
            <p:ph idx="1" type="body"/>
          </p:nvPr>
        </p:nvSpPr>
        <p:spPr>
          <a:xfrm>
            <a:off x="5978300" y="2508425"/>
            <a:ext cx="5581500" cy="31068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168" name="Google Shape;168;p19"/>
          <p:cNvSpPr txBox="1"/>
          <p:nvPr>
            <p:ph idx="12" type="sldNum"/>
          </p:nvPr>
        </p:nvSpPr>
        <p:spPr>
          <a:xfrm>
            <a:off x="11409045" y="6333134"/>
            <a:ext cx="731700" cy="525000"/>
          </a:xfrm>
          <a:prstGeom prst="rect">
            <a:avLst/>
          </a:prstGeom>
        </p:spPr>
        <p:txBody>
          <a:bodyPr anchorCtr="0" anchor="t" bIns="121900" lIns="121900" spcFirstLastPara="1" rIns="121900" wrap="square" tIns="121900">
            <a:noAutofit/>
          </a:bodyPr>
          <a:lstStyle>
            <a:lvl1pPr lvl="0">
              <a:buNone/>
              <a:defRPr>
                <a:latin typeface="Times"/>
                <a:ea typeface="Times"/>
                <a:cs typeface="Times"/>
                <a:sym typeface="Times"/>
              </a:defRPr>
            </a:lvl1pPr>
            <a:lvl2pPr lvl="1">
              <a:buNone/>
              <a:defRPr>
                <a:latin typeface="Times"/>
                <a:ea typeface="Times"/>
                <a:cs typeface="Times"/>
                <a:sym typeface="Times"/>
              </a:defRPr>
            </a:lvl2pPr>
            <a:lvl3pPr lvl="2">
              <a:buNone/>
              <a:defRPr>
                <a:latin typeface="Times"/>
                <a:ea typeface="Times"/>
                <a:cs typeface="Times"/>
                <a:sym typeface="Times"/>
              </a:defRPr>
            </a:lvl3pPr>
            <a:lvl4pPr lvl="3">
              <a:buNone/>
              <a:defRPr>
                <a:latin typeface="Times"/>
                <a:ea typeface="Times"/>
                <a:cs typeface="Times"/>
                <a:sym typeface="Times"/>
              </a:defRPr>
            </a:lvl4pPr>
            <a:lvl5pPr lvl="4">
              <a:buNone/>
              <a:defRPr>
                <a:latin typeface="Times"/>
                <a:ea typeface="Times"/>
                <a:cs typeface="Times"/>
                <a:sym typeface="Times"/>
              </a:defRPr>
            </a:lvl5pPr>
            <a:lvl6pPr lvl="5">
              <a:buNone/>
              <a:defRPr>
                <a:latin typeface="Times"/>
                <a:ea typeface="Times"/>
                <a:cs typeface="Times"/>
                <a:sym typeface="Times"/>
              </a:defRPr>
            </a:lvl6pPr>
            <a:lvl7pPr lvl="6">
              <a:buNone/>
              <a:defRPr>
                <a:latin typeface="Times"/>
                <a:ea typeface="Times"/>
                <a:cs typeface="Times"/>
                <a:sym typeface="Times"/>
              </a:defRPr>
            </a:lvl7pPr>
            <a:lvl8pPr lvl="7">
              <a:buNone/>
              <a:defRPr>
                <a:latin typeface="Times"/>
                <a:ea typeface="Times"/>
                <a:cs typeface="Times"/>
                <a:sym typeface="Times"/>
              </a:defRPr>
            </a:lvl8pPr>
            <a:lvl9pPr lvl="8">
              <a:buNone/>
              <a:defRPr>
                <a:latin typeface="Times"/>
                <a:ea typeface="Times"/>
                <a:cs typeface="Times"/>
                <a:sym typeface="Time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8 Custom Layout 1">
  <p:cSld name="CUSTOM_17">
    <p:spTree>
      <p:nvGrpSpPr>
        <p:cNvPr id="169" name="Shape 169"/>
        <p:cNvGrpSpPr/>
        <p:nvPr/>
      </p:nvGrpSpPr>
      <p:grpSpPr>
        <a:xfrm>
          <a:off x="0" y="0"/>
          <a:ext cx="0" cy="0"/>
          <a:chOff x="0" y="0"/>
          <a:chExt cx="0" cy="0"/>
        </a:xfrm>
      </p:grpSpPr>
      <p:grpSp>
        <p:nvGrpSpPr>
          <p:cNvPr id="170" name="Google Shape;170;p20"/>
          <p:cNvGrpSpPr/>
          <p:nvPr/>
        </p:nvGrpSpPr>
        <p:grpSpPr>
          <a:xfrm>
            <a:off x="0" y="0"/>
            <a:ext cx="11408584" cy="6270495"/>
            <a:chOff x="-12" y="-20554"/>
            <a:chExt cx="10012800" cy="5456400"/>
          </a:xfrm>
        </p:grpSpPr>
        <p:cxnSp>
          <p:nvCxnSpPr>
            <p:cNvPr id="171" name="Google Shape;171;p20"/>
            <p:cNvCxnSpPr/>
            <p:nvPr/>
          </p:nvCxnSpPr>
          <p:spPr>
            <a:xfrm>
              <a:off x="-12" y="5435846"/>
              <a:ext cx="10012800" cy="0"/>
            </a:xfrm>
            <a:prstGeom prst="straightConnector1">
              <a:avLst/>
            </a:prstGeom>
            <a:noFill/>
            <a:ln cap="flat" cmpd="sng" w="9525">
              <a:solidFill>
                <a:schemeClr val="dk1"/>
              </a:solidFill>
              <a:prstDash val="solid"/>
              <a:round/>
              <a:headEnd len="sm" w="sm" type="none"/>
              <a:tailEnd len="sm" w="sm" type="none"/>
            </a:ln>
          </p:spPr>
        </p:cxnSp>
        <p:cxnSp>
          <p:nvCxnSpPr>
            <p:cNvPr id="172" name="Google Shape;172;p20"/>
            <p:cNvCxnSpPr/>
            <p:nvPr/>
          </p:nvCxnSpPr>
          <p:spPr>
            <a:xfrm rot="10800000">
              <a:off x="10012788" y="-20554"/>
              <a:ext cx="0" cy="5456400"/>
            </a:xfrm>
            <a:prstGeom prst="straightConnector1">
              <a:avLst/>
            </a:prstGeom>
            <a:noFill/>
            <a:ln cap="flat" cmpd="sng" w="9525">
              <a:solidFill>
                <a:schemeClr val="dk1"/>
              </a:solidFill>
              <a:prstDash val="solid"/>
              <a:round/>
              <a:headEnd len="sm" w="sm" type="none"/>
              <a:tailEnd len="sm" w="sm" type="none"/>
            </a:ln>
          </p:spPr>
        </p:cxnSp>
      </p:grpSp>
      <p:sp>
        <p:nvSpPr>
          <p:cNvPr id="173" name="Google Shape;173;p20"/>
          <p:cNvSpPr txBox="1"/>
          <p:nvPr>
            <p:ph idx="1" type="subTitle"/>
          </p:nvPr>
        </p:nvSpPr>
        <p:spPr>
          <a:xfrm>
            <a:off x="1409500" y="2533400"/>
            <a:ext cx="5581500" cy="717900"/>
          </a:xfrm>
          <a:prstGeom prst="rect">
            <a:avLst/>
          </a:prstGeom>
        </p:spPr>
        <p:txBody>
          <a:bodyPr anchorCtr="0" anchor="t" bIns="121900" lIns="121900" spcFirstLastPara="1" rIns="121900" wrap="square" tIns="121900">
            <a:noAutofit/>
          </a:bodyPr>
          <a:lstStyle>
            <a:lvl1pPr lvl="0" rtl="0">
              <a:spcBef>
                <a:spcPts val="0"/>
              </a:spcBef>
              <a:spcAft>
                <a:spcPts val="0"/>
              </a:spcAft>
              <a:buSzPts val="2100"/>
              <a:buNone/>
              <a:defRPr b="1" sz="2100"/>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174" name="Google Shape;174;p20"/>
          <p:cNvSpPr txBox="1"/>
          <p:nvPr>
            <p:ph type="title"/>
          </p:nvPr>
        </p:nvSpPr>
        <p:spPr>
          <a:xfrm>
            <a:off x="1409500" y="1600550"/>
            <a:ext cx="5581500" cy="763500"/>
          </a:xfrm>
          <a:prstGeom prst="rect">
            <a:avLst/>
          </a:prstGeom>
        </p:spPr>
        <p:txBody>
          <a:bodyPr anchorCtr="0" anchor="b"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7000"/>
              <a:buFont typeface="Aldrich"/>
              <a:buNone/>
              <a:defRPr sz="7000"/>
            </a:lvl1pPr>
            <a:lvl2pPr lvl="1"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9pPr>
          </a:lstStyle>
          <a:p/>
        </p:txBody>
      </p:sp>
      <p:sp>
        <p:nvSpPr>
          <p:cNvPr id="175" name="Google Shape;175;p20"/>
          <p:cNvSpPr txBox="1"/>
          <p:nvPr>
            <p:ph idx="2" type="body"/>
          </p:nvPr>
        </p:nvSpPr>
        <p:spPr>
          <a:xfrm>
            <a:off x="1409550" y="3398200"/>
            <a:ext cx="5581500" cy="1341600"/>
          </a:xfrm>
          <a:prstGeom prst="rect">
            <a:avLst/>
          </a:prstGeom>
        </p:spPr>
        <p:txBody>
          <a:bodyPr anchorCtr="0" anchor="t" bIns="121900" lIns="121900" spcFirstLastPara="1" rIns="121900" wrap="square" tIns="121900">
            <a:noAutofit/>
          </a:bodyPr>
          <a:lstStyle>
            <a:lvl1pPr indent="-349250" lvl="0" marL="457200">
              <a:lnSpc>
                <a:spcPct val="100000"/>
              </a:lnSpc>
              <a:spcBef>
                <a:spcPts val="0"/>
              </a:spcBef>
              <a:spcAft>
                <a:spcPts val="0"/>
              </a:spcAft>
              <a:buSzPts val="1900"/>
              <a:buChar char="●"/>
              <a:defRPr/>
            </a:lvl1pPr>
            <a:lvl2pPr indent="-349250" lvl="1" marL="914400">
              <a:lnSpc>
                <a:spcPct val="100000"/>
              </a:lnSpc>
              <a:spcBef>
                <a:spcPts val="0"/>
              </a:spcBef>
              <a:spcAft>
                <a:spcPts val="0"/>
              </a:spcAft>
              <a:buSzPts val="1900"/>
              <a:buChar char="○"/>
              <a:defRPr/>
            </a:lvl2pPr>
            <a:lvl3pPr indent="-349250" lvl="2" marL="1371600">
              <a:lnSpc>
                <a:spcPct val="100000"/>
              </a:lnSpc>
              <a:spcBef>
                <a:spcPts val="0"/>
              </a:spcBef>
              <a:spcAft>
                <a:spcPts val="0"/>
              </a:spcAft>
              <a:buSzPts val="1900"/>
              <a:buChar char="■"/>
              <a:defRPr/>
            </a:lvl3pPr>
            <a:lvl4pPr indent="-349250" lvl="3" marL="1828800">
              <a:lnSpc>
                <a:spcPct val="100000"/>
              </a:lnSpc>
              <a:spcBef>
                <a:spcPts val="0"/>
              </a:spcBef>
              <a:spcAft>
                <a:spcPts val="0"/>
              </a:spcAft>
              <a:buSzPts val="1900"/>
              <a:buChar char="●"/>
              <a:defRPr/>
            </a:lvl4pPr>
            <a:lvl5pPr indent="-349250" lvl="4" marL="2286000">
              <a:lnSpc>
                <a:spcPct val="100000"/>
              </a:lnSpc>
              <a:spcBef>
                <a:spcPts val="0"/>
              </a:spcBef>
              <a:spcAft>
                <a:spcPts val="0"/>
              </a:spcAft>
              <a:buSzPts val="1900"/>
              <a:buChar char="○"/>
              <a:defRPr/>
            </a:lvl5pPr>
            <a:lvl6pPr indent="-349250" lvl="5" marL="2743200">
              <a:lnSpc>
                <a:spcPct val="100000"/>
              </a:lnSpc>
              <a:spcBef>
                <a:spcPts val="0"/>
              </a:spcBef>
              <a:spcAft>
                <a:spcPts val="0"/>
              </a:spcAft>
              <a:buSzPts val="1900"/>
              <a:buChar char="■"/>
              <a:defRPr/>
            </a:lvl6pPr>
            <a:lvl7pPr indent="-349250" lvl="6" marL="3200400">
              <a:lnSpc>
                <a:spcPct val="100000"/>
              </a:lnSpc>
              <a:spcBef>
                <a:spcPts val="0"/>
              </a:spcBef>
              <a:spcAft>
                <a:spcPts val="0"/>
              </a:spcAft>
              <a:buSzPts val="1900"/>
              <a:buChar char="●"/>
              <a:defRPr/>
            </a:lvl7pPr>
            <a:lvl8pPr indent="-349250" lvl="7" marL="3657600">
              <a:lnSpc>
                <a:spcPct val="100000"/>
              </a:lnSpc>
              <a:spcBef>
                <a:spcPts val="0"/>
              </a:spcBef>
              <a:spcAft>
                <a:spcPts val="0"/>
              </a:spcAft>
              <a:buSzPts val="1900"/>
              <a:buChar char="○"/>
              <a:defRPr/>
            </a:lvl8pPr>
            <a:lvl9pPr indent="-349250" lvl="8" marL="4114800">
              <a:lnSpc>
                <a:spcPct val="100000"/>
              </a:lnSpc>
              <a:spcBef>
                <a:spcPts val="0"/>
              </a:spcBef>
              <a:spcAft>
                <a:spcPts val="0"/>
              </a:spcAft>
              <a:buSzPts val="1900"/>
              <a:buChar char="■"/>
              <a:defRPr/>
            </a:lvl9pPr>
          </a:lstStyle>
          <a:p/>
        </p:txBody>
      </p:sp>
      <p:sp>
        <p:nvSpPr>
          <p:cNvPr id="176" name="Google Shape;176;p20"/>
          <p:cNvSpPr txBox="1"/>
          <p:nvPr>
            <p:ph idx="12" type="sldNum"/>
          </p:nvPr>
        </p:nvSpPr>
        <p:spPr>
          <a:xfrm>
            <a:off x="11409045" y="6333134"/>
            <a:ext cx="731700" cy="525000"/>
          </a:xfrm>
          <a:prstGeom prst="rect">
            <a:avLst/>
          </a:prstGeom>
        </p:spPr>
        <p:txBody>
          <a:bodyPr anchorCtr="0" anchor="t" bIns="121900" lIns="121900" spcFirstLastPara="1" rIns="121900" wrap="square" tIns="121900">
            <a:noAutofit/>
          </a:bodyPr>
          <a:lstStyle>
            <a:lvl1pPr lvl="0">
              <a:buNone/>
              <a:defRPr>
                <a:latin typeface="Times"/>
                <a:ea typeface="Times"/>
                <a:cs typeface="Times"/>
                <a:sym typeface="Times"/>
              </a:defRPr>
            </a:lvl1pPr>
            <a:lvl2pPr lvl="1">
              <a:buNone/>
              <a:defRPr>
                <a:latin typeface="Times"/>
                <a:ea typeface="Times"/>
                <a:cs typeface="Times"/>
                <a:sym typeface="Times"/>
              </a:defRPr>
            </a:lvl2pPr>
            <a:lvl3pPr lvl="2">
              <a:buNone/>
              <a:defRPr>
                <a:latin typeface="Times"/>
                <a:ea typeface="Times"/>
                <a:cs typeface="Times"/>
                <a:sym typeface="Times"/>
              </a:defRPr>
            </a:lvl3pPr>
            <a:lvl4pPr lvl="3">
              <a:buNone/>
              <a:defRPr>
                <a:latin typeface="Times"/>
                <a:ea typeface="Times"/>
                <a:cs typeface="Times"/>
                <a:sym typeface="Times"/>
              </a:defRPr>
            </a:lvl4pPr>
            <a:lvl5pPr lvl="4">
              <a:buNone/>
              <a:defRPr>
                <a:latin typeface="Times"/>
                <a:ea typeface="Times"/>
                <a:cs typeface="Times"/>
                <a:sym typeface="Times"/>
              </a:defRPr>
            </a:lvl5pPr>
            <a:lvl6pPr lvl="5">
              <a:buNone/>
              <a:defRPr>
                <a:latin typeface="Times"/>
                <a:ea typeface="Times"/>
                <a:cs typeface="Times"/>
                <a:sym typeface="Times"/>
              </a:defRPr>
            </a:lvl6pPr>
            <a:lvl7pPr lvl="6">
              <a:buNone/>
              <a:defRPr>
                <a:latin typeface="Times"/>
                <a:ea typeface="Times"/>
                <a:cs typeface="Times"/>
                <a:sym typeface="Times"/>
              </a:defRPr>
            </a:lvl7pPr>
            <a:lvl8pPr lvl="7">
              <a:buNone/>
              <a:defRPr>
                <a:latin typeface="Times"/>
                <a:ea typeface="Times"/>
                <a:cs typeface="Times"/>
                <a:sym typeface="Times"/>
              </a:defRPr>
            </a:lvl8pPr>
            <a:lvl9pPr lvl="8">
              <a:buNone/>
              <a:defRPr>
                <a:latin typeface="Times"/>
                <a:ea typeface="Times"/>
                <a:cs typeface="Times"/>
                <a:sym typeface="Time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st title">
  <p:cSld name="CUSTOM_18">
    <p:spTree>
      <p:nvGrpSpPr>
        <p:cNvPr id="26" name="Shape 26"/>
        <p:cNvGrpSpPr/>
        <p:nvPr/>
      </p:nvGrpSpPr>
      <p:grpSpPr>
        <a:xfrm>
          <a:off x="0" y="0"/>
          <a:ext cx="0" cy="0"/>
          <a:chOff x="0" y="0"/>
          <a:chExt cx="0" cy="0"/>
        </a:xfrm>
      </p:grpSpPr>
      <p:sp>
        <p:nvSpPr>
          <p:cNvPr id="27" name="Google Shape;27;p3"/>
          <p:cNvSpPr/>
          <p:nvPr/>
        </p:nvSpPr>
        <p:spPr>
          <a:xfrm>
            <a:off x="406050" y="330000"/>
            <a:ext cx="11379900" cy="6198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txBox="1"/>
          <p:nvPr>
            <p:ph type="title"/>
          </p:nvPr>
        </p:nvSpPr>
        <p:spPr>
          <a:xfrm>
            <a:off x="415650" y="421105"/>
            <a:ext cx="11360700" cy="12306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5000"/>
              <a:buNone/>
              <a:defRPr sz="5000"/>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p:txBody>
      </p:sp>
      <p:sp>
        <p:nvSpPr>
          <p:cNvPr id="29" name="Google Shape;29;p3"/>
          <p:cNvSpPr txBox="1"/>
          <p:nvPr>
            <p:ph idx="12" type="sldNum"/>
          </p:nvPr>
        </p:nvSpPr>
        <p:spPr>
          <a:xfrm>
            <a:off x="11409045" y="6333134"/>
            <a:ext cx="731700" cy="525000"/>
          </a:xfrm>
          <a:prstGeom prst="rect">
            <a:avLst/>
          </a:prstGeom>
        </p:spPr>
        <p:txBody>
          <a:bodyPr anchorCtr="0" anchor="t" bIns="121900" lIns="121900" spcFirstLastPara="1" rIns="121900" wrap="square" tIns="121900">
            <a:noAutofit/>
          </a:bodyPr>
          <a:lstStyle>
            <a:lvl1pPr lvl="0">
              <a:buNone/>
              <a:defRPr>
                <a:latin typeface="Times"/>
                <a:ea typeface="Times"/>
                <a:cs typeface="Times"/>
                <a:sym typeface="Times"/>
              </a:defRPr>
            </a:lvl1pPr>
            <a:lvl2pPr lvl="1">
              <a:buNone/>
              <a:defRPr>
                <a:latin typeface="Times"/>
                <a:ea typeface="Times"/>
                <a:cs typeface="Times"/>
                <a:sym typeface="Times"/>
              </a:defRPr>
            </a:lvl2pPr>
            <a:lvl3pPr lvl="2">
              <a:buNone/>
              <a:defRPr>
                <a:latin typeface="Times"/>
                <a:ea typeface="Times"/>
                <a:cs typeface="Times"/>
                <a:sym typeface="Times"/>
              </a:defRPr>
            </a:lvl3pPr>
            <a:lvl4pPr lvl="3">
              <a:buNone/>
              <a:defRPr>
                <a:latin typeface="Times"/>
                <a:ea typeface="Times"/>
                <a:cs typeface="Times"/>
                <a:sym typeface="Times"/>
              </a:defRPr>
            </a:lvl4pPr>
            <a:lvl5pPr lvl="4">
              <a:buNone/>
              <a:defRPr>
                <a:latin typeface="Times"/>
                <a:ea typeface="Times"/>
                <a:cs typeface="Times"/>
                <a:sym typeface="Times"/>
              </a:defRPr>
            </a:lvl5pPr>
            <a:lvl6pPr lvl="5">
              <a:buNone/>
              <a:defRPr>
                <a:latin typeface="Times"/>
                <a:ea typeface="Times"/>
                <a:cs typeface="Times"/>
                <a:sym typeface="Times"/>
              </a:defRPr>
            </a:lvl6pPr>
            <a:lvl7pPr lvl="6">
              <a:buNone/>
              <a:defRPr>
                <a:latin typeface="Times"/>
                <a:ea typeface="Times"/>
                <a:cs typeface="Times"/>
                <a:sym typeface="Times"/>
              </a:defRPr>
            </a:lvl7pPr>
            <a:lvl8pPr lvl="7">
              <a:buNone/>
              <a:defRPr>
                <a:latin typeface="Times"/>
                <a:ea typeface="Times"/>
                <a:cs typeface="Times"/>
                <a:sym typeface="Times"/>
              </a:defRPr>
            </a:lvl8pPr>
            <a:lvl9pPr lvl="8">
              <a:buNone/>
              <a:defRPr>
                <a:latin typeface="Times"/>
                <a:ea typeface="Times"/>
                <a:cs typeface="Times"/>
                <a:sym typeface="Time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0 DO NOT REMOVE · SlidesMania">
  <p:cSld name="CUSTOM_20">
    <p:spTree>
      <p:nvGrpSpPr>
        <p:cNvPr id="177" name="Shape 177"/>
        <p:cNvGrpSpPr/>
        <p:nvPr/>
      </p:nvGrpSpPr>
      <p:grpSpPr>
        <a:xfrm>
          <a:off x="0" y="0"/>
          <a:ext cx="0" cy="0"/>
          <a:chOff x="0" y="0"/>
          <a:chExt cx="0" cy="0"/>
        </a:xfrm>
      </p:grpSpPr>
      <p:grpSp>
        <p:nvGrpSpPr>
          <p:cNvPr id="178" name="Google Shape;178;p21"/>
          <p:cNvGrpSpPr/>
          <p:nvPr/>
        </p:nvGrpSpPr>
        <p:grpSpPr>
          <a:xfrm>
            <a:off x="0" y="0"/>
            <a:ext cx="12192000" cy="6858000"/>
            <a:chOff x="0" y="0"/>
            <a:chExt cx="12192000" cy="6858000"/>
          </a:xfrm>
        </p:grpSpPr>
        <p:sp>
          <p:nvSpPr>
            <p:cNvPr id="179" name="Google Shape;179;p21"/>
            <p:cNvSpPr/>
            <p:nvPr/>
          </p:nvSpPr>
          <p:spPr>
            <a:xfrm>
              <a:off x="0" y="0"/>
              <a:ext cx="12192000" cy="6858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1"/>
            <p:cNvSpPr txBox="1"/>
            <p:nvPr/>
          </p:nvSpPr>
          <p:spPr>
            <a:xfrm>
              <a:off x="463500" y="2858061"/>
              <a:ext cx="8956500" cy="2442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3600">
                  <a:solidFill>
                    <a:srgbClr val="3F3F3F"/>
                  </a:solidFill>
                  <a:latin typeface="Poppins"/>
                  <a:ea typeface="Poppins"/>
                  <a:cs typeface="Poppins"/>
                  <a:sym typeface="Poppins"/>
                </a:rPr>
                <a:t>Free </a:t>
              </a:r>
              <a:r>
                <a:rPr lang="en" sz="3600">
                  <a:solidFill>
                    <a:srgbClr val="3F3F3F"/>
                  </a:solidFill>
                  <a:latin typeface="Poppins"/>
                  <a:ea typeface="Poppins"/>
                  <a:cs typeface="Poppins"/>
                  <a:sym typeface="Poppins"/>
                </a:rPr>
                <a:t>themes and templates for </a:t>
              </a:r>
              <a:r>
                <a:rPr b="1" lang="en" sz="3600">
                  <a:solidFill>
                    <a:srgbClr val="3F3F3F"/>
                  </a:solidFill>
                  <a:latin typeface="Poppins"/>
                  <a:ea typeface="Poppins"/>
                  <a:cs typeface="Poppins"/>
                  <a:sym typeface="Poppins"/>
                </a:rPr>
                <a:t>Google Slides</a:t>
              </a:r>
              <a:r>
                <a:rPr lang="en" sz="3600">
                  <a:solidFill>
                    <a:srgbClr val="3F3F3F"/>
                  </a:solidFill>
                  <a:latin typeface="Poppins"/>
                  <a:ea typeface="Poppins"/>
                  <a:cs typeface="Poppins"/>
                  <a:sym typeface="Poppins"/>
                </a:rPr>
                <a:t> or </a:t>
              </a:r>
              <a:r>
                <a:rPr b="1" lang="en" sz="3600">
                  <a:solidFill>
                    <a:srgbClr val="3F3F3F"/>
                  </a:solidFill>
                  <a:latin typeface="Poppins"/>
                  <a:ea typeface="Poppins"/>
                  <a:cs typeface="Poppins"/>
                  <a:sym typeface="Poppins"/>
                </a:rPr>
                <a:t>PowerPoint</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rPr b="1" lang="en" sz="3000">
                  <a:solidFill>
                    <a:srgbClr val="FFCB25"/>
                  </a:solidFill>
                  <a:latin typeface="Poppins"/>
                  <a:ea typeface="Poppins"/>
                  <a:cs typeface="Poppins"/>
                  <a:sym typeface="Poppins"/>
                </a:rPr>
                <a:t>NOT to be sold as is or modified!</a:t>
              </a:r>
              <a:endParaRPr b="1" sz="3000">
                <a:solidFill>
                  <a:srgbClr val="FFCB25"/>
                </a:solidFill>
                <a:latin typeface="Poppins"/>
                <a:ea typeface="Poppins"/>
                <a:cs typeface="Poppins"/>
                <a:sym typeface="Poppins"/>
              </a:endParaRPr>
            </a:p>
            <a:p>
              <a:pPr indent="0" lvl="0" marL="0" rtl="0" algn="l">
                <a:spcBef>
                  <a:spcPts val="0"/>
                </a:spcBef>
                <a:spcAft>
                  <a:spcPts val="0"/>
                </a:spcAft>
                <a:buNone/>
              </a:pPr>
              <a:r>
                <a:rPr lang="en" sz="2700">
                  <a:solidFill>
                    <a:srgbClr val="3F3F3F"/>
                  </a:solidFill>
                  <a:latin typeface="Poppins"/>
                  <a:ea typeface="Poppins"/>
                  <a:cs typeface="Poppins"/>
                  <a:sym typeface="Poppins"/>
                </a:rPr>
                <a:t>Read </a:t>
              </a:r>
              <a:r>
                <a:rPr lang="en" sz="2700" u="sng">
                  <a:solidFill>
                    <a:srgbClr val="3F3F3F"/>
                  </a:solidFill>
                  <a:latin typeface="Poppins"/>
                  <a:ea typeface="Poppins"/>
                  <a:cs typeface="Poppins"/>
                  <a:sym typeface="Poppins"/>
                  <a:hlinkClick r:id="rId2">
                    <a:extLst>
                      <a:ext uri="{A12FA001-AC4F-418D-AE19-62706E023703}">
                        <ahyp:hlinkClr val="tx"/>
                      </a:ext>
                    </a:extLst>
                  </a:hlinkClick>
                </a:rPr>
                <a:t>FAQ</a:t>
              </a:r>
              <a:r>
                <a:rPr b="1" lang="en" sz="4400">
                  <a:solidFill>
                    <a:srgbClr val="FFCB25"/>
                  </a:solidFill>
                  <a:latin typeface="Poppins"/>
                  <a:ea typeface="Poppins"/>
                  <a:cs typeface="Poppins"/>
                  <a:sym typeface="Poppins"/>
                </a:rPr>
                <a:t> </a:t>
              </a:r>
              <a:r>
                <a:rPr lang="en" sz="2700">
                  <a:solidFill>
                    <a:srgbClr val="3F3F3F"/>
                  </a:solidFill>
                  <a:latin typeface="Poppins"/>
                  <a:ea typeface="Poppins"/>
                  <a:cs typeface="Poppins"/>
                  <a:sym typeface="Poppins"/>
                </a:rPr>
                <a:t>on slidesmania.com</a:t>
              </a:r>
              <a:endParaRPr sz="2700">
                <a:solidFill>
                  <a:srgbClr val="3F3F3F"/>
                </a:solidFill>
                <a:latin typeface="Poppins"/>
                <a:ea typeface="Poppins"/>
                <a:cs typeface="Poppins"/>
                <a:sym typeface="Poppins"/>
              </a:endParaRPr>
            </a:p>
            <a:p>
              <a:pPr indent="0" lvl="0" marL="0" rtl="0" algn="l">
                <a:spcBef>
                  <a:spcPts val="0"/>
                </a:spcBef>
                <a:spcAft>
                  <a:spcPts val="0"/>
                </a:spcAft>
                <a:buNone/>
              </a:pPr>
              <a:r>
                <a:rPr lang="en" sz="2000">
                  <a:solidFill>
                    <a:srgbClr val="3F3F3F"/>
                  </a:solidFill>
                  <a:latin typeface="Poppins"/>
                  <a:ea typeface="Poppins"/>
                  <a:cs typeface="Poppins"/>
                  <a:sym typeface="Poppins"/>
                </a:rPr>
                <a:t>Do not remove the slidesmania.com text on the sides.</a:t>
              </a:r>
              <a:endParaRPr sz="2000">
                <a:solidFill>
                  <a:srgbClr val="3F3F3F"/>
                </a:solidFill>
                <a:latin typeface="Poppins"/>
                <a:ea typeface="Poppins"/>
                <a:cs typeface="Poppins"/>
                <a:sym typeface="Poppins"/>
              </a:endParaRPr>
            </a:p>
          </p:txBody>
        </p:sp>
        <p:cxnSp>
          <p:nvCxnSpPr>
            <p:cNvPr id="181" name="Google Shape;181;p21"/>
            <p:cNvCxnSpPr/>
            <p:nvPr/>
          </p:nvCxnSpPr>
          <p:spPr>
            <a:xfrm>
              <a:off x="10423367" y="5688858"/>
              <a:ext cx="1495200" cy="12900"/>
            </a:xfrm>
            <a:prstGeom prst="straightConnector1">
              <a:avLst/>
            </a:prstGeom>
            <a:noFill/>
            <a:ln cap="flat" cmpd="sng" w="38100">
              <a:solidFill>
                <a:srgbClr val="FFCB25"/>
              </a:solidFill>
              <a:prstDash val="solid"/>
              <a:round/>
              <a:headEnd len="med" w="med" type="none"/>
              <a:tailEnd len="med" w="med" type="none"/>
            </a:ln>
          </p:spPr>
        </p:cxnSp>
        <p:pic>
          <p:nvPicPr>
            <p:cNvPr id="182" name="Google Shape;182;p21">
              <a:hlinkClick r:id="rId3"/>
            </p:cNvPr>
            <p:cNvPicPr preferRelativeResize="0"/>
            <p:nvPr/>
          </p:nvPicPr>
          <p:blipFill>
            <a:blip r:embed="rId4">
              <a:alphaModFix/>
            </a:blip>
            <a:stretch>
              <a:fillRect/>
            </a:stretch>
          </p:blipFill>
          <p:spPr>
            <a:xfrm>
              <a:off x="8982558" y="5912306"/>
              <a:ext cx="713232" cy="637863"/>
            </a:xfrm>
            <a:prstGeom prst="rect">
              <a:avLst/>
            </a:prstGeom>
            <a:noFill/>
            <a:ln>
              <a:noFill/>
            </a:ln>
          </p:spPr>
        </p:pic>
        <p:pic>
          <p:nvPicPr>
            <p:cNvPr id="183" name="Google Shape;183;p21">
              <a:hlinkClick r:id="rId5"/>
            </p:cNvPr>
            <p:cNvPicPr preferRelativeResize="0"/>
            <p:nvPr/>
          </p:nvPicPr>
          <p:blipFill>
            <a:blip r:embed="rId6">
              <a:alphaModFix/>
            </a:blip>
            <a:stretch>
              <a:fillRect/>
            </a:stretch>
          </p:blipFill>
          <p:spPr>
            <a:xfrm>
              <a:off x="9764428" y="5916798"/>
              <a:ext cx="708660" cy="628879"/>
            </a:xfrm>
            <a:prstGeom prst="rect">
              <a:avLst/>
            </a:prstGeom>
            <a:noFill/>
            <a:ln>
              <a:noFill/>
            </a:ln>
          </p:spPr>
        </p:pic>
        <p:pic>
          <p:nvPicPr>
            <p:cNvPr id="184" name="Google Shape;184;p21">
              <a:hlinkClick r:id="rId7"/>
            </p:cNvPr>
            <p:cNvPicPr preferRelativeResize="0"/>
            <p:nvPr/>
          </p:nvPicPr>
          <p:blipFill>
            <a:blip r:embed="rId8">
              <a:alphaModFix/>
            </a:blip>
            <a:stretch>
              <a:fillRect/>
            </a:stretch>
          </p:blipFill>
          <p:spPr>
            <a:xfrm>
              <a:off x="10541715" y="5905569"/>
              <a:ext cx="612648" cy="624387"/>
            </a:xfrm>
            <a:prstGeom prst="rect">
              <a:avLst/>
            </a:prstGeom>
            <a:noFill/>
            <a:ln>
              <a:noFill/>
            </a:ln>
          </p:spPr>
        </p:pic>
        <p:pic>
          <p:nvPicPr>
            <p:cNvPr id="185" name="Google Shape;185;p21">
              <a:hlinkClick r:id="rId9"/>
            </p:cNvPr>
            <p:cNvPicPr preferRelativeResize="0"/>
            <p:nvPr/>
          </p:nvPicPr>
          <p:blipFill>
            <a:blip r:embed="rId10">
              <a:alphaModFix/>
            </a:blip>
            <a:stretch>
              <a:fillRect/>
            </a:stretch>
          </p:blipFill>
          <p:spPr>
            <a:xfrm>
              <a:off x="11219049" y="5916799"/>
              <a:ext cx="699516" cy="601927"/>
            </a:xfrm>
            <a:prstGeom prst="rect">
              <a:avLst/>
            </a:prstGeom>
            <a:noFill/>
            <a:ln>
              <a:noFill/>
            </a:ln>
          </p:spPr>
        </p:pic>
        <p:sp>
          <p:nvSpPr>
            <p:cNvPr id="186" name="Google Shape;186;p21"/>
            <p:cNvSpPr txBox="1"/>
            <p:nvPr/>
          </p:nvSpPr>
          <p:spPr>
            <a:xfrm>
              <a:off x="7072500" y="4813375"/>
              <a:ext cx="4915500" cy="1001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2400">
                  <a:solidFill>
                    <a:srgbClr val="252525"/>
                  </a:solidFill>
                  <a:latin typeface="Homemade Apple"/>
                  <a:ea typeface="Homemade Apple"/>
                  <a:cs typeface="Homemade Apple"/>
                  <a:sym typeface="Homemade Apple"/>
                </a:rPr>
                <a:t>Sharing is caring!</a:t>
              </a:r>
              <a:endParaRPr b="1" sz="2400">
                <a:solidFill>
                  <a:srgbClr val="252525"/>
                </a:solidFill>
                <a:latin typeface="Homemade Apple"/>
                <a:ea typeface="Homemade Apple"/>
                <a:cs typeface="Homemade Apple"/>
                <a:sym typeface="Homemade Apple"/>
              </a:endParaRPr>
            </a:p>
          </p:txBody>
        </p:sp>
      </p:grpSp>
      <p:pic>
        <p:nvPicPr>
          <p:cNvPr id="187" name="Google Shape;187;p21"/>
          <p:cNvPicPr preferRelativeResize="0"/>
          <p:nvPr/>
        </p:nvPicPr>
        <p:blipFill rotWithShape="1">
          <a:blip r:embed="rId11">
            <a:alphaModFix/>
          </a:blip>
          <a:srcRect b="20906" l="0" r="0" t="16256"/>
          <a:stretch/>
        </p:blipFill>
        <p:spPr>
          <a:xfrm>
            <a:off x="125075" y="493725"/>
            <a:ext cx="8239800" cy="2071125"/>
          </a:xfrm>
          <a:prstGeom prst="rect">
            <a:avLst/>
          </a:prstGeom>
          <a:noFill/>
          <a:ln>
            <a:noFill/>
          </a:ln>
        </p:spPr>
      </p:pic>
      <p:sp>
        <p:nvSpPr>
          <p:cNvPr id="188" name="Google Shape;188;p21"/>
          <p:cNvSpPr txBox="1"/>
          <p:nvPr>
            <p:ph idx="12" type="sldNum"/>
          </p:nvPr>
        </p:nvSpPr>
        <p:spPr>
          <a:xfrm>
            <a:off x="11409045" y="6333134"/>
            <a:ext cx="731700" cy="525000"/>
          </a:xfrm>
          <a:prstGeom prst="rect">
            <a:avLst/>
          </a:prstGeom>
        </p:spPr>
        <p:txBody>
          <a:bodyPr anchorCtr="0" anchor="t" bIns="121900" lIns="121900" spcFirstLastPara="1" rIns="121900" wrap="square" tIns="121900">
            <a:noAutofit/>
          </a:bodyPr>
          <a:lstStyle>
            <a:lvl1pPr lvl="0">
              <a:buNone/>
              <a:defRPr>
                <a:latin typeface="Times"/>
                <a:ea typeface="Times"/>
                <a:cs typeface="Times"/>
                <a:sym typeface="Times"/>
              </a:defRPr>
            </a:lvl1pPr>
            <a:lvl2pPr lvl="1">
              <a:buNone/>
              <a:defRPr>
                <a:latin typeface="Times"/>
                <a:ea typeface="Times"/>
                <a:cs typeface="Times"/>
                <a:sym typeface="Times"/>
              </a:defRPr>
            </a:lvl2pPr>
            <a:lvl3pPr lvl="2">
              <a:buNone/>
              <a:defRPr>
                <a:latin typeface="Times"/>
                <a:ea typeface="Times"/>
                <a:cs typeface="Times"/>
                <a:sym typeface="Times"/>
              </a:defRPr>
            </a:lvl3pPr>
            <a:lvl4pPr lvl="3">
              <a:buNone/>
              <a:defRPr>
                <a:latin typeface="Times"/>
                <a:ea typeface="Times"/>
                <a:cs typeface="Times"/>
                <a:sym typeface="Times"/>
              </a:defRPr>
            </a:lvl4pPr>
            <a:lvl5pPr lvl="4">
              <a:buNone/>
              <a:defRPr>
                <a:latin typeface="Times"/>
                <a:ea typeface="Times"/>
                <a:cs typeface="Times"/>
                <a:sym typeface="Times"/>
              </a:defRPr>
            </a:lvl5pPr>
            <a:lvl6pPr lvl="5">
              <a:buNone/>
              <a:defRPr>
                <a:latin typeface="Times"/>
                <a:ea typeface="Times"/>
                <a:cs typeface="Times"/>
                <a:sym typeface="Times"/>
              </a:defRPr>
            </a:lvl6pPr>
            <a:lvl7pPr lvl="6">
              <a:buNone/>
              <a:defRPr>
                <a:latin typeface="Times"/>
                <a:ea typeface="Times"/>
                <a:cs typeface="Times"/>
                <a:sym typeface="Times"/>
              </a:defRPr>
            </a:lvl7pPr>
            <a:lvl8pPr lvl="7">
              <a:buNone/>
              <a:defRPr>
                <a:latin typeface="Times"/>
                <a:ea typeface="Times"/>
                <a:cs typeface="Times"/>
                <a:sym typeface="Times"/>
              </a:defRPr>
            </a:lvl8pPr>
            <a:lvl9pPr lvl="8">
              <a:buNone/>
              <a:defRPr>
                <a:latin typeface="Times"/>
                <a:ea typeface="Times"/>
                <a:cs typeface="Times"/>
                <a:sym typeface="Time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2 Intro">
  <p:cSld name="CUSTOM_1">
    <p:spTree>
      <p:nvGrpSpPr>
        <p:cNvPr id="30" name="Shape 30"/>
        <p:cNvGrpSpPr/>
        <p:nvPr/>
      </p:nvGrpSpPr>
      <p:grpSpPr>
        <a:xfrm>
          <a:off x="0" y="0"/>
          <a:ext cx="0" cy="0"/>
          <a:chOff x="0" y="0"/>
          <a:chExt cx="0" cy="0"/>
        </a:xfrm>
      </p:grpSpPr>
      <p:sp>
        <p:nvSpPr>
          <p:cNvPr id="31" name="Google Shape;31;p4"/>
          <p:cNvSpPr txBox="1"/>
          <p:nvPr>
            <p:ph type="title"/>
          </p:nvPr>
        </p:nvSpPr>
        <p:spPr>
          <a:xfrm>
            <a:off x="6072725" y="1583975"/>
            <a:ext cx="5322600" cy="1324800"/>
          </a:xfrm>
          <a:prstGeom prst="rect">
            <a:avLst/>
          </a:prstGeom>
        </p:spPr>
        <p:txBody>
          <a:bodyPr anchorCtr="0" anchor="t" bIns="121900" lIns="121900" spcFirstLastPara="1" rIns="121900" wrap="square" tIns="121900">
            <a:noAutofit/>
          </a:bodyPr>
          <a:lstStyle>
            <a:lvl1pPr indent="0" lvl="0" marL="0" marR="0" rtl="0" algn="r">
              <a:lnSpc>
                <a:spcPct val="100000"/>
              </a:lnSpc>
              <a:spcBef>
                <a:spcPts val="0"/>
              </a:spcBef>
              <a:spcAft>
                <a:spcPts val="0"/>
              </a:spcAft>
              <a:buClr>
                <a:schemeClr val="dk1"/>
              </a:buClr>
              <a:buSzPts val="7000"/>
              <a:buFont typeface="Aldrich"/>
              <a:buNone/>
              <a:defRPr sz="7000"/>
            </a:lvl1pPr>
            <a:lvl2pPr lvl="1"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2pPr>
            <a:lvl3pPr lvl="2"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3pPr>
            <a:lvl4pPr lvl="3"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4pPr>
            <a:lvl5pPr lvl="4"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5pPr>
            <a:lvl6pPr lvl="5"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6pPr>
            <a:lvl7pPr lvl="6"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7pPr>
            <a:lvl8pPr lvl="7"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8pPr>
            <a:lvl9pPr lvl="8" rtl="0" algn="r">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9pPr>
          </a:lstStyle>
          <a:p/>
        </p:txBody>
      </p:sp>
      <p:sp>
        <p:nvSpPr>
          <p:cNvPr id="32" name="Google Shape;32;p4"/>
          <p:cNvSpPr txBox="1"/>
          <p:nvPr>
            <p:ph idx="1" type="body"/>
          </p:nvPr>
        </p:nvSpPr>
        <p:spPr>
          <a:xfrm>
            <a:off x="6072700" y="2988275"/>
            <a:ext cx="5322600" cy="2235900"/>
          </a:xfrm>
          <a:prstGeom prst="rect">
            <a:avLst/>
          </a:prstGeom>
        </p:spPr>
        <p:txBody>
          <a:bodyPr anchorCtr="0" anchor="t" bIns="121900" lIns="121900" spcFirstLastPara="1" rIns="121900" wrap="square" tIns="121900">
            <a:noAutofit/>
          </a:bodyPr>
          <a:lstStyle>
            <a:lvl1pPr indent="-349250" lvl="0" marL="457200" algn="r">
              <a:spcBef>
                <a:spcPts val="0"/>
              </a:spcBef>
              <a:spcAft>
                <a:spcPts val="0"/>
              </a:spcAft>
              <a:buSzPts val="1900"/>
              <a:buChar char="●"/>
              <a:defRPr/>
            </a:lvl1pPr>
            <a:lvl2pPr indent="-349250" lvl="1" marL="914400" algn="r">
              <a:spcBef>
                <a:spcPts val="2100"/>
              </a:spcBef>
              <a:spcAft>
                <a:spcPts val="0"/>
              </a:spcAft>
              <a:buSzPts val="1900"/>
              <a:buChar char="○"/>
              <a:defRPr/>
            </a:lvl2pPr>
            <a:lvl3pPr indent="-349250" lvl="2" marL="1371600" algn="r">
              <a:spcBef>
                <a:spcPts val="2100"/>
              </a:spcBef>
              <a:spcAft>
                <a:spcPts val="0"/>
              </a:spcAft>
              <a:buSzPts val="1900"/>
              <a:buChar char="■"/>
              <a:defRPr/>
            </a:lvl3pPr>
            <a:lvl4pPr indent="-349250" lvl="3" marL="1828800" algn="r">
              <a:spcBef>
                <a:spcPts val="2100"/>
              </a:spcBef>
              <a:spcAft>
                <a:spcPts val="0"/>
              </a:spcAft>
              <a:buSzPts val="1900"/>
              <a:buChar char="●"/>
              <a:defRPr/>
            </a:lvl4pPr>
            <a:lvl5pPr indent="-349250" lvl="4" marL="2286000" algn="r">
              <a:spcBef>
                <a:spcPts val="2100"/>
              </a:spcBef>
              <a:spcAft>
                <a:spcPts val="0"/>
              </a:spcAft>
              <a:buSzPts val="1900"/>
              <a:buChar char="○"/>
              <a:defRPr/>
            </a:lvl5pPr>
            <a:lvl6pPr indent="-349250" lvl="5" marL="2743200" algn="r">
              <a:spcBef>
                <a:spcPts val="2100"/>
              </a:spcBef>
              <a:spcAft>
                <a:spcPts val="0"/>
              </a:spcAft>
              <a:buSzPts val="1900"/>
              <a:buChar char="■"/>
              <a:defRPr/>
            </a:lvl6pPr>
            <a:lvl7pPr indent="-349250" lvl="6" marL="3200400" algn="r">
              <a:spcBef>
                <a:spcPts val="2100"/>
              </a:spcBef>
              <a:spcAft>
                <a:spcPts val="0"/>
              </a:spcAft>
              <a:buSzPts val="1900"/>
              <a:buChar char="●"/>
              <a:defRPr/>
            </a:lvl7pPr>
            <a:lvl8pPr indent="-349250" lvl="7" marL="3657600" algn="r">
              <a:spcBef>
                <a:spcPts val="2100"/>
              </a:spcBef>
              <a:spcAft>
                <a:spcPts val="0"/>
              </a:spcAft>
              <a:buSzPts val="1900"/>
              <a:buChar char="○"/>
              <a:defRPr/>
            </a:lvl8pPr>
            <a:lvl9pPr indent="-349250" lvl="8" marL="4114800" algn="r">
              <a:spcBef>
                <a:spcPts val="2100"/>
              </a:spcBef>
              <a:spcAft>
                <a:spcPts val="2100"/>
              </a:spcAft>
              <a:buSzPts val="1900"/>
              <a:buChar char="■"/>
              <a:defRPr/>
            </a:lvl9pPr>
          </a:lstStyle>
          <a:p/>
        </p:txBody>
      </p:sp>
      <p:sp>
        <p:nvSpPr>
          <p:cNvPr id="33" name="Google Shape;33;p4"/>
          <p:cNvSpPr txBox="1"/>
          <p:nvPr>
            <p:ph idx="12" type="sldNum"/>
          </p:nvPr>
        </p:nvSpPr>
        <p:spPr>
          <a:xfrm>
            <a:off x="11409045" y="6333134"/>
            <a:ext cx="731700" cy="525000"/>
          </a:xfrm>
          <a:prstGeom prst="rect">
            <a:avLst/>
          </a:prstGeom>
        </p:spPr>
        <p:txBody>
          <a:bodyPr anchorCtr="0" anchor="t" bIns="121900" lIns="121900" spcFirstLastPara="1" rIns="121900" wrap="square" tIns="121900">
            <a:noAutofit/>
          </a:bodyPr>
          <a:lstStyle>
            <a:lvl1pPr lvl="0">
              <a:buNone/>
              <a:defRPr>
                <a:latin typeface="Times"/>
                <a:ea typeface="Times"/>
                <a:cs typeface="Times"/>
                <a:sym typeface="Times"/>
              </a:defRPr>
            </a:lvl1pPr>
            <a:lvl2pPr lvl="1">
              <a:buNone/>
              <a:defRPr>
                <a:latin typeface="Times"/>
                <a:ea typeface="Times"/>
                <a:cs typeface="Times"/>
                <a:sym typeface="Times"/>
              </a:defRPr>
            </a:lvl2pPr>
            <a:lvl3pPr lvl="2">
              <a:buNone/>
              <a:defRPr>
                <a:latin typeface="Times"/>
                <a:ea typeface="Times"/>
                <a:cs typeface="Times"/>
                <a:sym typeface="Times"/>
              </a:defRPr>
            </a:lvl3pPr>
            <a:lvl4pPr lvl="3">
              <a:buNone/>
              <a:defRPr>
                <a:latin typeface="Times"/>
                <a:ea typeface="Times"/>
                <a:cs typeface="Times"/>
                <a:sym typeface="Times"/>
              </a:defRPr>
            </a:lvl4pPr>
            <a:lvl5pPr lvl="4">
              <a:buNone/>
              <a:defRPr>
                <a:latin typeface="Times"/>
                <a:ea typeface="Times"/>
                <a:cs typeface="Times"/>
                <a:sym typeface="Times"/>
              </a:defRPr>
            </a:lvl5pPr>
            <a:lvl6pPr lvl="5">
              <a:buNone/>
              <a:defRPr>
                <a:latin typeface="Times"/>
                <a:ea typeface="Times"/>
                <a:cs typeface="Times"/>
                <a:sym typeface="Times"/>
              </a:defRPr>
            </a:lvl6pPr>
            <a:lvl7pPr lvl="6">
              <a:buNone/>
              <a:defRPr>
                <a:latin typeface="Times"/>
                <a:ea typeface="Times"/>
                <a:cs typeface="Times"/>
                <a:sym typeface="Times"/>
              </a:defRPr>
            </a:lvl7pPr>
            <a:lvl8pPr lvl="7">
              <a:buNone/>
              <a:defRPr>
                <a:latin typeface="Times"/>
                <a:ea typeface="Times"/>
                <a:cs typeface="Times"/>
                <a:sym typeface="Times"/>
              </a:defRPr>
            </a:lvl8pPr>
            <a:lvl9pPr lvl="8">
              <a:buNone/>
              <a:defRPr>
                <a:latin typeface="Times"/>
                <a:ea typeface="Times"/>
                <a:cs typeface="Times"/>
                <a:sym typeface="Times"/>
              </a:defRPr>
            </a:lvl9pPr>
          </a:lstStyle>
          <a:p>
            <a:pPr indent="0" lvl="0" marL="0" rtl="0" algn="r">
              <a:spcBef>
                <a:spcPts val="0"/>
              </a:spcBef>
              <a:spcAft>
                <a:spcPts val="0"/>
              </a:spcAft>
              <a:buNone/>
            </a:pPr>
            <a:fld id="{00000000-1234-1234-1234-123412341234}" type="slidenum">
              <a:rPr lang="en"/>
              <a:t>‹#›</a:t>
            </a:fld>
            <a:endParaRPr/>
          </a:p>
        </p:txBody>
      </p:sp>
      <p:grpSp>
        <p:nvGrpSpPr>
          <p:cNvPr id="34" name="Google Shape;34;p4"/>
          <p:cNvGrpSpPr/>
          <p:nvPr/>
        </p:nvGrpSpPr>
        <p:grpSpPr>
          <a:xfrm>
            <a:off x="0" y="1"/>
            <a:ext cx="11776054" cy="6353432"/>
            <a:chOff x="-12" y="-20554"/>
            <a:chExt cx="10012800" cy="5456400"/>
          </a:xfrm>
        </p:grpSpPr>
        <p:cxnSp>
          <p:nvCxnSpPr>
            <p:cNvPr id="35" name="Google Shape;35;p4"/>
            <p:cNvCxnSpPr/>
            <p:nvPr/>
          </p:nvCxnSpPr>
          <p:spPr>
            <a:xfrm>
              <a:off x="-12" y="5435846"/>
              <a:ext cx="10012800" cy="0"/>
            </a:xfrm>
            <a:prstGeom prst="straightConnector1">
              <a:avLst/>
            </a:prstGeom>
            <a:noFill/>
            <a:ln cap="flat" cmpd="sng" w="9525">
              <a:solidFill>
                <a:schemeClr val="dk1"/>
              </a:solidFill>
              <a:prstDash val="solid"/>
              <a:round/>
              <a:headEnd len="sm" w="sm" type="none"/>
              <a:tailEnd len="sm" w="sm" type="none"/>
            </a:ln>
          </p:spPr>
        </p:cxnSp>
        <p:cxnSp>
          <p:nvCxnSpPr>
            <p:cNvPr id="36" name="Google Shape;36;p4"/>
            <p:cNvCxnSpPr/>
            <p:nvPr/>
          </p:nvCxnSpPr>
          <p:spPr>
            <a:xfrm rot="10800000">
              <a:off x="10012788" y="-20554"/>
              <a:ext cx="0" cy="5456400"/>
            </a:xfrm>
            <a:prstGeom prst="straightConnector1">
              <a:avLst/>
            </a:prstGeom>
            <a:noFill/>
            <a:ln cap="flat" cmpd="sng" w="9525">
              <a:solidFill>
                <a:schemeClr val="dk1"/>
              </a:solidFill>
              <a:prstDash val="solid"/>
              <a:round/>
              <a:headEnd len="sm" w="sm" type="none"/>
              <a:tailEnd len="sm" w="sm" type="none"/>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3 Talking Points">
  <p:cSld name="CUSTOM_2">
    <p:spTree>
      <p:nvGrpSpPr>
        <p:cNvPr id="37" name="Shape 37"/>
        <p:cNvGrpSpPr/>
        <p:nvPr/>
      </p:nvGrpSpPr>
      <p:grpSpPr>
        <a:xfrm>
          <a:off x="0" y="0"/>
          <a:ext cx="0" cy="0"/>
          <a:chOff x="0" y="0"/>
          <a:chExt cx="0" cy="0"/>
        </a:xfrm>
      </p:grpSpPr>
      <p:sp>
        <p:nvSpPr>
          <p:cNvPr id="38" name="Google Shape;38;p5"/>
          <p:cNvSpPr txBox="1"/>
          <p:nvPr>
            <p:ph type="title"/>
          </p:nvPr>
        </p:nvSpPr>
        <p:spPr>
          <a:xfrm>
            <a:off x="720400" y="669575"/>
            <a:ext cx="110559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39" name="Google Shape;39;p5"/>
          <p:cNvSpPr txBox="1"/>
          <p:nvPr>
            <p:ph idx="1" type="body"/>
          </p:nvPr>
        </p:nvSpPr>
        <p:spPr>
          <a:xfrm>
            <a:off x="720400" y="2000625"/>
            <a:ext cx="9882900" cy="40365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a:lvl1pPr>
            <a:lvl2pPr indent="-349250" lvl="1" marL="914400" rtl="0">
              <a:spcBef>
                <a:spcPts val="2100"/>
              </a:spcBef>
              <a:spcAft>
                <a:spcPts val="0"/>
              </a:spcAft>
              <a:buSzPts val="1900"/>
              <a:buChar char="○"/>
              <a:defRPr/>
            </a:lvl2pPr>
            <a:lvl3pPr indent="-349250" lvl="2" marL="1371600" rtl="0">
              <a:spcBef>
                <a:spcPts val="2100"/>
              </a:spcBef>
              <a:spcAft>
                <a:spcPts val="0"/>
              </a:spcAft>
              <a:buSzPts val="1900"/>
              <a:buChar char="■"/>
              <a:defRPr/>
            </a:lvl3pPr>
            <a:lvl4pPr indent="-349250" lvl="3" marL="1828800" rtl="0">
              <a:spcBef>
                <a:spcPts val="2100"/>
              </a:spcBef>
              <a:spcAft>
                <a:spcPts val="0"/>
              </a:spcAft>
              <a:buSzPts val="1900"/>
              <a:buChar char="●"/>
              <a:defRPr/>
            </a:lvl4pPr>
            <a:lvl5pPr indent="-349250" lvl="4" marL="2286000" rtl="0">
              <a:spcBef>
                <a:spcPts val="2100"/>
              </a:spcBef>
              <a:spcAft>
                <a:spcPts val="0"/>
              </a:spcAft>
              <a:buSzPts val="1900"/>
              <a:buChar char="○"/>
              <a:defRPr/>
            </a:lvl5pPr>
            <a:lvl6pPr indent="-349250" lvl="5" marL="2743200" rtl="0">
              <a:spcBef>
                <a:spcPts val="2100"/>
              </a:spcBef>
              <a:spcAft>
                <a:spcPts val="0"/>
              </a:spcAft>
              <a:buSzPts val="1900"/>
              <a:buChar char="■"/>
              <a:defRPr/>
            </a:lvl6pPr>
            <a:lvl7pPr indent="-349250" lvl="6" marL="3200400" rtl="0">
              <a:spcBef>
                <a:spcPts val="2100"/>
              </a:spcBef>
              <a:spcAft>
                <a:spcPts val="0"/>
              </a:spcAft>
              <a:buSzPts val="1900"/>
              <a:buChar char="●"/>
              <a:defRPr/>
            </a:lvl7pPr>
            <a:lvl8pPr indent="-349250" lvl="7" marL="3657600" rtl="0">
              <a:spcBef>
                <a:spcPts val="2100"/>
              </a:spcBef>
              <a:spcAft>
                <a:spcPts val="0"/>
              </a:spcAft>
              <a:buSzPts val="1900"/>
              <a:buChar char="○"/>
              <a:defRPr/>
            </a:lvl8pPr>
            <a:lvl9pPr indent="-349250" lvl="8" marL="4114800" rtl="0">
              <a:spcBef>
                <a:spcPts val="2100"/>
              </a:spcBef>
              <a:spcAft>
                <a:spcPts val="2100"/>
              </a:spcAft>
              <a:buSzPts val="1900"/>
              <a:buChar char="■"/>
              <a:defRPr/>
            </a:lvl9pPr>
          </a:lstStyle>
          <a:p/>
        </p:txBody>
      </p:sp>
      <p:sp>
        <p:nvSpPr>
          <p:cNvPr id="40" name="Google Shape;40;p5"/>
          <p:cNvSpPr txBox="1"/>
          <p:nvPr>
            <p:ph idx="12" type="sldNum"/>
          </p:nvPr>
        </p:nvSpPr>
        <p:spPr>
          <a:xfrm>
            <a:off x="11409045" y="6333134"/>
            <a:ext cx="731700" cy="525000"/>
          </a:xfrm>
          <a:prstGeom prst="rect">
            <a:avLst/>
          </a:prstGeom>
        </p:spPr>
        <p:txBody>
          <a:bodyPr anchorCtr="0" anchor="t" bIns="121900" lIns="121900" spcFirstLastPara="1" rIns="121900" wrap="square" tIns="121900">
            <a:noAutofit/>
          </a:bodyPr>
          <a:lstStyle>
            <a:lvl1pPr lvl="0">
              <a:buNone/>
              <a:defRPr>
                <a:latin typeface="Times"/>
                <a:ea typeface="Times"/>
                <a:cs typeface="Times"/>
                <a:sym typeface="Times"/>
              </a:defRPr>
            </a:lvl1pPr>
            <a:lvl2pPr lvl="1">
              <a:buNone/>
              <a:defRPr>
                <a:latin typeface="Times"/>
                <a:ea typeface="Times"/>
                <a:cs typeface="Times"/>
                <a:sym typeface="Times"/>
              </a:defRPr>
            </a:lvl2pPr>
            <a:lvl3pPr lvl="2">
              <a:buNone/>
              <a:defRPr>
                <a:latin typeface="Times"/>
                <a:ea typeface="Times"/>
                <a:cs typeface="Times"/>
                <a:sym typeface="Times"/>
              </a:defRPr>
            </a:lvl3pPr>
            <a:lvl4pPr lvl="3">
              <a:buNone/>
              <a:defRPr>
                <a:latin typeface="Times"/>
                <a:ea typeface="Times"/>
                <a:cs typeface="Times"/>
                <a:sym typeface="Times"/>
              </a:defRPr>
            </a:lvl4pPr>
            <a:lvl5pPr lvl="4">
              <a:buNone/>
              <a:defRPr>
                <a:latin typeface="Times"/>
                <a:ea typeface="Times"/>
                <a:cs typeface="Times"/>
                <a:sym typeface="Times"/>
              </a:defRPr>
            </a:lvl5pPr>
            <a:lvl6pPr lvl="5">
              <a:buNone/>
              <a:defRPr>
                <a:latin typeface="Times"/>
                <a:ea typeface="Times"/>
                <a:cs typeface="Times"/>
                <a:sym typeface="Times"/>
              </a:defRPr>
            </a:lvl6pPr>
            <a:lvl7pPr lvl="6">
              <a:buNone/>
              <a:defRPr>
                <a:latin typeface="Times"/>
                <a:ea typeface="Times"/>
                <a:cs typeface="Times"/>
                <a:sym typeface="Times"/>
              </a:defRPr>
            </a:lvl7pPr>
            <a:lvl8pPr lvl="7">
              <a:buNone/>
              <a:defRPr>
                <a:latin typeface="Times"/>
                <a:ea typeface="Times"/>
                <a:cs typeface="Times"/>
                <a:sym typeface="Times"/>
              </a:defRPr>
            </a:lvl8pPr>
            <a:lvl9pPr lvl="8">
              <a:buNone/>
              <a:defRPr>
                <a:latin typeface="Times"/>
                <a:ea typeface="Times"/>
                <a:cs typeface="Times"/>
                <a:sym typeface="Time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4 Section Title">
  <p:cSld name="CUSTOM_3">
    <p:spTree>
      <p:nvGrpSpPr>
        <p:cNvPr id="41" name="Shape 41"/>
        <p:cNvGrpSpPr/>
        <p:nvPr/>
      </p:nvGrpSpPr>
      <p:grpSpPr>
        <a:xfrm>
          <a:off x="0" y="0"/>
          <a:ext cx="0" cy="0"/>
          <a:chOff x="0" y="0"/>
          <a:chExt cx="0" cy="0"/>
        </a:xfrm>
      </p:grpSpPr>
      <p:sp>
        <p:nvSpPr>
          <p:cNvPr id="42" name="Google Shape;42;p6"/>
          <p:cNvSpPr txBox="1"/>
          <p:nvPr>
            <p:ph idx="1" type="body"/>
          </p:nvPr>
        </p:nvSpPr>
        <p:spPr>
          <a:xfrm>
            <a:off x="362200" y="4118325"/>
            <a:ext cx="10441200" cy="20751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43" name="Google Shape;43;p6"/>
          <p:cNvSpPr txBox="1"/>
          <p:nvPr>
            <p:ph type="title"/>
          </p:nvPr>
        </p:nvSpPr>
        <p:spPr>
          <a:xfrm>
            <a:off x="362200" y="3041475"/>
            <a:ext cx="10441200" cy="763500"/>
          </a:xfrm>
          <a:prstGeom prst="rect">
            <a:avLst/>
          </a:prstGeom>
        </p:spPr>
        <p:txBody>
          <a:bodyPr anchorCtr="0" anchor="t" bIns="121900" lIns="121900" spcFirstLastPara="1" rIns="121900" wrap="square" tIns="121900">
            <a:noAutofit/>
          </a:bodyPr>
          <a:lstStyle>
            <a:lvl1pPr indent="0" lvl="0" marL="0" marR="0" rtl="0" algn="l">
              <a:lnSpc>
                <a:spcPct val="80000"/>
              </a:lnSpc>
              <a:spcBef>
                <a:spcPts val="0"/>
              </a:spcBef>
              <a:spcAft>
                <a:spcPts val="0"/>
              </a:spcAft>
              <a:buClr>
                <a:schemeClr val="dk1"/>
              </a:buClr>
              <a:buSzPts val="7200"/>
              <a:buFont typeface="Aldrich"/>
              <a:buNone/>
              <a:defRPr sz="7200"/>
            </a:lvl1pPr>
            <a:lvl2pPr lvl="1" rtl="0">
              <a:lnSpc>
                <a:spcPct val="80000"/>
              </a:lnSpc>
              <a:spcBef>
                <a:spcPts val="0"/>
              </a:spcBef>
              <a:spcAft>
                <a:spcPts val="0"/>
              </a:spcAft>
              <a:buClr>
                <a:schemeClr val="dk1"/>
              </a:buClr>
              <a:buSzPts val="7200"/>
              <a:buFont typeface="Abril Fatface"/>
              <a:buNone/>
              <a:defRPr sz="7200">
                <a:solidFill>
                  <a:schemeClr val="dk1"/>
                </a:solidFill>
                <a:latin typeface="Abril Fatface"/>
                <a:ea typeface="Abril Fatface"/>
                <a:cs typeface="Abril Fatface"/>
                <a:sym typeface="Abril Fatface"/>
              </a:defRPr>
            </a:lvl2pPr>
            <a:lvl3pPr lvl="2" rtl="0">
              <a:lnSpc>
                <a:spcPct val="80000"/>
              </a:lnSpc>
              <a:spcBef>
                <a:spcPts val="0"/>
              </a:spcBef>
              <a:spcAft>
                <a:spcPts val="0"/>
              </a:spcAft>
              <a:buClr>
                <a:schemeClr val="dk1"/>
              </a:buClr>
              <a:buSzPts val="7200"/>
              <a:buFont typeface="Abril Fatface"/>
              <a:buNone/>
              <a:defRPr sz="7200">
                <a:solidFill>
                  <a:schemeClr val="dk1"/>
                </a:solidFill>
                <a:latin typeface="Abril Fatface"/>
                <a:ea typeface="Abril Fatface"/>
                <a:cs typeface="Abril Fatface"/>
                <a:sym typeface="Abril Fatface"/>
              </a:defRPr>
            </a:lvl3pPr>
            <a:lvl4pPr lvl="3" rtl="0">
              <a:lnSpc>
                <a:spcPct val="80000"/>
              </a:lnSpc>
              <a:spcBef>
                <a:spcPts val="0"/>
              </a:spcBef>
              <a:spcAft>
                <a:spcPts val="0"/>
              </a:spcAft>
              <a:buClr>
                <a:schemeClr val="dk1"/>
              </a:buClr>
              <a:buSzPts val="7200"/>
              <a:buFont typeface="Abril Fatface"/>
              <a:buNone/>
              <a:defRPr sz="7200">
                <a:solidFill>
                  <a:schemeClr val="dk1"/>
                </a:solidFill>
                <a:latin typeface="Abril Fatface"/>
                <a:ea typeface="Abril Fatface"/>
                <a:cs typeface="Abril Fatface"/>
                <a:sym typeface="Abril Fatface"/>
              </a:defRPr>
            </a:lvl4pPr>
            <a:lvl5pPr lvl="4" rtl="0">
              <a:lnSpc>
                <a:spcPct val="80000"/>
              </a:lnSpc>
              <a:spcBef>
                <a:spcPts val="0"/>
              </a:spcBef>
              <a:spcAft>
                <a:spcPts val="0"/>
              </a:spcAft>
              <a:buClr>
                <a:schemeClr val="dk1"/>
              </a:buClr>
              <a:buSzPts val="7200"/>
              <a:buFont typeface="Abril Fatface"/>
              <a:buNone/>
              <a:defRPr sz="7200">
                <a:solidFill>
                  <a:schemeClr val="dk1"/>
                </a:solidFill>
                <a:latin typeface="Abril Fatface"/>
                <a:ea typeface="Abril Fatface"/>
                <a:cs typeface="Abril Fatface"/>
                <a:sym typeface="Abril Fatface"/>
              </a:defRPr>
            </a:lvl5pPr>
            <a:lvl6pPr lvl="5" rtl="0">
              <a:lnSpc>
                <a:spcPct val="80000"/>
              </a:lnSpc>
              <a:spcBef>
                <a:spcPts val="0"/>
              </a:spcBef>
              <a:spcAft>
                <a:spcPts val="0"/>
              </a:spcAft>
              <a:buClr>
                <a:schemeClr val="dk1"/>
              </a:buClr>
              <a:buSzPts val="7200"/>
              <a:buFont typeface="Abril Fatface"/>
              <a:buNone/>
              <a:defRPr sz="7200">
                <a:solidFill>
                  <a:schemeClr val="dk1"/>
                </a:solidFill>
                <a:latin typeface="Abril Fatface"/>
                <a:ea typeface="Abril Fatface"/>
                <a:cs typeface="Abril Fatface"/>
                <a:sym typeface="Abril Fatface"/>
              </a:defRPr>
            </a:lvl6pPr>
            <a:lvl7pPr lvl="6" rtl="0">
              <a:lnSpc>
                <a:spcPct val="80000"/>
              </a:lnSpc>
              <a:spcBef>
                <a:spcPts val="0"/>
              </a:spcBef>
              <a:spcAft>
                <a:spcPts val="0"/>
              </a:spcAft>
              <a:buClr>
                <a:schemeClr val="dk1"/>
              </a:buClr>
              <a:buSzPts val="7200"/>
              <a:buFont typeface="Abril Fatface"/>
              <a:buNone/>
              <a:defRPr sz="7200">
                <a:solidFill>
                  <a:schemeClr val="dk1"/>
                </a:solidFill>
                <a:latin typeface="Abril Fatface"/>
                <a:ea typeface="Abril Fatface"/>
                <a:cs typeface="Abril Fatface"/>
                <a:sym typeface="Abril Fatface"/>
              </a:defRPr>
            </a:lvl7pPr>
            <a:lvl8pPr lvl="7" rtl="0">
              <a:lnSpc>
                <a:spcPct val="80000"/>
              </a:lnSpc>
              <a:spcBef>
                <a:spcPts val="0"/>
              </a:spcBef>
              <a:spcAft>
                <a:spcPts val="0"/>
              </a:spcAft>
              <a:buClr>
                <a:schemeClr val="dk1"/>
              </a:buClr>
              <a:buSzPts val="7200"/>
              <a:buFont typeface="Abril Fatface"/>
              <a:buNone/>
              <a:defRPr sz="7200">
                <a:solidFill>
                  <a:schemeClr val="dk1"/>
                </a:solidFill>
                <a:latin typeface="Abril Fatface"/>
                <a:ea typeface="Abril Fatface"/>
                <a:cs typeface="Abril Fatface"/>
                <a:sym typeface="Abril Fatface"/>
              </a:defRPr>
            </a:lvl8pPr>
            <a:lvl9pPr lvl="8" rtl="0">
              <a:lnSpc>
                <a:spcPct val="80000"/>
              </a:lnSpc>
              <a:spcBef>
                <a:spcPts val="0"/>
              </a:spcBef>
              <a:spcAft>
                <a:spcPts val="0"/>
              </a:spcAft>
              <a:buClr>
                <a:schemeClr val="dk1"/>
              </a:buClr>
              <a:buSzPts val="7200"/>
              <a:buFont typeface="Abril Fatface"/>
              <a:buNone/>
              <a:defRPr sz="7200">
                <a:solidFill>
                  <a:schemeClr val="dk1"/>
                </a:solidFill>
                <a:latin typeface="Abril Fatface"/>
                <a:ea typeface="Abril Fatface"/>
                <a:cs typeface="Abril Fatface"/>
                <a:sym typeface="Abril Fatface"/>
              </a:defRPr>
            </a:lvl9pPr>
          </a:lstStyle>
          <a:p/>
        </p:txBody>
      </p:sp>
      <p:sp>
        <p:nvSpPr>
          <p:cNvPr id="44" name="Google Shape;44;p6"/>
          <p:cNvSpPr txBox="1"/>
          <p:nvPr>
            <p:ph idx="12" type="sldNum"/>
          </p:nvPr>
        </p:nvSpPr>
        <p:spPr>
          <a:xfrm>
            <a:off x="11409045" y="6333134"/>
            <a:ext cx="731700" cy="525000"/>
          </a:xfrm>
          <a:prstGeom prst="rect">
            <a:avLst/>
          </a:prstGeom>
        </p:spPr>
        <p:txBody>
          <a:bodyPr anchorCtr="0" anchor="t" bIns="121900" lIns="121900" spcFirstLastPara="1" rIns="121900" wrap="square" tIns="121900">
            <a:noAutofit/>
          </a:bodyPr>
          <a:lstStyle>
            <a:lvl1pPr lvl="0">
              <a:buNone/>
              <a:defRPr>
                <a:latin typeface="Times"/>
                <a:ea typeface="Times"/>
                <a:cs typeface="Times"/>
                <a:sym typeface="Times"/>
              </a:defRPr>
            </a:lvl1pPr>
            <a:lvl2pPr lvl="1">
              <a:buNone/>
              <a:defRPr>
                <a:latin typeface="Times"/>
                <a:ea typeface="Times"/>
                <a:cs typeface="Times"/>
                <a:sym typeface="Times"/>
              </a:defRPr>
            </a:lvl2pPr>
            <a:lvl3pPr lvl="2">
              <a:buNone/>
              <a:defRPr>
                <a:latin typeface="Times"/>
                <a:ea typeface="Times"/>
                <a:cs typeface="Times"/>
                <a:sym typeface="Times"/>
              </a:defRPr>
            </a:lvl3pPr>
            <a:lvl4pPr lvl="3">
              <a:buNone/>
              <a:defRPr>
                <a:latin typeface="Times"/>
                <a:ea typeface="Times"/>
                <a:cs typeface="Times"/>
                <a:sym typeface="Times"/>
              </a:defRPr>
            </a:lvl4pPr>
            <a:lvl5pPr lvl="4">
              <a:buNone/>
              <a:defRPr>
                <a:latin typeface="Times"/>
                <a:ea typeface="Times"/>
                <a:cs typeface="Times"/>
                <a:sym typeface="Times"/>
              </a:defRPr>
            </a:lvl5pPr>
            <a:lvl6pPr lvl="5">
              <a:buNone/>
              <a:defRPr>
                <a:latin typeface="Times"/>
                <a:ea typeface="Times"/>
                <a:cs typeface="Times"/>
                <a:sym typeface="Times"/>
              </a:defRPr>
            </a:lvl6pPr>
            <a:lvl7pPr lvl="6">
              <a:buNone/>
              <a:defRPr>
                <a:latin typeface="Times"/>
                <a:ea typeface="Times"/>
                <a:cs typeface="Times"/>
                <a:sym typeface="Times"/>
              </a:defRPr>
            </a:lvl7pPr>
            <a:lvl8pPr lvl="7">
              <a:buNone/>
              <a:defRPr>
                <a:latin typeface="Times"/>
                <a:ea typeface="Times"/>
                <a:cs typeface="Times"/>
                <a:sym typeface="Times"/>
              </a:defRPr>
            </a:lvl8pPr>
            <a:lvl9pPr lvl="8">
              <a:buNone/>
              <a:defRPr>
                <a:latin typeface="Times"/>
                <a:ea typeface="Times"/>
                <a:cs typeface="Times"/>
                <a:sym typeface="Times"/>
              </a:defRPr>
            </a:lvl9pPr>
          </a:lstStyle>
          <a:p>
            <a:pPr indent="0" lvl="0" marL="0" rtl="0" algn="r">
              <a:spcBef>
                <a:spcPts val="0"/>
              </a:spcBef>
              <a:spcAft>
                <a:spcPts val="0"/>
              </a:spcAft>
              <a:buNone/>
            </a:pPr>
            <a:fld id="{00000000-1234-1234-1234-123412341234}" type="slidenum">
              <a:rPr lang="en"/>
              <a:t>‹#›</a:t>
            </a:fld>
            <a:endParaRPr/>
          </a:p>
        </p:txBody>
      </p:sp>
      <p:grpSp>
        <p:nvGrpSpPr>
          <p:cNvPr id="45" name="Google Shape;45;p6"/>
          <p:cNvGrpSpPr/>
          <p:nvPr/>
        </p:nvGrpSpPr>
        <p:grpSpPr>
          <a:xfrm>
            <a:off x="0" y="4"/>
            <a:ext cx="11352513" cy="5008430"/>
            <a:chOff x="-12" y="-20554"/>
            <a:chExt cx="10012800" cy="5456400"/>
          </a:xfrm>
        </p:grpSpPr>
        <p:cxnSp>
          <p:nvCxnSpPr>
            <p:cNvPr id="46" name="Google Shape;46;p6"/>
            <p:cNvCxnSpPr/>
            <p:nvPr/>
          </p:nvCxnSpPr>
          <p:spPr>
            <a:xfrm>
              <a:off x="-12" y="5435846"/>
              <a:ext cx="10012800" cy="0"/>
            </a:xfrm>
            <a:prstGeom prst="straightConnector1">
              <a:avLst/>
            </a:prstGeom>
            <a:noFill/>
            <a:ln cap="flat" cmpd="sng" w="9525">
              <a:solidFill>
                <a:schemeClr val="dk1"/>
              </a:solidFill>
              <a:prstDash val="solid"/>
              <a:round/>
              <a:headEnd len="sm" w="sm" type="none"/>
              <a:tailEnd len="sm" w="sm" type="none"/>
            </a:ln>
          </p:spPr>
        </p:cxnSp>
        <p:cxnSp>
          <p:nvCxnSpPr>
            <p:cNvPr id="47" name="Google Shape;47;p6"/>
            <p:cNvCxnSpPr/>
            <p:nvPr/>
          </p:nvCxnSpPr>
          <p:spPr>
            <a:xfrm rot="10800000">
              <a:off x="10012788" y="-20554"/>
              <a:ext cx="0" cy="5456400"/>
            </a:xfrm>
            <a:prstGeom prst="straightConnector1">
              <a:avLst/>
            </a:prstGeom>
            <a:noFill/>
            <a:ln cap="flat" cmpd="sng" w="9525">
              <a:solidFill>
                <a:schemeClr val="dk1"/>
              </a:solidFill>
              <a:prstDash val="solid"/>
              <a:round/>
              <a:headEnd len="sm" w="sm" type="none"/>
              <a:tailEnd len="sm" w="sm" type="none"/>
            </a:ln>
          </p:spPr>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6 Two columns">
  <p:cSld name="CUSTOM_4">
    <p:spTree>
      <p:nvGrpSpPr>
        <p:cNvPr id="48" name="Shape 48"/>
        <p:cNvGrpSpPr/>
        <p:nvPr/>
      </p:nvGrpSpPr>
      <p:grpSpPr>
        <a:xfrm>
          <a:off x="0" y="0"/>
          <a:ext cx="0" cy="0"/>
          <a:chOff x="0" y="0"/>
          <a:chExt cx="0" cy="0"/>
        </a:xfrm>
      </p:grpSpPr>
      <p:grpSp>
        <p:nvGrpSpPr>
          <p:cNvPr id="49" name="Google Shape;49;p7"/>
          <p:cNvGrpSpPr/>
          <p:nvPr/>
        </p:nvGrpSpPr>
        <p:grpSpPr>
          <a:xfrm>
            <a:off x="0" y="0"/>
            <a:ext cx="11667916" cy="6270495"/>
            <a:chOff x="-12" y="-20554"/>
            <a:chExt cx="10012800" cy="5456400"/>
          </a:xfrm>
        </p:grpSpPr>
        <p:cxnSp>
          <p:nvCxnSpPr>
            <p:cNvPr id="50" name="Google Shape;50;p7"/>
            <p:cNvCxnSpPr/>
            <p:nvPr/>
          </p:nvCxnSpPr>
          <p:spPr>
            <a:xfrm>
              <a:off x="-12" y="5435846"/>
              <a:ext cx="10012800" cy="0"/>
            </a:xfrm>
            <a:prstGeom prst="straightConnector1">
              <a:avLst/>
            </a:prstGeom>
            <a:noFill/>
            <a:ln cap="flat" cmpd="sng" w="9525">
              <a:solidFill>
                <a:schemeClr val="dk1"/>
              </a:solidFill>
              <a:prstDash val="solid"/>
              <a:round/>
              <a:headEnd len="sm" w="sm" type="none"/>
              <a:tailEnd len="sm" w="sm" type="none"/>
            </a:ln>
          </p:spPr>
        </p:cxnSp>
        <p:cxnSp>
          <p:nvCxnSpPr>
            <p:cNvPr id="51" name="Google Shape;51;p7"/>
            <p:cNvCxnSpPr/>
            <p:nvPr/>
          </p:nvCxnSpPr>
          <p:spPr>
            <a:xfrm rot="10800000">
              <a:off x="10012788" y="-20554"/>
              <a:ext cx="0" cy="5456400"/>
            </a:xfrm>
            <a:prstGeom prst="straightConnector1">
              <a:avLst/>
            </a:prstGeom>
            <a:noFill/>
            <a:ln cap="flat" cmpd="sng" w="9525">
              <a:solidFill>
                <a:schemeClr val="dk1"/>
              </a:solidFill>
              <a:prstDash val="solid"/>
              <a:round/>
              <a:headEnd len="sm" w="sm" type="none"/>
              <a:tailEnd len="sm" w="sm" type="none"/>
            </a:ln>
          </p:spPr>
        </p:cxnSp>
      </p:grpSp>
      <p:sp>
        <p:nvSpPr>
          <p:cNvPr id="52" name="Google Shape;52;p7"/>
          <p:cNvSpPr txBox="1"/>
          <p:nvPr>
            <p:ph idx="1" type="subTitle"/>
          </p:nvPr>
        </p:nvSpPr>
        <p:spPr>
          <a:xfrm>
            <a:off x="873360" y="1813775"/>
            <a:ext cx="4961100" cy="717900"/>
          </a:xfrm>
          <a:prstGeom prst="rect">
            <a:avLst/>
          </a:prstGeom>
        </p:spPr>
        <p:txBody>
          <a:bodyPr anchorCtr="0" anchor="t" bIns="121900" lIns="121900" spcFirstLastPara="1" rIns="121900" wrap="square" tIns="121900">
            <a:noAutofit/>
          </a:bodyPr>
          <a:lstStyle>
            <a:lvl1pPr lvl="0" rtl="0">
              <a:spcBef>
                <a:spcPts val="0"/>
              </a:spcBef>
              <a:spcAft>
                <a:spcPts val="0"/>
              </a:spcAft>
              <a:buSzPts val="2100"/>
              <a:buNone/>
              <a:defRPr b="1" sz="2100"/>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53" name="Google Shape;53;p7"/>
          <p:cNvSpPr txBox="1"/>
          <p:nvPr>
            <p:ph idx="2" type="subTitle"/>
          </p:nvPr>
        </p:nvSpPr>
        <p:spPr>
          <a:xfrm>
            <a:off x="6464155" y="1813775"/>
            <a:ext cx="4960800" cy="717900"/>
          </a:xfrm>
          <a:prstGeom prst="rect">
            <a:avLst/>
          </a:prstGeom>
        </p:spPr>
        <p:txBody>
          <a:bodyPr anchorCtr="0" anchor="t" bIns="121900" lIns="121900" spcFirstLastPara="1" rIns="121900" wrap="square" tIns="121900">
            <a:noAutofit/>
          </a:bodyPr>
          <a:lstStyle>
            <a:lvl1pPr lvl="0" rtl="0">
              <a:spcBef>
                <a:spcPts val="0"/>
              </a:spcBef>
              <a:spcAft>
                <a:spcPts val="0"/>
              </a:spcAft>
              <a:buSzPts val="2100"/>
              <a:buNone/>
              <a:defRPr b="1" sz="2100"/>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54" name="Google Shape;54;p7"/>
          <p:cNvSpPr txBox="1"/>
          <p:nvPr>
            <p:ph type="title"/>
          </p:nvPr>
        </p:nvSpPr>
        <p:spPr>
          <a:xfrm>
            <a:off x="873350" y="836300"/>
            <a:ext cx="105519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55" name="Google Shape;55;p7"/>
          <p:cNvSpPr txBox="1"/>
          <p:nvPr>
            <p:ph idx="3" type="body"/>
          </p:nvPr>
        </p:nvSpPr>
        <p:spPr>
          <a:xfrm>
            <a:off x="873350" y="2750800"/>
            <a:ext cx="4960800" cy="31185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56" name="Google Shape;56;p7"/>
          <p:cNvSpPr txBox="1"/>
          <p:nvPr>
            <p:ph idx="4" type="body"/>
          </p:nvPr>
        </p:nvSpPr>
        <p:spPr>
          <a:xfrm>
            <a:off x="6464146" y="2739050"/>
            <a:ext cx="4961100" cy="31185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57" name="Google Shape;57;p7"/>
          <p:cNvSpPr txBox="1"/>
          <p:nvPr>
            <p:ph idx="12" type="sldNum"/>
          </p:nvPr>
        </p:nvSpPr>
        <p:spPr>
          <a:xfrm>
            <a:off x="11409045" y="6333134"/>
            <a:ext cx="731700" cy="525000"/>
          </a:xfrm>
          <a:prstGeom prst="rect">
            <a:avLst/>
          </a:prstGeom>
        </p:spPr>
        <p:txBody>
          <a:bodyPr anchorCtr="0" anchor="t" bIns="121900" lIns="121900" spcFirstLastPara="1" rIns="121900" wrap="square" tIns="121900">
            <a:noAutofit/>
          </a:bodyPr>
          <a:lstStyle>
            <a:lvl1pPr lvl="0">
              <a:buNone/>
              <a:defRPr>
                <a:latin typeface="Times"/>
                <a:ea typeface="Times"/>
                <a:cs typeface="Times"/>
                <a:sym typeface="Times"/>
              </a:defRPr>
            </a:lvl1pPr>
            <a:lvl2pPr lvl="1">
              <a:buNone/>
              <a:defRPr>
                <a:latin typeface="Times"/>
                <a:ea typeface="Times"/>
                <a:cs typeface="Times"/>
                <a:sym typeface="Times"/>
              </a:defRPr>
            </a:lvl2pPr>
            <a:lvl3pPr lvl="2">
              <a:buNone/>
              <a:defRPr>
                <a:latin typeface="Times"/>
                <a:ea typeface="Times"/>
                <a:cs typeface="Times"/>
                <a:sym typeface="Times"/>
              </a:defRPr>
            </a:lvl3pPr>
            <a:lvl4pPr lvl="3">
              <a:buNone/>
              <a:defRPr>
                <a:latin typeface="Times"/>
                <a:ea typeface="Times"/>
                <a:cs typeface="Times"/>
                <a:sym typeface="Times"/>
              </a:defRPr>
            </a:lvl4pPr>
            <a:lvl5pPr lvl="4">
              <a:buNone/>
              <a:defRPr>
                <a:latin typeface="Times"/>
                <a:ea typeface="Times"/>
                <a:cs typeface="Times"/>
                <a:sym typeface="Times"/>
              </a:defRPr>
            </a:lvl5pPr>
            <a:lvl6pPr lvl="5">
              <a:buNone/>
              <a:defRPr>
                <a:latin typeface="Times"/>
                <a:ea typeface="Times"/>
                <a:cs typeface="Times"/>
                <a:sym typeface="Times"/>
              </a:defRPr>
            </a:lvl6pPr>
            <a:lvl7pPr lvl="6">
              <a:buNone/>
              <a:defRPr>
                <a:latin typeface="Times"/>
                <a:ea typeface="Times"/>
                <a:cs typeface="Times"/>
                <a:sym typeface="Times"/>
              </a:defRPr>
            </a:lvl7pPr>
            <a:lvl8pPr lvl="7">
              <a:buNone/>
              <a:defRPr>
                <a:latin typeface="Times"/>
                <a:ea typeface="Times"/>
                <a:cs typeface="Times"/>
                <a:sym typeface="Times"/>
              </a:defRPr>
            </a:lvl8pPr>
            <a:lvl9pPr lvl="8">
              <a:buNone/>
              <a:defRPr>
                <a:latin typeface="Times"/>
                <a:ea typeface="Times"/>
                <a:cs typeface="Times"/>
                <a:sym typeface="Time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5 One column">
  <p:cSld name="CUSTOM_5">
    <p:spTree>
      <p:nvGrpSpPr>
        <p:cNvPr id="58" name="Shape 58"/>
        <p:cNvGrpSpPr/>
        <p:nvPr/>
      </p:nvGrpSpPr>
      <p:grpSpPr>
        <a:xfrm>
          <a:off x="0" y="0"/>
          <a:ext cx="0" cy="0"/>
          <a:chOff x="0" y="0"/>
          <a:chExt cx="0" cy="0"/>
        </a:xfrm>
      </p:grpSpPr>
      <p:grpSp>
        <p:nvGrpSpPr>
          <p:cNvPr id="59" name="Google Shape;59;p8"/>
          <p:cNvGrpSpPr/>
          <p:nvPr/>
        </p:nvGrpSpPr>
        <p:grpSpPr>
          <a:xfrm>
            <a:off x="0" y="1"/>
            <a:ext cx="8162435" cy="6270495"/>
            <a:chOff x="-12" y="-20554"/>
            <a:chExt cx="10012800" cy="5456400"/>
          </a:xfrm>
        </p:grpSpPr>
        <p:cxnSp>
          <p:nvCxnSpPr>
            <p:cNvPr id="60" name="Google Shape;60;p8"/>
            <p:cNvCxnSpPr/>
            <p:nvPr/>
          </p:nvCxnSpPr>
          <p:spPr>
            <a:xfrm>
              <a:off x="-12" y="5435846"/>
              <a:ext cx="10012800" cy="0"/>
            </a:xfrm>
            <a:prstGeom prst="straightConnector1">
              <a:avLst/>
            </a:prstGeom>
            <a:noFill/>
            <a:ln cap="flat" cmpd="sng" w="9525">
              <a:solidFill>
                <a:schemeClr val="dk1"/>
              </a:solidFill>
              <a:prstDash val="solid"/>
              <a:round/>
              <a:headEnd len="sm" w="sm" type="none"/>
              <a:tailEnd len="sm" w="sm" type="none"/>
            </a:ln>
          </p:spPr>
        </p:cxnSp>
        <p:cxnSp>
          <p:nvCxnSpPr>
            <p:cNvPr id="61" name="Google Shape;61;p8"/>
            <p:cNvCxnSpPr/>
            <p:nvPr/>
          </p:nvCxnSpPr>
          <p:spPr>
            <a:xfrm rot="10800000">
              <a:off x="10012788" y="-20554"/>
              <a:ext cx="0" cy="5456400"/>
            </a:xfrm>
            <a:prstGeom prst="straightConnector1">
              <a:avLst/>
            </a:prstGeom>
            <a:noFill/>
            <a:ln cap="flat" cmpd="sng" w="9525">
              <a:solidFill>
                <a:schemeClr val="dk1"/>
              </a:solidFill>
              <a:prstDash val="solid"/>
              <a:round/>
              <a:headEnd len="sm" w="sm" type="none"/>
              <a:tailEnd len="sm" w="sm" type="none"/>
            </a:ln>
          </p:spPr>
        </p:cxnSp>
      </p:grpSp>
      <p:sp>
        <p:nvSpPr>
          <p:cNvPr id="62" name="Google Shape;62;p8"/>
          <p:cNvSpPr txBox="1"/>
          <p:nvPr>
            <p:ph idx="1" type="subTitle"/>
          </p:nvPr>
        </p:nvSpPr>
        <p:spPr>
          <a:xfrm>
            <a:off x="753675" y="2024175"/>
            <a:ext cx="4907400" cy="717900"/>
          </a:xfrm>
          <a:prstGeom prst="rect">
            <a:avLst/>
          </a:prstGeom>
        </p:spPr>
        <p:txBody>
          <a:bodyPr anchorCtr="0" anchor="t" bIns="121900" lIns="121900" spcFirstLastPara="1" rIns="121900" wrap="square" tIns="121900">
            <a:noAutofit/>
          </a:bodyPr>
          <a:lstStyle>
            <a:lvl1pPr lvl="0" rtl="0">
              <a:spcBef>
                <a:spcPts val="0"/>
              </a:spcBef>
              <a:spcAft>
                <a:spcPts val="0"/>
              </a:spcAft>
              <a:buSzPts val="2100"/>
              <a:buNone/>
              <a:defRPr b="1" sz="2100"/>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63" name="Google Shape;63;p8"/>
          <p:cNvSpPr txBox="1"/>
          <p:nvPr>
            <p:ph type="title"/>
          </p:nvPr>
        </p:nvSpPr>
        <p:spPr>
          <a:xfrm>
            <a:off x="720400" y="593375"/>
            <a:ext cx="49074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64" name="Google Shape;64;p8"/>
          <p:cNvSpPr txBox="1"/>
          <p:nvPr>
            <p:ph idx="2" type="body"/>
          </p:nvPr>
        </p:nvSpPr>
        <p:spPr>
          <a:xfrm>
            <a:off x="753677" y="2684350"/>
            <a:ext cx="4907400" cy="34365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65" name="Google Shape;65;p8"/>
          <p:cNvSpPr txBox="1"/>
          <p:nvPr>
            <p:ph idx="12" type="sldNum"/>
          </p:nvPr>
        </p:nvSpPr>
        <p:spPr>
          <a:xfrm>
            <a:off x="11409045" y="6333134"/>
            <a:ext cx="731700" cy="525000"/>
          </a:xfrm>
          <a:prstGeom prst="rect">
            <a:avLst/>
          </a:prstGeom>
        </p:spPr>
        <p:txBody>
          <a:bodyPr anchorCtr="0" anchor="t" bIns="121900" lIns="121900" spcFirstLastPara="1" rIns="121900" wrap="square" tIns="121900">
            <a:noAutofit/>
          </a:bodyPr>
          <a:lstStyle>
            <a:lvl1pPr lvl="0">
              <a:buNone/>
              <a:defRPr>
                <a:latin typeface="Times"/>
                <a:ea typeface="Times"/>
                <a:cs typeface="Times"/>
                <a:sym typeface="Times"/>
              </a:defRPr>
            </a:lvl1pPr>
            <a:lvl2pPr lvl="1">
              <a:buNone/>
              <a:defRPr>
                <a:latin typeface="Times"/>
                <a:ea typeface="Times"/>
                <a:cs typeface="Times"/>
                <a:sym typeface="Times"/>
              </a:defRPr>
            </a:lvl2pPr>
            <a:lvl3pPr lvl="2">
              <a:buNone/>
              <a:defRPr>
                <a:latin typeface="Times"/>
                <a:ea typeface="Times"/>
                <a:cs typeface="Times"/>
                <a:sym typeface="Times"/>
              </a:defRPr>
            </a:lvl3pPr>
            <a:lvl4pPr lvl="3">
              <a:buNone/>
              <a:defRPr>
                <a:latin typeface="Times"/>
                <a:ea typeface="Times"/>
                <a:cs typeface="Times"/>
                <a:sym typeface="Times"/>
              </a:defRPr>
            </a:lvl4pPr>
            <a:lvl5pPr lvl="4">
              <a:buNone/>
              <a:defRPr>
                <a:latin typeface="Times"/>
                <a:ea typeface="Times"/>
                <a:cs typeface="Times"/>
                <a:sym typeface="Times"/>
              </a:defRPr>
            </a:lvl5pPr>
            <a:lvl6pPr lvl="5">
              <a:buNone/>
              <a:defRPr>
                <a:latin typeface="Times"/>
                <a:ea typeface="Times"/>
                <a:cs typeface="Times"/>
                <a:sym typeface="Times"/>
              </a:defRPr>
            </a:lvl6pPr>
            <a:lvl7pPr lvl="6">
              <a:buNone/>
              <a:defRPr>
                <a:latin typeface="Times"/>
                <a:ea typeface="Times"/>
                <a:cs typeface="Times"/>
                <a:sym typeface="Times"/>
              </a:defRPr>
            </a:lvl7pPr>
            <a:lvl8pPr lvl="7">
              <a:buNone/>
              <a:defRPr>
                <a:latin typeface="Times"/>
                <a:ea typeface="Times"/>
                <a:cs typeface="Times"/>
                <a:sym typeface="Times"/>
              </a:defRPr>
            </a:lvl8pPr>
            <a:lvl9pPr lvl="8">
              <a:buNone/>
              <a:defRPr>
                <a:latin typeface="Times"/>
                <a:ea typeface="Times"/>
                <a:cs typeface="Times"/>
                <a:sym typeface="Time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7 Quote">
  <p:cSld name="CUSTOM_6">
    <p:spTree>
      <p:nvGrpSpPr>
        <p:cNvPr id="66" name="Shape 66"/>
        <p:cNvGrpSpPr/>
        <p:nvPr/>
      </p:nvGrpSpPr>
      <p:grpSpPr>
        <a:xfrm>
          <a:off x="0" y="0"/>
          <a:ext cx="0" cy="0"/>
          <a:chOff x="0" y="0"/>
          <a:chExt cx="0" cy="0"/>
        </a:xfrm>
      </p:grpSpPr>
      <p:sp>
        <p:nvSpPr>
          <p:cNvPr id="67" name="Google Shape;67;p9"/>
          <p:cNvSpPr/>
          <p:nvPr/>
        </p:nvSpPr>
        <p:spPr>
          <a:xfrm>
            <a:off x="415900" y="1398025"/>
            <a:ext cx="11379900" cy="4111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9"/>
          <p:cNvSpPr txBox="1"/>
          <p:nvPr>
            <p:ph type="title"/>
          </p:nvPr>
        </p:nvSpPr>
        <p:spPr>
          <a:xfrm>
            <a:off x="558100" y="1873525"/>
            <a:ext cx="11095500" cy="31608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5000"/>
              <a:buNone/>
              <a:defRPr sz="5000"/>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p:txBody>
      </p:sp>
      <p:sp>
        <p:nvSpPr>
          <p:cNvPr id="69" name="Google Shape;69;p9"/>
          <p:cNvSpPr txBox="1"/>
          <p:nvPr>
            <p:ph idx="1" type="subTitle"/>
          </p:nvPr>
        </p:nvSpPr>
        <p:spPr>
          <a:xfrm>
            <a:off x="632875" y="5919475"/>
            <a:ext cx="11379900" cy="717900"/>
          </a:xfrm>
          <a:prstGeom prst="rect">
            <a:avLst/>
          </a:prstGeom>
        </p:spPr>
        <p:txBody>
          <a:bodyPr anchorCtr="0" anchor="b" bIns="121900" lIns="121900" spcFirstLastPara="1" rIns="121900" wrap="square" tIns="121900">
            <a:noAutofit/>
          </a:bodyPr>
          <a:lstStyle>
            <a:lvl1pPr lvl="0" rtl="0" algn="r">
              <a:lnSpc>
                <a:spcPct val="100000"/>
              </a:lnSpc>
              <a:spcBef>
                <a:spcPts val="0"/>
              </a:spcBef>
              <a:spcAft>
                <a:spcPts val="0"/>
              </a:spcAft>
              <a:buSzPts val="1900"/>
              <a:buNone/>
              <a:defRPr/>
            </a:lvl1pPr>
            <a:lvl2pPr lvl="1" rtl="0" algn="r">
              <a:lnSpc>
                <a:spcPct val="100000"/>
              </a:lnSpc>
              <a:spcBef>
                <a:spcPts val="0"/>
              </a:spcBef>
              <a:spcAft>
                <a:spcPts val="0"/>
              </a:spcAft>
              <a:buSzPts val="1900"/>
              <a:buNone/>
              <a:defRPr/>
            </a:lvl2pPr>
            <a:lvl3pPr lvl="2" rtl="0" algn="r">
              <a:lnSpc>
                <a:spcPct val="100000"/>
              </a:lnSpc>
              <a:spcBef>
                <a:spcPts val="0"/>
              </a:spcBef>
              <a:spcAft>
                <a:spcPts val="0"/>
              </a:spcAft>
              <a:buSzPts val="1900"/>
              <a:buNone/>
              <a:defRPr/>
            </a:lvl3pPr>
            <a:lvl4pPr lvl="3" rtl="0" algn="r">
              <a:lnSpc>
                <a:spcPct val="100000"/>
              </a:lnSpc>
              <a:spcBef>
                <a:spcPts val="0"/>
              </a:spcBef>
              <a:spcAft>
                <a:spcPts val="0"/>
              </a:spcAft>
              <a:buSzPts val="1900"/>
              <a:buNone/>
              <a:defRPr/>
            </a:lvl4pPr>
            <a:lvl5pPr lvl="4" rtl="0" algn="r">
              <a:lnSpc>
                <a:spcPct val="100000"/>
              </a:lnSpc>
              <a:spcBef>
                <a:spcPts val="0"/>
              </a:spcBef>
              <a:spcAft>
                <a:spcPts val="0"/>
              </a:spcAft>
              <a:buSzPts val="1900"/>
              <a:buNone/>
              <a:defRPr/>
            </a:lvl5pPr>
            <a:lvl6pPr lvl="5" rtl="0" algn="r">
              <a:lnSpc>
                <a:spcPct val="100000"/>
              </a:lnSpc>
              <a:spcBef>
                <a:spcPts val="0"/>
              </a:spcBef>
              <a:spcAft>
                <a:spcPts val="0"/>
              </a:spcAft>
              <a:buSzPts val="1900"/>
              <a:buNone/>
              <a:defRPr/>
            </a:lvl6pPr>
            <a:lvl7pPr lvl="6" rtl="0" algn="r">
              <a:lnSpc>
                <a:spcPct val="100000"/>
              </a:lnSpc>
              <a:spcBef>
                <a:spcPts val="0"/>
              </a:spcBef>
              <a:spcAft>
                <a:spcPts val="0"/>
              </a:spcAft>
              <a:buSzPts val="1900"/>
              <a:buNone/>
              <a:defRPr/>
            </a:lvl7pPr>
            <a:lvl8pPr lvl="7" rtl="0" algn="r">
              <a:lnSpc>
                <a:spcPct val="100000"/>
              </a:lnSpc>
              <a:spcBef>
                <a:spcPts val="0"/>
              </a:spcBef>
              <a:spcAft>
                <a:spcPts val="0"/>
              </a:spcAft>
              <a:buSzPts val="1900"/>
              <a:buNone/>
              <a:defRPr/>
            </a:lvl8pPr>
            <a:lvl9pPr lvl="8" rtl="0" algn="r">
              <a:lnSpc>
                <a:spcPct val="100000"/>
              </a:lnSpc>
              <a:spcBef>
                <a:spcPts val="0"/>
              </a:spcBef>
              <a:spcAft>
                <a:spcPts val="0"/>
              </a:spcAft>
              <a:buSzPts val="1900"/>
              <a:buNone/>
              <a:defRPr/>
            </a:lvl9pPr>
          </a:lstStyle>
          <a:p/>
        </p:txBody>
      </p:sp>
      <p:sp>
        <p:nvSpPr>
          <p:cNvPr id="70" name="Google Shape;70;p9"/>
          <p:cNvSpPr txBox="1"/>
          <p:nvPr>
            <p:ph idx="12" type="sldNum"/>
          </p:nvPr>
        </p:nvSpPr>
        <p:spPr>
          <a:xfrm>
            <a:off x="11409045" y="6333134"/>
            <a:ext cx="731700" cy="525000"/>
          </a:xfrm>
          <a:prstGeom prst="rect">
            <a:avLst/>
          </a:prstGeom>
        </p:spPr>
        <p:txBody>
          <a:bodyPr anchorCtr="0" anchor="t" bIns="121900" lIns="121900" spcFirstLastPara="1" rIns="121900" wrap="square" tIns="121900">
            <a:noAutofit/>
          </a:bodyPr>
          <a:lstStyle>
            <a:lvl1pPr lvl="0">
              <a:buNone/>
              <a:defRPr>
                <a:latin typeface="Times"/>
                <a:ea typeface="Times"/>
                <a:cs typeface="Times"/>
                <a:sym typeface="Times"/>
              </a:defRPr>
            </a:lvl1pPr>
            <a:lvl2pPr lvl="1">
              <a:buNone/>
              <a:defRPr>
                <a:latin typeface="Times"/>
                <a:ea typeface="Times"/>
                <a:cs typeface="Times"/>
                <a:sym typeface="Times"/>
              </a:defRPr>
            </a:lvl2pPr>
            <a:lvl3pPr lvl="2">
              <a:buNone/>
              <a:defRPr>
                <a:latin typeface="Times"/>
                <a:ea typeface="Times"/>
                <a:cs typeface="Times"/>
                <a:sym typeface="Times"/>
              </a:defRPr>
            </a:lvl3pPr>
            <a:lvl4pPr lvl="3">
              <a:buNone/>
              <a:defRPr>
                <a:latin typeface="Times"/>
                <a:ea typeface="Times"/>
                <a:cs typeface="Times"/>
                <a:sym typeface="Times"/>
              </a:defRPr>
            </a:lvl4pPr>
            <a:lvl5pPr lvl="4">
              <a:buNone/>
              <a:defRPr>
                <a:latin typeface="Times"/>
                <a:ea typeface="Times"/>
                <a:cs typeface="Times"/>
                <a:sym typeface="Times"/>
              </a:defRPr>
            </a:lvl5pPr>
            <a:lvl6pPr lvl="5">
              <a:buNone/>
              <a:defRPr>
                <a:latin typeface="Times"/>
                <a:ea typeface="Times"/>
                <a:cs typeface="Times"/>
                <a:sym typeface="Times"/>
              </a:defRPr>
            </a:lvl6pPr>
            <a:lvl7pPr lvl="6">
              <a:buNone/>
              <a:defRPr>
                <a:latin typeface="Times"/>
                <a:ea typeface="Times"/>
                <a:cs typeface="Times"/>
                <a:sym typeface="Times"/>
              </a:defRPr>
            </a:lvl7pPr>
            <a:lvl8pPr lvl="7">
              <a:buNone/>
              <a:defRPr>
                <a:latin typeface="Times"/>
                <a:ea typeface="Times"/>
                <a:cs typeface="Times"/>
                <a:sym typeface="Times"/>
              </a:defRPr>
            </a:lvl8pPr>
            <a:lvl9pPr lvl="8">
              <a:buNone/>
              <a:defRPr>
                <a:latin typeface="Times"/>
                <a:ea typeface="Times"/>
                <a:cs typeface="Times"/>
                <a:sym typeface="Time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9 Big Title">
  <p:cSld name="CUSTOM_7">
    <p:spTree>
      <p:nvGrpSpPr>
        <p:cNvPr id="71" name="Shape 71"/>
        <p:cNvGrpSpPr/>
        <p:nvPr/>
      </p:nvGrpSpPr>
      <p:grpSpPr>
        <a:xfrm>
          <a:off x="0" y="0"/>
          <a:ext cx="0" cy="0"/>
          <a:chOff x="0" y="0"/>
          <a:chExt cx="0" cy="0"/>
        </a:xfrm>
      </p:grpSpPr>
      <p:grpSp>
        <p:nvGrpSpPr>
          <p:cNvPr id="72" name="Google Shape;72;p10"/>
          <p:cNvGrpSpPr/>
          <p:nvPr/>
        </p:nvGrpSpPr>
        <p:grpSpPr>
          <a:xfrm>
            <a:off x="0" y="1"/>
            <a:ext cx="11643885" cy="4677226"/>
            <a:chOff x="-12" y="-20554"/>
            <a:chExt cx="10012800" cy="5456400"/>
          </a:xfrm>
        </p:grpSpPr>
        <p:cxnSp>
          <p:nvCxnSpPr>
            <p:cNvPr id="73" name="Google Shape;73;p10"/>
            <p:cNvCxnSpPr/>
            <p:nvPr/>
          </p:nvCxnSpPr>
          <p:spPr>
            <a:xfrm>
              <a:off x="-12" y="5435846"/>
              <a:ext cx="10012800" cy="0"/>
            </a:xfrm>
            <a:prstGeom prst="straightConnector1">
              <a:avLst/>
            </a:prstGeom>
            <a:noFill/>
            <a:ln cap="flat" cmpd="sng" w="9525">
              <a:solidFill>
                <a:schemeClr val="dk1"/>
              </a:solidFill>
              <a:prstDash val="solid"/>
              <a:round/>
              <a:headEnd len="sm" w="sm" type="none"/>
              <a:tailEnd len="sm" w="sm" type="none"/>
            </a:ln>
          </p:spPr>
        </p:cxnSp>
        <p:cxnSp>
          <p:nvCxnSpPr>
            <p:cNvPr id="74" name="Google Shape;74;p10"/>
            <p:cNvCxnSpPr/>
            <p:nvPr/>
          </p:nvCxnSpPr>
          <p:spPr>
            <a:xfrm rot="10800000">
              <a:off x="10012788" y="-20554"/>
              <a:ext cx="0" cy="5456400"/>
            </a:xfrm>
            <a:prstGeom prst="straightConnector1">
              <a:avLst/>
            </a:prstGeom>
            <a:noFill/>
            <a:ln cap="flat" cmpd="sng" w="9525">
              <a:solidFill>
                <a:schemeClr val="dk1"/>
              </a:solidFill>
              <a:prstDash val="solid"/>
              <a:round/>
              <a:headEnd len="sm" w="sm" type="none"/>
              <a:tailEnd len="sm" w="sm" type="none"/>
            </a:ln>
          </p:spPr>
        </p:cxnSp>
      </p:grpSp>
      <p:sp>
        <p:nvSpPr>
          <p:cNvPr id="75" name="Google Shape;75;p10"/>
          <p:cNvSpPr txBox="1"/>
          <p:nvPr>
            <p:ph type="title"/>
          </p:nvPr>
        </p:nvSpPr>
        <p:spPr>
          <a:xfrm>
            <a:off x="548250" y="1394550"/>
            <a:ext cx="11095500" cy="40689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8000"/>
              <a:buNone/>
              <a:defRPr sz="8000"/>
            </a:lvl1pPr>
            <a:lvl2pPr lvl="1" rtl="0" algn="ctr">
              <a:spcBef>
                <a:spcPts val="0"/>
              </a:spcBef>
              <a:spcAft>
                <a:spcPts val="0"/>
              </a:spcAft>
              <a:buSzPts val="8000"/>
              <a:buNone/>
              <a:defRPr sz="8000"/>
            </a:lvl2pPr>
            <a:lvl3pPr lvl="2" rtl="0" algn="ctr">
              <a:spcBef>
                <a:spcPts val="0"/>
              </a:spcBef>
              <a:spcAft>
                <a:spcPts val="0"/>
              </a:spcAft>
              <a:buSzPts val="8000"/>
              <a:buNone/>
              <a:defRPr sz="8000"/>
            </a:lvl3pPr>
            <a:lvl4pPr lvl="3" rtl="0" algn="ctr">
              <a:spcBef>
                <a:spcPts val="0"/>
              </a:spcBef>
              <a:spcAft>
                <a:spcPts val="0"/>
              </a:spcAft>
              <a:buSzPts val="8000"/>
              <a:buNone/>
              <a:defRPr sz="8000"/>
            </a:lvl4pPr>
            <a:lvl5pPr lvl="4" rtl="0" algn="ctr">
              <a:spcBef>
                <a:spcPts val="0"/>
              </a:spcBef>
              <a:spcAft>
                <a:spcPts val="0"/>
              </a:spcAft>
              <a:buSzPts val="8000"/>
              <a:buNone/>
              <a:defRPr sz="8000"/>
            </a:lvl5pPr>
            <a:lvl6pPr lvl="5" rtl="0" algn="ctr">
              <a:spcBef>
                <a:spcPts val="0"/>
              </a:spcBef>
              <a:spcAft>
                <a:spcPts val="0"/>
              </a:spcAft>
              <a:buSzPts val="8000"/>
              <a:buNone/>
              <a:defRPr sz="8000"/>
            </a:lvl6pPr>
            <a:lvl7pPr lvl="6" rtl="0" algn="ctr">
              <a:spcBef>
                <a:spcPts val="0"/>
              </a:spcBef>
              <a:spcAft>
                <a:spcPts val="0"/>
              </a:spcAft>
              <a:buSzPts val="8000"/>
              <a:buNone/>
              <a:defRPr sz="8000"/>
            </a:lvl7pPr>
            <a:lvl8pPr lvl="7" rtl="0" algn="ctr">
              <a:spcBef>
                <a:spcPts val="0"/>
              </a:spcBef>
              <a:spcAft>
                <a:spcPts val="0"/>
              </a:spcAft>
              <a:buSzPts val="8000"/>
              <a:buNone/>
              <a:defRPr sz="8000"/>
            </a:lvl8pPr>
            <a:lvl9pPr lvl="8" rtl="0" algn="ctr">
              <a:spcBef>
                <a:spcPts val="0"/>
              </a:spcBef>
              <a:spcAft>
                <a:spcPts val="0"/>
              </a:spcAft>
              <a:buSzPts val="8000"/>
              <a:buNone/>
              <a:defRPr sz="8000"/>
            </a:lvl9pPr>
          </a:lstStyle>
          <a:p/>
        </p:txBody>
      </p:sp>
      <p:sp>
        <p:nvSpPr>
          <p:cNvPr id="76" name="Google Shape;76;p10"/>
          <p:cNvSpPr txBox="1"/>
          <p:nvPr>
            <p:ph idx="12" type="sldNum"/>
          </p:nvPr>
        </p:nvSpPr>
        <p:spPr>
          <a:xfrm>
            <a:off x="11409045" y="6333134"/>
            <a:ext cx="731700" cy="525000"/>
          </a:xfrm>
          <a:prstGeom prst="rect">
            <a:avLst/>
          </a:prstGeom>
        </p:spPr>
        <p:txBody>
          <a:bodyPr anchorCtr="0" anchor="t" bIns="121900" lIns="121900" spcFirstLastPara="1" rIns="121900" wrap="square" tIns="121900">
            <a:noAutofit/>
          </a:bodyPr>
          <a:lstStyle>
            <a:lvl1pPr lvl="0">
              <a:buNone/>
              <a:defRPr>
                <a:latin typeface="Times"/>
                <a:ea typeface="Times"/>
                <a:cs typeface="Times"/>
                <a:sym typeface="Times"/>
              </a:defRPr>
            </a:lvl1pPr>
            <a:lvl2pPr lvl="1">
              <a:buNone/>
              <a:defRPr>
                <a:latin typeface="Times"/>
                <a:ea typeface="Times"/>
                <a:cs typeface="Times"/>
                <a:sym typeface="Times"/>
              </a:defRPr>
            </a:lvl2pPr>
            <a:lvl3pPr lvl="2">
              <a:buNone/>
              <a:defRPr>
                <a:latin typeface="Times"/>
                <a:ea typeface="Times"/>
                <a:cs typeface="Times"/>
                <a:sym typeface="Times"/>
              </a:defRPr>
            </a:lvl3pPr>
            <a:lvl4pPr lvl="3">
              <a:buNone/>
              <a:defRPr>
                <a:latin typeface="Times"/>
                <a:ea typeface="Times"/>
                <a:cs typeface="Times"/>
                <a:sym typeface="Times"/>
              </a:defRPr>
            </a:lvl4pPr>
            <a:lvl5pPr lvl="4">
              <a:buNone/>
              <a:defRPr>
                <a:latin typeface="Times"/>
                <a:ea typeface="Times"/>
                <a:cs typeface="Times"/>
                <a:sym typeface="Times"/>
              </a:defRPr>
            </a:lvl5pPr>
            <a:lvl6pPr lvl="5">
              <a:buNone/>
              <a:defRPr>
                <a:latin typeface="Times"/>
                <a:ea typeface="Times"/>
                <a:cs typeface="Times"/>
                <a:sym typeface="Times"/>
              </a:defRPr>
            </a:lvl6pPr>
            <a:lvl7pPr lvl="6">
              <a:buNone/>
              <a:defRPr>
                <a:latin typeface="Times"/>
                <a:ea typeface="Times"/>
                <a:cs typeface="Times"/>
                <a:sym typeface="Times"/>
              </a:defRPr>
            </a:lvl7pPr>
            <a:lvl8pPr lvl="7">
              <a:buNone/>
              <a:defRPr>
                <a:latin typeface="Times"/>
                <a:ea typeface="Times"/>
                <a:cs typeface="Times"/>
                <a:sym typeface="Times"/>
              </a:defRPr>
            </a:lvl8pPr>
            <a:lvl9pPr lvl="8">
              <a:buNone/>
              <a:defRPr>
                <a:latin typeface="Times"/>
                <a:ea typeface="Times"/>
                <a:cs typeface="Times"/>
                <a:sym typeface="Time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accent4"/>
            </a:gs>
            <a:gs pos="41000">
              <a:schemeClr val="accent5"/>
            </a:gs>
            <a:gs pos="63000">
              <a:schemeClr val="accent6"/>
            </a:gs>
            <a:gs pos="100000">
              <a:schemeClr val="lt1"/>
            </a:gs>
          </a:gsLst>
          <a:lin ang="2698631" scaled="0"/>
        </a:gradFill>
      </p:bgPr>
    </p:bg>
    <p:spTree>
      <p:nvGrpSpPr>
        <p:cNvPr id="5" name="Shape 5"/>
        <p:cNvGrpSpPr/>
        <p:nvPr/>
      </p:nvGrpSpPr>
      <p:grpSpPr>
        <a:xfrm>
          <a:off x="0" y="0"/>
          <a:ext cx="0" cy="0"/>
          <a:chOff x="0" y="0"/>
          <a:chExt cx="0" cy="0"/>
        </a:xfrm>
      </p:grpSpPr>
      <p:sp>
        <p:nvSpPr>
          <p:cNvPr id="6" name="Google Shape;6;p1"/>
          <p:cNvSpPr/>
          <p:nvPr/>
        </p:nvSpPr>
        <p:spPr>
          <a:xfrm rot="2244895">
            <a:off x="9527360" y="-2672736"/>
            <a:ext cx="5292119" cy="4956344"/>
          </a:xfrm>
          <a:prstGeom prst="ellipse">
            <a:avLst/>
          </a:prstGeom>
          <a:solidFill>
            <a:schemeClr val="accent1"/>
          </a:solidFill>
          <a:ln>
            <a:noFill/>
          </a:ln>
          <a:effectLst>
            <a:outerShdw blurRad="1428750" sx="145000" rotWithShape="0" algn="ctr" dist="9525" sy="145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7" name="Google Shape;7;p1"/>
          <p:cNvSpPr/>
          <p:nvPr/>
        </p:nvSpPr>
        <p:spPr>
          <a:xfrm rot="2244776">
            <a:off x="-3557305" y="5917273"/>
            <a:ext cx="5305198" cy="4968764"/>
          </a:xfrm>
          <a:prstGeom prst="ellipse">
            <a:avLst/>
          </a:prstGeom>
          <a:solidFill>
            <a:schemeClr val="accent3"/>
          </a:solidFill>
          <a:ln>
            <a:noFill/>
          </a:ln>
          <a:effectLst>
            <a:outerShdw blurRad="1428750" sx="145000" rotWithShape="0" algn="ctr" dist="9525" sy="145000">
              <a:schemeClr val="accent3"/>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8" name="Google Shape;8;p1"/>
          <p:cNvSpPr/>
          <p:nvPr/>
        </p:nvSpPr>
        <p:spPr>
          <a:xfrm rot="2244996">
            <a:off x="9306216" y="-3601943"/>
            <a:ext cx="2358107" cy="5324641"/>
          </a:xfrm>
          <a:prstGeom prst="ellipse">
            <a:avLst/>
          </a:prstGeom>
          <a:solidFill>
            <a:schemeClr val="accent2"/>
          </a:solidFill>
          <a:ln>
            <a:noFill/>
          </a:ln>
          <a:effectLst>
            <a:outerShdw blurRad="1428750" sx="145000" rotWithShape="0" algn="ctr" dist="9525" sy="145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9" name="Google Shape;9;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a:lnSpc>
                <a:spcPct val="80000"/>
              </a:lnSpc>
              <a:spcBef>
                <a:spcPts val="0"/>
              </a:spcBef>
              <a:spcAft>
                <a:spcPts val="0"/>
              </a:spcAft>
              <a:buClr>
                <a:schemeClr val="dk1"/>
              </a:buClr>
              <a:buSzPts val="6000"/>
              <a:buFont typeface="Times"/>
              <a:buNone/>
              <a:defRPr sz="6000">
                <a:solidFill>
                  <a:schemeClr val="dk1"/>
                </a:solidFill>
                <a:latin typeface="Times"/>
                <a:ea typeface="Times"/>
                <a:cs typeface="Times"/>
                <a:sym typeface="Times"/>
              </a:defRPr>
            </a:lvl1pPr>
            <a:lvl2pPr lvl="1">
              <a:lnSpc>
                <a:spcPct val="80000"/>
              </a:lnSpc>
              <a:spcBef>
                <a:spcPts val="0"/>
              </a:spcBef>
              <a:spcAft>
                <a:spcPts val="0"/>
              </a:spcAft>
              <a:buClr>
                <a:schemeClr val="dk1"/>
              </a:buClr>
              <a:buSzPts val="6000"/>
              <a:buFont typeface="Times"/>
              <a:buNone/>
              <a:defRPr sz="6000">
                <a:solidFill>
                  <a:schemeClr val="dk1"/>
                </a:solidFill>
                <a:latin typeface="Times"/>
                <a:ea typeface="Times"/>
                <a:cs typeface="Times"/>
                <a:sym typeface="Times"/>
              </a:defRPr>
            </a:lvl2pPr>
            <a:lvl3pPr lvl="2">
              <a:lnSpc>
                <a:spcPct val="80000"/>
              </a:lnSpc>
              <a:spcBef>
                <a:spcPts val="0"/>
              </a:spcBef>
              <a:spcAft>
                <a:spcPts val="0"/>
              </a:spcAft>
              <a:buClr>
                <a:schemeClr val="dk1"/>
              </a:buClr>
              <a:buSzPts val="6000"/>
              <a:buFont typeface="Times"/>
              <a:buNone/>
              <a:defRPr sz="6000">
                <a:solidFill>
                  <a:schemeClr val="dk1"/>
                </a:solidFill>
                <a:latin typeface="Times"/>
                <a:ea typeface="Times"/>
                <a:cs typeface="Times"/>
                <a:sym typeface="Times"/>
              </a:defRPr>
            </a:lvl3pPr>
            <a:lvl4pPr lvl="3">
              <a:lnSpc>
                <a:spcPct val="80000"/>
              </a:lnSpc>
              <a:spcBef>
                <a:spcPts val="0"/>
              </a:spcBef>
              <a:spcAft>
                <a:spcPts val="0"/>
              </a:spcAft>
              <a:buClr>
                <a:schemeClr val="dk1"/>
              </a:buClr>
              <a:buSzPts val="6000"/>
              <a:buFont typeface="Times"/>
              <a:buNone/>
              <a:defRPr sz="6000">
                <a:solidFill>
                  <a:schemeClr val="dk1"/>
                </a:solidFill>
                <a:latin typeface="Times"/>
                <a:ea typeface="Times"/>
                <a:cs typeface="Times"/>
                <a:sym typeface="Times"/>
              </a:defRPr>
            </a:lvl4pPr>
            <a:lvl5pPr lvl="4">
              <a:lnSpc>
                <a:spcPct val="80000"/>
              </a:lnSpc>
              <a:spcBef>
                <a:spcPts val="0"/>
              </a:spcBef>
              <a:spcAft>
                <a:spcPts val="0"/>
              </a:spcAft>
              <a:buClr>
                <a:schemeClr val="dk1"/>
              </a:buClr>
              <a:buSzPts val="6000"/>
              <a:buFont typeface="Times"/>
              <a:buNone/>
              <a:defRPr sz="6000">
                <a:solidFill>
                  <a:schemeClr val="dk1"/>
                </a:solidFill>
                <a:latin typeface="Times"/>
                <a:ea typeface="Times"/>
                <a:cs typeface="Times"/>
                <a:sym typeface="Times"/>
              </a:defRPr>
            </a:lvl5pPr>
            <a:lvl6pPr lvl="5">
              <a:lnSpc>
                <a:spcPct val="80000"/>
              </a:lnSpc>
              <a:spcBef>
                <a:spcPts val="0"/>
              </a:spcBef>
              <a:spcAft>
                <a:spcPts val="0"/>
              </a:spcAft>
              <a:buClr>
                <a:schemeClr val="dk1"/>
              </a:buClr>
              <a:buSzPts val="6000"/>
              <a:buFont typeface="Times"/>
              <a:buNone/>
              <a:defRPr sz="6000">
                <a:solidFill>
                  <a:schemeClr val="dk1"/>
                </a:solidFill>
                <a:latin typeface="Times"/>
                <a:ea typeface="Times"/>
                <a:cs typeface="Times"/>
                <a:sym typeface="Times"/>
              </a:defRPr>
            </a:lvl6pPr>
            <a:lvl7pPr lvl="6">
              <a:lnSpc>
                <a:spcPct val="80000"/>
              </a:lnSpc>
              <a:spcBef>
                <a:spcPts val="0"/>
              </a:spcBef>
              <a:spcAft>
                <a:spcPts val="0"/>
              </a:spcAft>
              <a:buClr>
                <a:schemeClr val="dk1"/>
              </a:buClr>
              <a:buSzPts val="6000"/>
              <a:buFont typeface="Times"/>
              <a:buNone/>
              <a:defRPr sz="6000">
                <a:solidFill>
                  <a:schemeClr val="dk1"/>
                </a:solidFill>
                <a:latin typeface="Times"/>
                <a:ea typeface="Times"/>
                <a:cs typeface="Times"/>
                <a:sym typeface="Times"/>
              </a:defRPr>
            </a:lvl7pPr>
            <a:lvl8pPr lvl="7">
              <a:lnSpc>
                <a:spcPct val="80000"/>
              </a:lnSpc>
              <a:spcBef>
                <a:spcPts val="0"/>
              </a:spcBef>
              <a:spcAft>
                <a:spcPts val="0"/>
              </a:spcAft>
              <a:buClr>
                <a:schemeClr val="dk1"/>
              </a:buClr>
              <a:buSzPts val="6000"/>
              <a:buFont typeface="Times"/>
              <a:buNone/>
              <a:defRPr sz="6000">
                <a:solidFill>
                  <a:schemeClr val="dk1"/>
                </a:solidFill>
                <a:latin typeface="Times"/>
                <a:ea typeface="Times"/>
                <a:cs typeface="Times"/>
                <a:sym typeface="Times"/>
              </a:defRPr>
            </a:lvl8pPr>
            <a:lvl9pPr lvl="8">
              <a:lnSpc>
                <a:spcPct val="80000"/>
              </a:lnSpc>
              <a:spcBef>
                <a:spcPts val="0"/>
              </a:spcBef>
              <a:spcAft>
                <a:spcPts val="0"/>
              </a:spcAft>
              <a:buClr>
                <a:schemeClr val="dk1"/>
              </a:buClr>
              <a:buSzPts val="6000"/>
              <a:buFont typeface="Times"/>
              <a:buNone/>
              <a:defRPr sz="6000">
                <a:solidFill>
                  <a:schemeClr val="dk1"/>
                </a:solidFill>
                <a:latin typeface="Times"/>
                <a:ea typeface="Times"/>
                <a:cs typeface="Times"/>
                <a:sym typeface="Times"/>
              </a:defRPr>
            </a:lvl9pPr>
          </a:lstStyle>
          <a:p/>
        </p:txBody>
      </p:sp>
      <p:sp>
        <p:nvSpPr>
          <p:cNvPr id="10" name="Google Shape;10;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49250" lvl="0" marL="457200">
              <a:lnSpc>
                <a:spcPct val="115000"/>
              </a:lnSpc>
              <a:spcBef>
                <a:spcPts val="0"/>
              </a:spcBef>
              <a:spcAft>
                <a:spcPts val="0"/>
              </a:spcAft>
              <a:buClr>
                <a:schemeClr val="dk2"/>
              </a:buClr>
              <a:buSzPts val="1900"/>
              <a:buFont typeface="Times"/>
              <a:buChar char="●"/>
              <a:defRPr sz="1900">
                <a:solidFill>
                  <a:schemeClr val="dk2"/>
                </a:solidFill>
                <a:latin typeface="Times"/>
                <a:ea typeface="Times"/>
                <a:cs typeface="Times"/>
                <a:sym typeface="Times"/>
              </a:defRPr>
            </a:lvl1pPr>
            <a:lvl2pPr indent="-349250" lvl="1" marL="914400">
              <a:lnSpc>
                <a:spcPct val="115000"/>
              </a:lnSpc>
              <a:spcBef>
                <a:spcPts val="2100"/>
              </a:spcBef>
              <a:spcAft>
                <a:spcPts val="0"/>
              </a:spcAft>
              <a:buClr>
                <a:schemeClr val="dk2"/>
              </a:buClr>
              <a:buSzPts val="1900"/>
              <a:buFont typeface="Times"/>
              <a:buChar char="○"/>
              <a:defRPr sz="1900">
                <a:solidFill>
                  <a:schemeClr val="dk2"/>
                </a:solidFill>
                <a:latin typeface="Times"/>
                <a:ea typeface="Times"/>
                <a:cs typeface="Times"/>
                <a:sym typeface="Times"/>
              </a:defRPr>
            </a:lvl2pPr>
            <a:lvl3pPr indent="-349250" lvl="2" marL="1371600">
              <a:lnSpc>
                <a:spcPct val="115000"/>
              </a:lnSpc>
              <a:spcBef>
                <a:spcPts val="2100"/>
              </a:spcBef>
              <a:spcAft>
                <a:spcPts val="0"/>
              </a:spcAft>
              <a:buClr>
                <a:schemeClr val="dk2"/>
              </a:buClr>
              <a:buSzPts val="1900"/>
              <a:buFont typeface="Times"/>
              <a:buChar char="■"/>
              <a:defRPr sz="1900">
                <a:solidFill>
                  <a:schemeClr val="dk2"/>
                </a:solidFill>
                <a:latin typeface="Times"/>
                <a:ea typeface="Times"/>
                <a:cs typeface="Times"/>
                <a:sym typeface="Times"/>
              </a:defRPr>
            </a:lvl3pPr>
            <a:lvl4pPr indent="-349250" lvl="3" marL="1828800">
              <a:lnSpc>
                <a:spcPct val="115000"/>
              </a:lnSpc>
              <a:spcBef>
                <a:spcPts val="2100"/>
              </a:spcBef>
              <a:spcAft>
                <a:spcPts val="0"/>
              </a:spcAft>
              <a:buClr>
                <a:schemeClr val="dk2"/>
              </a:buClr>
              <a:buSzPts val="1900"/>
              <a:buFont typeface="Times"/>
              <a:buChar char="●"/>
              <a:defRPr sz="1900">
                <a:solidFill>
                  <a:schemeClr val="dk2"/>
                </a:solidFill>
                <a:latin typeface="Times"/>
                <a:ea typeface="Times"/>
                <a:cs typeface="Times"/>
                <a:sym typeface="Times"/>
              </a:defRPr>
            </a:lvl4pPr>
            <a:lvl5pPr indent="-349250" lvl="4" marL="2286000">
              <a:lnSpc>
                <a:spcPct val="115000"/>
              </a:lnSpc>
              <a:spcBef>
                <a:spcPts val="2100"/>
              </a:spcBef>
              <a:spcAft>
                <a:spcPts val="0"/>
              </a:spcAft>
              <a:buClr>
                <a:schemeClr val="dk2"/>
              </a:buClr>
              <a:buSzPts val="1900"/>
              <a:buFont typeface="Times"/>
              <a:buChar char="○"/>
              <a:defRPr sz="1900">
                <a:solidFill>
                  <a:schemeClr val="dk2"/>
                </a:solidFill>
                <a:latin typeface="Times"/>
                <a:ea typeface="Times"/>
                <a:cs typeface="Times"/>
                <a:sym typeface="Times"/>
              </a:defRPr>
            </a:lvl5pPr>
            <a:lvl6pPr indent="-349250" lvl="5" marL="2743200">
              <a:lnSpc>
                <a:spcPct val="115000"/>
              </a:lnSpc>
              <a:spcBef>
                <a:spcPts val="2100"/>
              </a:spcBef>
              <a:spcAft>
                <a:spcPts val="0"/>
              </a:spcAft>
              <a:buClr>
                <a:schemeClr val="dk2"/>
              </a:buClr>
              <a:buSzPts val="1900"/>
              <a:buFont typeface="Times"/>
              <a:buChar char="■"/>
              <a:defRPr sz="1900">
                <a:solidFill>
                  <a:schemeClr val="dk2"/>
                </a:solidFill>
                <a:latin typeface="Times"/>
                <a:ea typeface="Times"/>
                <a:cs typeface="Times"/>
                <a:sym typeface="Times"/>
              </a:defRPr>
            </a:lvl6pPr>
            <a:lvl7pPr indent="-349250" lvl="6" marL="3200400">
              <a:lnSpc>
                <a:spcPct val="115000"/>
              </a:lnSpc>
              <a:spcBef>
                <a:spcPts val="2100"/>
              </a:spcBef>
              <a:spcAft>
                <a:spcPts val="0"/>
              </a:spcAft>
              <a:buClr>
                <a:schemeClr val="dk2"/>
              </a:buClr>
              <a:buSzPts val="1900"/>
              <a:buFont typeface="Times"/>
              <a:buChar char="●"/>
              <a:defRPr sz="1900">
                <a:solidFill>
                  <a:schemeClr val="dk2"/>
                </a:solidFill>
                <a:latin typeface="Times"/>
                <a:ea typeface="Times"/>
                <a:cs typeface="Times"/>
                <a:sym typeface="Times"/>
              </a:defRPr>
            </a:lvl7pPr>
            <a:lvl8pPr indent="-349250" lvl="7" marL="3657600">
              <a:lnSpc>
                <a:spcPct val="115000"/>
              </a:lnSpc>
              <a:spcBef>
                <a:spcPts val="2100"/>
              </a:spcBef>
              <a:spcAft>
                <a:spcPts val="0"/>
              </a:spcAft>
              <a:buClr>
                <a:schemeClr val="dk2"/>
              </a:buClr>
              <a:buSzPts val="1900"/>
              <a:buFont typeface="Times"/>
              <a:buChar char="○"/>
              <a:defRPr sz="1900">
                <a:solidFill>
                  <a:schemeClr val="dk2"/>
                </a:solidFill>
                <a:latin typeface="Times"/>
                <a:ea typeface="Times"/>
                <a:cs typeface="Times"/>
                <a:sym typeface="Times"/>
              </a:defRPr>
            </a:lvl8pPr>
            <a:lvl9pPr indent="-349250" lvl="8" marL="4114800">
              <a:lnSpc>
                <a:spcPct val="115000"/>
              </a:lnSpc>
              <a:spcBef>
                <a:spcPts val="2100"/>
              </a:spcBef>
              <a:spcAft>
                <a:spcPts val="2100"/>
              </a:spcAft>
              <a:buClr>
                <a:schemeClr val="dk2"/>
              </a:buClr>
              <a:buSzPts val="1900"/>
              <a:buFont typeface="Times"/>
              <a:buChar char="■"/>
              <a:defRPr sz="1900">
                <a:solidFill>
                  <a:schemeClr val="dk2"/>
                </a:solidFill>
                <a:latin typeface="Times"/>
                <a:ea typeface="Times"/>
                <a:cs typeface="Times"/>
                <a:sym typeface="Times"/>
              </a:defRPr>
            </a:lvl9pPr>
          </a:lstStyle>
          <a:p/>
        </p:txBody>
      </p:sp>
      <p:sp>
        <p:nvSpPr>
          <p:cNvPr id="11" name="Google Shape;11;p1"/>
          <p:cNvSpPr txBox="1"/>
          <p:nvPr>
            <p:ph idx="12" type="sldNum"/>
          </p:nvPr>
        </p:nvSpPr>
        <p:spPr>
          <a:xfrm>
            <a:off x="11372810" y="6293822"/>
            <a:ext cx="731700" cy="524700"/>
          </a:xfrm>
          <a:prstGeom prst="rect">
            <a:avLst/>
          </a:prstGeom>
          <a:noFill/>
          <a:ln>
            <a:noFill/>
          </a:ln>
        </p:spPr>
        <p:txBody>
          <a:bodyPr anchorCtr="0" anchor="ctr" bIns="121900" lIns="121900" spcFirstLastPara="1" rIns="121900" wrap="square" tIns="12190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grpSp>
        <p:nvGrpSpPr>
          <p:cNvPr id="12" name="Google Shape;12;p1"/>
          <p:cNvGrpSpPr/>
          <p:nvPr/>
        </p:nvGrpSpPr>
        <p:grpSpPr>
          <a:xfrm>
            <a:off x="-4492350" y="-2781450"/>
            <a:ext cx="21176600" cy="12687750"/>
            <a:chOff x="-4492350" y="-2781450"/>
            <a:chExt cx="21176600" cy="12687750"/>
          </a:xfrm>
        </p:grpSpPr>
        <p:sp>
          <p:nvSpPr>
            <p:cNvPr id="13" name="Google Shape;13;p1"/>
            <p:cNvSpPr/>
            <p:nvPr/>
          </p:nvSpPr>
          <p:spPr>
            <a:xfrm>
              <a:off x="-4492350" y="-2781450"/>
              <a:ext cx="4457700" cy="12687600"/>
            </a:xfrm>
            <a:prstGeom prst="rect">
              <a:avLst/>
            </a:prstGeom>
            <a:solidFill>
              <a:srgbClr val="F8F9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1"/>
            <p:cNvSpPr/>
            <p:nvPr/>
          </p:nvSpPr>
          <p:spPr>
            <a:xfrm>
              <a:off x="12226550" y="-2781300"/>
              <a:ext cx="4457700" cy="12687600"/>
            </a:xfrm>
            <a:prstGeom prst="rect">
              <a:avLst/>
            </a:prstGeom>
            <a:solidFill>
              <a:srgbClr val="F8F9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
            <p:cNvSpPr/>
            <p:nvPr/>
          </p:nvSpPr>
          <p:spPr>
            <a:xfrm>
              <a:off x="-1588950" y="-2781450"/>
              <a:ext cx="15369900" cy="2782800"/>
            </a:xfrm>
            <a:prstGeom prst="rect">
              <a:avLst/>
            </a:prstGeom>
            <a:solidFill>
              <a:srgbClr val="F8F9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
            <p:cNvSpPr/>
            <p:nvPr/>
          </p:nvSpPr>
          <p:spPr>
            <a:xfrm>
              <a:off x="-1253850" y="6858000"/>
              <a:ext cx="15369900" cy="3048300"/>
            </a:xfrm>
            <a:prstGeom prst="rect">
              <a:avLst/>
            </a:prstGeom>
            <a:solidFill>
              <a:srgbClr val="F8F9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 name="Google Shape;17;p1"/>
          <p:cNvSpPr txBox="1"/>
          <p:nvPr/>
        </p:nvSpPr>
        <p:spPr>
          <a:xfrm>
            <a:off x="11474125" y="6517050"/>
            <a:ext cx="677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imes"/>
              <a:ea typeface="Times"/>
              <a:cs typeface="Times"/>
              <a:sym typeface="Times"/>
            </a:endParaRPr>
          </a:p>
        </p:txBody>
      </p:sp>
      <p:sp>
        <p:nvSpPr>
          <p:cNvPr id="18" name="Google Shape;18;p1"/>
          <p:cNvSpPr txBox="1"/>
          <p:nvPr/>
        </p:nvSpPr>
        <p:spPr>
          <a:xfrm rot="5400000">
            <a:off x="-895150" y="5745500"/>
            <a:ext cx="18702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DM Sans"/>
                <a:ea typeface="DM Sans"/>
                <a:cs typeface="DM Sans"/>
                <a:sym typeface="DM Sans"/>
              </a:rPr>
              <a:t>slidesmania.com</a:t>
            </a:r>
            <a:endParaRPr sz="1000">
              <a:solidFill>
                <a:schemeClr val="dk1"/>
              </a:solidFill>
              <a:latin typeface="DM Sans"/>
              <a:ea typeface="DM Sans"/>
              <a:cs typeface="DM Sans"/>
              <a:sym typeface="DM Sans"/>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hyperlink" Target="https://www.figma.com/proto/4dOqGPwcEBNDiMGQwgZVBU/MiiTime?node-id=31%3A52&amp;scaling=scale-down&amp;page-id=0%3A1&amp;starting-point-node-id=31%3A52"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18.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1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5.png"/><Relationship Id="rId6"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cxnSp>
        <p:nvCxnSpPr>
          <p:cNvPr id="193" name="Google Shape;193;p22"/>
          <p:cNvCxnSpPr/>
          <p:nvPr/>
        </p:nvCxnSpPr>
        <p:spPr>
          <a:xfrm>
            <a:off x="2343825" y="4810575"/>
            <a:ext cx="9837900" cy="0"/>
          </a:xfrm>
          <a:prstGeom prst="straightConnector1">
            <a:avLst/>
          </a:prstGeom>
          <a:noFill/>
          <a:ln cap="flat" cmpd="sng" w="9525">
            <a:solidFill>
              <a:schemeClr val="dk1"/>
            </a:solidFill>
            <a:prstDash val="solid"/>
            <a:round/>
            <a:headEnd len="sm" w="sm" type="none"/>
            <a:tailEnd len="sm" w="sm" type="none"/>
          </a:ln>
        </p:spPr>
      </p:cxnSp>
      <p:sp>
        <p:nvSpPr>
          <p:cNvPr id="194" name="Google Shape;194;p22"/>
          <p:cNvSpPr txBox="1"/>
          <p:nvPr>
            <p:ph type="title"/>
          </p:nvPr>
        </p:nvSpPr>
        <p:spPr>
          <a:xfrm>
            <a:off x="1573200" y="2813700"/>
            <a:ext cx="8893200" cy="1230600"/>
          </a:xfrm>
          <a:prstGeom prst="rect">
            <a:avLst/>
          </a:prstGeom>
        </p:spPr>
        <p:txBody>
          <a:bodyPr anchorCtr="0" anchor="t" bIns="121900" lIns="121900" spcFirstLastPara="1" rIns="121900" wrap="square" tIns="121900">
            <a:noAutofit/>
          </a:bodyPr>
          <a:lstStyle/>
          <a:p>
            <a:pPr indent="457200" lvl="0" marL="0" rtl="0" algn="l">
              <a:spcBef>
                <a:spcPts val="0"/>
              </a:spcBef>
              <a:spcAft>
                <a:spcPts val="0"/>
              </a:spcAft>
              <a:buNone/>
            </a:pPr>
            <a:r>
              <a:rPr lang="en"/>
              <a:t>MiiTime</a:t>
            </a:r>
            <a:endParaRPr/>
          </a:p>
        </p:txBody>
      </p:sp>
      <p:sp>
        <p:nvSpPr>
          <p:cNvPr id="195" name="Google Shape;195;p22"/>
          <p:cNvSpPr txBox="1"/>
          <p:nvPr>
            <p:ph idx="1" type="subTitle"/>
          </p:nvPr>
        </p:nvSpPr>
        <p:spPr>
          <a:xfrm>
            <a:off x="1970825" y="4044300"/>
            <a:ext cx="9202500" cy="5961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2600"/>
              <a:t>Take back your time </a:t>
            </a:r>
            <a:endParaRPr sz="2600"/>
          </a:p>
        </p:txBody>
      </p:sp>
      <p:sp>
        <p:nvSpPr>
          <p:cNvPr id="196" name="Google Shape;196;p22"/>
          <p:cNvSpPr/>
          <p:nvPr/>
        </p:nvSpPr>
        <p:spPr>
          <a:xfrm>
            <a:off x="1765625" y="2652227"/>
            <a:ext cx="205200" cy="243000"/>
          </a:xfrm>
          <a:custGeom>
            <a:rect b="b" l="l" r="r" t="t"/>
            <a:pathLst>
              <a:path extrusionOk="0" h="2160000" w="2160000">
                <a:moveTo>
                  <a:pt x="1095825" y="0"/>
                </a:moveTo>
                <a:lnTo>
                  <a:pt x="1108157" y="0"/>
                </a:lnTo>
                <a:lnTo>
                  <a:pt x="1113289" y="101634"/>
                </a:lnTo>
                <a:cubicBezTo>
                  <a:pt x="1164909" y="609924"/>
                  <a:pt x="1568999" y="1014015"/>
                  <a:pt x="2077289" y="1065634"/>
                </a:cubicBezTo>
                <a:lnTo>
                  <a:pt x="2160000" y="1069811"/>
                </a:lnTo>
                <a:lnTo>
                  <a:pt x="2160000" y="1089613"/>
                </a:lnTo>
                <a:lnTo>
                  <a:pt x="2143732" y="1088791"/>
                </a:lnTo>
                <a:cubicBezTo>
                  <a:pt x="1584543" y="1088791"/>
                  <a:pt x="1124615" y="1513770"/>
                  <a:pt x="1069308" y="2058367"/>
                </a:cubicBezTo>
                <a:lnTo>
                  <a:pt x="1064176" y="2160000"/>
                </a:lnTo>
                <a:lnTo>
                  <a:pt x="1051844" y="2160000"/>
                </a:lnTo>
                <a:lnTo>
                  <a:pt x="1046712" y="2058367"/>
                </a:lnTo>
                <a:cubicBezTo>
                  <a:pt x="995093" y="1550077"/>
                  <a:pt x="591002" y="1145987"/>
                  <a:pt x="82712" y="1094367"/>
                </a:cubicBezTo>
                <a:lnTo>
                  <a:pt x="0" y="1090190"/>
                </a:lnTo>
                <a:lnTo>
                  <a:pt x="0" y="1070389"/>
                </a:lnTo>
                <a:lnTo>
                  <a:pt x="16269" y="1071210"/>
                </a:lnTo>
                <a:cubicBezTo>
                  <a:pt x="575458" y="1071210"/>
                  <a:pt x="1035386" y="646231"/>
                  <a:pt x="1090693" y="101634"/>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197" name="Google Shape;197;p22"/>
          <p:cNvSpPr txBox="1"/>
          <p:nvPr>
            <p:ph idx="12" type="sldNum"/>
          </p:nvPr>
        </p:nvSpPr>
        <p:spPr>
          <a:xfrm>
            <a:off x="11409045" y="6333134"/>
            <a:ext cx="731700" cy="525000"/>
          </a:xfrm>
          <a:prstGeom prst="rect">
            <a:avLst/>
          </a:prstGeom>
        </p:spPr>
        <p:txBody>
          <a:bodyPr anchorCtr="0" anchor="t" bIns="121900" lIns="121900" spcFirstLastPara="1" rIns="121900" wrap="square" tIns="1219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1"/>
          <p:cNvSpPr txBox="1"/>
          <p:nvPr>
            <p:ph type="title"/>
          </p:nvPr>
        </p:nvSpPr>
        <p:spPr>
          <a:xfrm>
            <a:off x="467875" y="1660175"/>
            <a:ext cx="6150900" cy="763500"/>
          </a:xfrm>
          <a:prstGeom prst="rect">
            <a:avLst/>
          </a:prstGeom>
        </p:spPr>
        <p:txBody>
          <a:bodyPr anchorCtr="0" anchor="t" bIns="121900" lIns="121900" spcFirstLastPara="1" rIns="121900" wrap="square" tIns="121900">
            <a:noAutofit/>
          </a:bodyPr>
          <a:lstStyle/>
          <a:p>
            <a:pPr indent="0" lvl="0" marL="0" rtl="0" algn="r">
              <a:lnSpc>
                <a:spcPct val="80000"/>
              </a:lnSpc>
              <a:spcBef>
                <a:spcPts val="0"/>
              </a:spcBef>
              <a:spcAft>
                <a:spcPts val="0"/>
              </a:spcAft>
              <a:buNone/>
            </a:pPr>
            <a:r>
              <a:rPr lang="en"/>
              <a:t>And large form factor devices</a:t>
            </a:r>
            <a:endParaRPr/>
          </a:p>
        </p:txBody>
      </p:sp>
      <p:sp>
        <p:nvSpPr>
          <p:cNvPr id="292" name="Google Shape;292;p31"/>
          <p:cNvSpPr txBox="1"/>
          <p:nvPr>
            <p:ph idx="12" type="sldNum"/>
          </p:nvPr>
        </p:nvSpPr>
        <p:spPr>
          <a:xfrm>
            <a:off x="11409045" y="6333134"/>
            <a:ext cx="731700" cy="525000"/>
          </a:xfrm>
          <a:prstGeom prst="rect">
            <a:avLst/>
          </a:prstGeom>
        </p:spPr>
        <p:txBody>
          <a:bodyPr anchorCtr="0" anchor="t" bIns="121900" lIns="121900" spcFirstLastPara="1" rIns="121900" wrap="square" tIns="121900">
            <a:noAutofit/>
          </a:bodyPr>
          <a:lstStyle/>
          <a:p>
            <a:pPr indent="0" lvl="0" marL="0" rtl="0" algn="r">
              <a:spcBef>
                <a:spcPts val="0"/>
              </a:spcBef>
              <a:spcAft>
                <a:spcPts val="0"/>
              </a:spcAft>
              <a:buNone/>
            </a:pPr>
            <a:fld id="{00000000-1234-1234-1234-123412341234}" type="slidenum">
              <a:rPr lang="en"/>
              <a:t>‹#›</a:t>
            </a:fld>
            <a:endParaRPr/>
          </a:p>
        </p:txBody>
      </p:sp>
      <p:grpSp>
        <p:nvGrpSpPr>
          <p:cNvPr id="293" name="Google Shape;293;p31"/>
          <p:cNvGrpSpPr/>
          <p:nvPr/>
        </p:nvGrpSpPr>
        <p:grpSpPr>
          <a:xfrm rot="5400000">
            <a:off x="5899790" y="1376119"/>
            <a:ext cx="5778042" cy="3955122"/>
            <a:chOff x="2345366" y="140711"/>
            <a:chExt cx="6483441" cy="4437974"/>
          </a:xfrm>
        </p:grpSpPr>
        <p:sp>
          <p:nvSpPr>
            <p:cNvPr id="294" name="Google Shape;294;p31"/>
            <p:cNvSpPr/>
            <p:nvPr/>
          </p:nvSpPr>
          <p:spPr>
            <a:xfrm>
              <a:off x="2362377" y="163678"/>
              <a:ext cx="6449417" cy="4392004"/>
            </a:xfrm>
            <a:custGeom>
              <a:rect b="b" l="l" r="r" t="t"/>
              <a:pathLst>
                <a:path extrusionOk="0" h="6142663" w="7889195">
                  <a:moveTo>
                    <a:pt x="-761" y="5760719"/>
                  </a:moveTo>
                  <a:cubicBezTo>
                    <a:pt x="-761" y="5972461"/>
                    <a:pt x="170183" y="6142933"/>
                    <a:pt x="382397" y="6142933"/>
                  </a:cubicBezTo>
                  <a:lnTo>
                    <a:pt x="7505412" y="6142933"/>
                  </a:lnTo>
                  <a:cubicBezTo>
                    <a:pt x="7717828" y="6142933"/>
                    <a:pt x="7888435" y="5972461"/>
                    <a:pt x="7888435" y="5760719"/>
                  </a:cubicBezTo>
                  <a:lnTo>
                    <a:pt x="7888435" y="382415"/>
                  </a:lnTo>
                  <a:cubicBezTo>
                    <a:pt x="7888435" y="170673"/>
                    <a:pt x="7717828" y="269"/>
                    <a:pt x="7505412" y="269"/>
                  </a:cubicBezTo>
                  <a:lnTo>
                    <a:pt x="382397" y="269"/>
                  </a:lnTo>
                  <a:cubicBezTo>
                    <a:pt x="170251" y="269"/>
                    <a:pt x="-693" y="170471"/>
                    <a:pt x="-693" y="382145"/>
                  </a:cubicBezTo>
                  <a:lnTo>
                    <a:pt x="-693" y="5760449"/>
                  </a:lnTo>
                  <a:close/>
                </a:path>
              </a:pathLst>
            </a:custGeom>
            <a:solidFill>
              <a:srgbClr val="262626"/>
            </a:solidFill>
            <a:ln cap="flat" cmpd="sng" w="38100">
              <a:solidFill>
                <a:srgbClr val="434343"/>
              </a:solidFill>
              <a:prstDash val="solid"/>
              <a:round/>
              <a:headEnd len="sm" w="sm" type="none"/>
              <a:tailEnd len="sm" w="sm" type="none"/>
            </a:ln>
            <a:effectLst>
              <a:outerShdw blurRad="177800" rotWithShape="0" algn="tl" dir="2700000" dist="1143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nvGrpSpPr>
            <p:cNvPr id="295" name="Google Shape;295;p31"/>
            <p:cNvGrpSpPr/>
            <p:nvPr/>
          </p:nvGrpSpPr>
          <p:grpSpPr>
            <a:xfrm>
              <a:off x="2345366" y="140711"/>
              <a:ext cx="6483441" cy="4437974"/>
              <a:chOff x="390725" y="192901"/>
              <a:chExt cx="9367780" cy="6412330"/>
            </a:xfrm>
          </p:grpSpPr>
          <p:sp>
            <p:nvSpPr>
              <p:cNvPr id="296" name="Google Shape;296;p31"/>
              <p:cNvSpPr/>
              <p:nvPr/>
            </p:nvSpPr>
            <p:spPr>
              <a:xfrm>
                <a:off x="433022" y="255001"/>
                <a:ext cx="9309250" cy="6342300"/>
              </a:xfrm>
              <a:custGeom>
                <a:rect b="b" l="l" r="r" t="t"/>
                <a:pathLst>
                  <a:path extrusionOk="0" h="6142663" w="7889195">
                    <a:moveTo>
                      <a:pt x="-761" y="5760719"/>
                    </a:moveTo>
                    <a:cubicBezTo>
                      <a:pt x="-761" y="5972461"/>
                      <a:pt x="170183" y="6142933"/>
                      <a:pt x="382397" y="6142933"/>
                    </a:cubicBezTo>
                    <a:lnTo>
                      <a:pt x="7505412" y="6142933"/>
                    </a:lnTo>
                    <a:cubicBezTo>
                      <a:pt x="7717828" y="6142933"/>
                      <a:pt x="7888435" y="5972461"/>
                      <a:pt x="7888435" y="5760719"/>
                    </a:cubicBezTo>
                    <a:lnTo>
                      <a:pt x="7888435" y="382415"/>
                    </a:lnTo>
                    <a:cubicBezTo>
                      <a:pt x="7888435" y="170673"/>
                      <a:pt x="7717828" y="269"/>
                      <a:pt x="7505412" y="269"/>
                    </a:cubicBezTo>
                    <a:lnTo>
                      <a:pt x="382397" y="269"/>
                    </a:lnTo>
                    <a:cubicBezTo>
                      <a:pt x="170251" y="269"/>
                      <a:pt x="-693" y="170471"/>
                      <a:pt x="-693" y="382145"/>
                    </a:cubicBezTo>
                    <a:lnTo>
                      <a:pt x="-693" y="5760449"/>
                    </a:lnTo>
                    <a:close/>
                  </a:path>
                </a:pathLst>
              </a:custGeom>
              <a:gradFill>
                <a:gsLst>
                  <a:gs pos="0">
                    <a:srgbClr val="4E4F51"/>
                  </a:gs>
                  <a:gs pos="15000">
                    <a:srgbClr val="4E4F51"/>
                  </a:gs>
                  <a:gs pos="97000">
                    <a:srgbClr val="000000"/>
                  </a:gs>
                  <a:gs pos="100000">
                    <a:srgbClr val="000000"/>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297" name="Google Shape;297;p31"/>
              <p:cNvGrpSpPr/>
              <p:nvPr/>
            </p:nvGrpSpPr>
            <p:grpSpPr>
              <a:xfrm>
                <a:off x="9036100" y="3183177"/>
                <a:ext cx="492960" cy="492960"/>
                <a:chOff x="9132580" y="3159701"/>
                <a:chExt cx="371233" cy="371233"/>
              </a:xfrm>
            </p:grpSpPr>
            <p:sp>
              <p:nvSpPr>
                <p:cNvPr id="298" name="Google Shape;298;p31"/>
                <p:cNvSpPr/>
                <p:nvPr/>
              </p:nvSpPr>
              <p:spPr>
                <a:xfrm>
                  <a:off x="9132580" y="3159701"/>
                  <a:ext cx="371233" cy="371233"/>
                </a:xfrm>
                <a:custGeom>
                  <a:rect b="b" l="l" r="r" t="t"/>
                  <a:pathLst>
                    <a:path extrusionOk="0" h="358679" w="358679">
                      <a:moveTo>
                        <a:pt x="178613" y="269"/>
                      </a:moveTo>
                      <a:cubicBezTo>
                        <a:pt x="277673" y="269"/>
                        <a:pt x="357919" y="80562"/>
                        <a:pt x="357919" y="179608"/>
                      </a:cubicBezTo>
                      <a:cubicBezTo>
                        <a:pt x="357919" y="278655"/>
                        <a:pt x="277673" y="358948"/>
                        <a:pt x="178613" y="358948"/>
                      </a:cubicBezTo>
                      <a:cubicBezTo>
                        <a:pt x="79553" y="358948"/>
                        <a:pt x="-761" y="278655"/>
                        <a:pt x="-761" y="179608"/>
                      </a:cubicBezTo>
                      <a:cubicBezTo>
                        <a:pt x="-761" y="80562"/>
                        <a:pt x="79553" y="269"/>
                        <a:pt x="178613" y="269"/>
                      </a:cubicBezTo>
                      <a:close/>
                    </a:path>
                  </a:pathLst>
                </a:custGeom>
                <a:solidFill>
                  <a:srgbClr val="15151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9" name="Google Shape;299;p31"/>
                <p:cNvSpPr/>
                <p:nvPr/>
              </p:nvSpPr>
              <p:spPr>
                <a:xfrm>
                  <a:off x="9138858" y="3166118"/>
                  <a:ext cx="267486" cy="358181"/>
                </a:xfrm>
                <a:custGeom>
                  <a:rect b="b" l="l" r="r" t="t"/>
                  <a:pathLst>
                    <a:path extrusionOk="0" h="346069" w="258441">
                      <a:moveTo>
                        <a:pt x="172543" y="269"/>
                      </a:moveTo>
                      <a:cubicBezTo>
                        <a:pt x="76788" y="269"/>
                        <a:pt x="-761" y="77750"/>
                        <a:pt x="-761" y="173303"/>
                      </a:cubicBezTo>
                      <a:cubicBezTo>
                        <a:pt x="-761" y="268857"/>
                        <a:pt x="76788" y="346338"/>
                        <a:pt x="172543" y="346338"/>
                      </a:cubicBezTo>
                      <a:cubicBezTo>
                        <a:pt x="188728" y="346338"/>
                        <a:pt x="204912" y="343978"/>
                        <a:pt x="219747" y="339662"/>
                      </a:cubicBezTo>
                      <a:cubicBezTo>
                        <a:pt x="270997" y="207155"/>
                        <a:pt x="269648" y="108769"/>
                        <a:pt x="219747" y="6810"/>
                      </a:cubicBezTo>
                      <a:cubicBezTo>
                        <a:pt x="204238" y="2561"/>
                        <a:pt x="188728" y="269"/>
                        <a:pt x="172543" y="269"/>
                      </a:cubicBezTo>
                      <a:close/>
                    </a:path>
                  </a:pathLst>
                </a:custGeom>
                <a:solidFill>
                  <a:srgbClr val="07070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0" name="Google Shape;300;p31"/>
                <p:cNvSpPr/>
                <p:nvPr/>
              </p:nvSpPr>
              <p:spPr>
                <a:xfrm>
                  <a:off x="9249765" y="3279048"/>
                  <a:ext cx="129816" cy="130304"/>
                </a:xfrm>
                <a:custGeom>
                  <a:rect b="b" l="l" r="r" t="t"/>
                  <a:pathLst>
                    <a:path extrusionOk="0" h="125898" w="125426">
                      <a:moveTo>
                        <a:pt x="-761" y="98857"/>
                      </a:moveTo>
                      <a:cubicBezTo>
                        <a:pt x="-761" y="113962"/>
                        <a:pt x="11377" y="126167"/>
                        <a:pt x="26213" y="126167"/>
                      </a:cubicBezTo>
                      <a:lnTo>
                        <a:pt x="97692" y="126167"/>
                      </a:lnTo>
                      <a:cubicBezTo>
                        <a:pt x="112527" y="126167"/>
                        <a:pt x="124666" y="113962"/>
                        <a:pt x="124666" y="98857"/>
                      </a:cubicBezTo>
                      <a:lnTo>
                        <a:pt x="124666" y="27579"/>
                      </a:lnTo>
                      <a:cubicBezTo>
                        <a:pt x="124666" y="12474"/>
                        <a:pt x="112527" y="269"/>
                        <a:pt x="97692" y="269"/>
                      </a:cubicBezTo>
                      <a:lnTo>
                        <a:pt x="26213" y="269"/>
                      </a:lnTo>
                      <a:cubicBezTo>
                        <a:pt x="11377" y="269"/>
                        <a:pt x="-761" y="12474"/>
                        <a:pt x="-761" y="27579"/>
                      </a:cubicBezTo>
                      <a:lnTo>
                        <a:pt x="-761" y="98857"/>
                      </a:lnTo>
                      <a:close/>
                      <a:moveTo>
                        <a:pt x="9354" y="96429"/>
                      </a:moveTo>
                      <a:lnTo>
                        <a:pt x="9354" y="30007"/>
                      </a:lnTo>
                      <a:cubicBezTo>
                        <a:pt x="9354" y="19352"/>
                        <a:pt x="18120" y="10721"/>
                        <a:pt x="28910" y="10721"/>
                      </a:cubicBezTo>
                      <a:lnTo>
                        <a:pt x="94995" y="10721"/>
                      </a:lnTo>
                      <a:cubicBezTo>
                        <a:pt x="105784" y="10721"/>
                        <a:pt x="114551" y="19352"/>
                        <a:pt x="114551" y="30007"/>
                      </a:cubicBezTo>
                      <a:lnTo>
                        <a:pt x="114551" y="96429"/>
                      </a:lnTo>
                      <a:cubicBezTo>
                        <a:pt x="114551" y="107083"/>
                        <a:pt x="105784" y="115580"/>
                        <a:pt x="94995" y="115580"/>
                      </a:cubicBezTo>
                      <a:lnTo>
                        <a:pt x="28910" y="115580"/>
                      </a:lnTo>
                      <a:cubicBezTo>
                        <a:pt x="18120" y="115580"/>
                        <a:pt x="9354" y="107083"/>
                        <a:pt x="9354" y="96429"/>
                      </a:cubicBezTo>
                      <a:close/>
                    </a:path>
                  </a:pathLst>
                </a:custGeom>
                <a:solidFill>
                  <a:srgbClr val="CCCED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301" name="Google Shape;301;p31"/>
              <p:cNvGrpSpPr/>
              <p:nvPr/>
            </p:nvGrpSpPr>
            <p:grpSpPr>
              <a:xfrm>
                <a:off x="390725" y="192901"/>
                <a:ext cx="9367780" cy="6412330"/>
                <a:chOff x="1194635" y="234866"/>
                <a:chExt cx="9244824" cy="6489556"/>
              </a:xfrm>
            </p:grpSpPr>
            <p:sp>
              <p:nvSpPr>
                <p:cNvPr id="302" name="Google Shape;302;p31"/>
                <p:cNvSpPr/>
                <p:nvPr/>
              </p:nvSpPr>
              <p:spPr>
                <a:xfrm>
                  <a:off x="1217565" y="240980"/>
                  <a:ext cx="9221894" cy="6483314"/>
                </a:xfrm>
                <a:custGeom>
                  <a:rect b="b" l="l" r="r" t="t"/>
                  <a:pathLst>
                    <a:path extrusionOk="0" h="6483314" w="9221894">
                      <a:moveTo>
                        <a:pt x="0" y="6063936"/>
                      </a:moveTo>
                      <a:cubicBezTo>
                        <a:pt x="0" y="6296301"/>
                        <a:pt x="187014" y="6483315"/>
                        <a:pt x="419380" y="6483315"/>
                      </a:cubicBezTo>
                      <a:lnTo>
                        <a:pt x="8802005" y="6483315"/>
                      </a:lnTo>
                      <a:cubicBezTo>
                        <a:pt x="9034371" y="6483315"/>
                        <a:pt x="9221895" y="6296301"/>
                        <a:pt x="9221895" y="6063936"/>
                      </a:cubicBezTo>
                      <a:lnTo>
                        <a:pt x="9221895" y="419634"/>
                      </a:lnTo>
                      <a:cubicBezTo>
                        <a:pt x="9221895" y="187269"/>
                        <a:pt x="9034371" y="0"/>
                        <a:pt x="8802005" y="0"/>
                      </a:cubicBezTo>
                      <a:lnTo>
                        <a:pt x="419380" y="0"/>
                      </a:lnTo>
                      <a:cubicBezTo>
                        <a:pt x="187014" y="0"/>
                        <a:pt x="0" y="187141"/>
                        <a:pt x="0" y="419634"/>
                      </a:cubicBezTo>
                      <a:lnTo>
                        <a:pt x="0" y="6063936"/>
                      </a:lnTo>
                      <a:lnTo>
                        <a:pt x="0" y="6063936"/>
                      </a:lnTo>
                      <a:lnTo>
                        <a:pt x="0" y="6063936"/>
                      </a:lnTo>
                      <a:close/>
                      <a:moveTo>
                        <a:pt x="16052" y="6040495"/>
                      </a:moveTo>
                      <a:lnTo>
                        <a:pt x="16052" y="432119"/>
                      </a:lnTo>
                      <a:cubicBezTo>
                        <a:pt x="16052" y="200772"/>
                        <a:pt x="202301" y="14523"/>
                        <a:pt x="433648" y="14523"/>
                      </a:cubicBezTo>
                      <a:lnTo>
                        <a:pt x="8782642" y="14523"/>
                      </a:lnTo>
                      <a:cubicBezTo>
                        <a:pt x="9014244" y="14650"/>
                        <a:pt x="9200365" y="200772"/>
                        <a:pt x="9200365" y="432119"/>
                      </a:cubicBezTo>
                      <a:lnTo>
                        <a:pt x="9200365" y="6051196"/>
                      </a:lnTo>
                      <a:cubicBezTo>
                        <a:pt x="9200365" y="6282543"/>
                        <a:pt x="9014244" y="6468792"/>
                        <a:pt x="8782642" y="6468792"/>
                      </a:cubicBezTo>
                      <a:lnTo>
                        <a:pt x="433648" y="6457964"/>
                      </a:lnTo>
                      <a:cubicBezTo>
                        <a:pt x="202556" y="6457964"/>
                        <a:pt x="16306" y="6271714"/>
                        <a:pt x="16306" y="6040368"/>
                      </a:cubicBezTo>
                      <a:lnTo>
                        <a:pt x="16052" y="6040368"/>
                      </a:lnTo>
                      <a:close/>
                    </a:path>
                  </a:pathLst>
                </a:custGeom>
                <a:solidFill>
                  <a:srgbClr val="DCDDE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3" name="Google Shape;303;p31"/>
                <p:cNvSpPr/>
                <p:nvPr/>
              </p:nvSpPr>
              <p:spPr>
                <a:xfrm>
                  <a:off x="2119512" y="237923"/>
                  <a:ext cx="97838" cy="15287"/>
                </a:xfrm>
                <a:custGeom>
                  <a:rect b="b" l="l" r="r" t="t"/>
                  <a:pathLst>
                    <a:path extrusionOk="0" h="15287" w="97838">
                      <a:moveTo>
                        <a:pt x="0" y="0"/>
                      </a:moveTo>
                      <a:lnTo>
                        <a:pt x="0" y="15287"/>
                      </a:lnTo>
                      <a:lnTo>
                        <a:pt x="97838" y="15287"/>
                      </a:lnTo>
                      <a:lnTo>
                        <a:pt x="97838" y="8790"/>
                      </a:lnTo>
                      <a:cubicBezTo>
                        <a:pt x="97838" y="4204"/>
                        <a:pt x="92615" y="0"/>
                        <a:pt x="84207" y="0"/>
                      </a:cubicBezTo>
                      <a:lnTo>
                        <a:pt x="0" y="0"/>
                      </a:lnTo>
                      <a:lnTo>
                        <a:pt x="0" y="0"/>
                      </a:lnTo>
                      <a:lnTo>
                        <a:pt x="0" y="0"/>
                      </a:lnTo>
                      <a:close/>
                    </a:path>
                  </a:pathLst>
                </a:custGeom>
                <a:solidFill>
                  <a:srgbClr val="262A2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4" name="Google Shape;304;p31"/>
                <p:cNvSpPr/>
                <p:nvPr/>
              </p:nvSpPr>
              <p:spPr>
                <a:xfrm>
                  <a:off x="2510865" y="234866"/>
                  <a:ext cx="203320" cy="18344"/>
                </a:xfrm>
                <a:custGeom>
                  <a:rect b="b" l="l" r="r" t="t"/>
                  <a:pathLst>
                    <a:path extrusionOk="0" h="18344" w="203320">
                      <a:moveTo>
                        <a:pt x="0" y="7261"/>
                      </a:moveTo>
                      <a:lnTo>
                        <a:pt x="0" y="18345"/>
                      </a:lnTo>
                      <a:lnTo>
                        <a:pt x="203320" y="18345"/>
                      </a:lnTo>
                      <a:lnTo>
                        <a:pt x="203320" y="10701"/>
                      </a:lnTo>
                      <a:cubicBezTo>
                        <a:pt x="187906" y="9045"/>
                        <a:pt x="124591" y="0"/>
                        <a:pt x="107648" y="0"/>
                      </a:cubicBezTo>
                      <a:lnTo>
                        <a:pt x="3567" y="0"/>
                      </a:lnTo>
                      <a:cubicBezTo>
                        <a:pt x="1401" y="0"/>
                        <a:pt x="0" y="3312"/>
                        <a:pt x="0" y="7261"/>
                      </a:cubicBezTo>
                      <a:lnTo>
                        <a:pt x="0" y="7261"/>
                      </a:lnTo>
                      <a:close/>
                    </a:path>
                  </a:pathLst>
                </a:custGeom>
                <a:solidFill>
                  <a:srgbClr val="262A2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5" name="Google Shape;305;p31"/>
                <p:cNvSpPr/>
                <p:nvPr/>
              </p:nvSpPr>
              <p:spPr>
                <a:xfrm>
                  <a:off x="2831897" y="234866"/>
                  <a:ext cx="201791" cy="18344"/>
                </a:xfrm>
                <a:custGeom>
                  <a:rect b="b" l="l" r="r" t="t"/>
                  <a:pathLst>
                    <a:path extrusionOk="0" h="18344" w="201791">
                      <a:moveTo>
                        <a:pt x="201791" y="7261"/>
                      </a:moveTo>
                      <a:lnTo>
                        <a:pt x="201791" y="18345"/>
                      </a:lnTo>
                      <a:lnTo>
                        <a:pt x="0" y="18345"/>
                      </a:lnTo>
                      <a:lnTo>
                        <a:pt x="0" y="10701"/>
                      </a:lnTo>
                      <a:cubicBezTo>
                        <a:pt x="15415" y="9045"/>
                        <a:pt x="78220" y="0"/>
                        <a:pt x="94908" y="0"/>
                      </a:cubicBezTo>
                      <a:lnTo>
                        <a:pt x="198224" y="0"/>
                      </a:lnTo>
                      <a:cubicBezTo>
                        <a:pt x="200390" y="0"/>
                        <a:pt x="201791" y="3312"/>
                        <a:pt x="201791" y="7261"/>
                      </a:cubicBezTo>
                      <a:lnTo>
                        <a:pt x="201791" y="7261"/>
                      </a:lnTo>
                      <a:close/>
                    </a:path>
                  </a:pathLst>
                </a:custGeom>
                <a:solidFill>
                  <a:srgbClr val="262A2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6" name="Google Shape;306;p31"/>
                <p:cNvSpPr/>
                <p:nvPr/>
              </p:nvSpPr>
              <p:spPr>
                <a:xfrm>
                  <a:off x="2510865" y="245567"/>
                  <a:ext cx="203320" cy="7643"/>
                </a:xfrm>
                <a:custGeom>
                  <a:rect b="b" l="l" r="r" t="t"/>
                  <a:pathLst>
                    <a:path extrusionOk="0" h="7643" w="203320">
                      <a:moveTo>
                        <a:pt x="0" y="0"/>
                      </a:moveTo>
                      <a:lnTo>
                        <a:pt x="203320" y="0"/>
                      </a:lnTo>
                      <a:lnTo>
                        <a:pt x="203320" y="7644"/>
                      </a:lnTo>
                      <a:lnTo>
                        <a:pt x="0" y="7644"/>
                      </a:lnTo>
                      <a:lnTo>
                        <a:pt x="0" y="0"/>
                      </a:lnTo>
                      <a:close/>
                    </a:path>
                  </a:pathLst>
                </a:custGeom>
                <a:solidFill>
                  <a:srgbClr val="393A3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7" name="Google Shape;307;p31"/>
                <p:cNvSpPr/>
                <p:nvPr/>
              </p:nvSpPr>
              <p:spPr>
                <a:xfrm>
                  <a:off x="2831897" y="245567"/>
                  <a:ext cx="201791" cy="7643"/>
                </a:xfrm>
                <a:custGeom>
                  <a:rect b="b" l="l" r="r" t="t"/>
                  <a:pathLst>
                    <a:path extrusionOk="0" h="7643" w="201791">
                      <a:moveTo>
                        <a:pt x="0" y="0"/>
                      </a:moveTo>
                      <a:lnTo>
                        <a:pt x="201791" y="0"/>
                      </a:lnTo>
                      <a:lnTo>
                        <a:pt x="201791" y="7644"/>
                      </a:lnTo>
                      <a:lnTo>
                        <a:pt x="0" y="7644"/>
                      </a:lnTo>
                      <a:lnTo>
                        <a:pt x="0" y="0"/>
                      </a:lnTo>
                      <a:close/>
                    </a:path>
                  </a:pathLst>
                </a:custGeom>
                <a:solidFill>
                  <a:srgbClr val="444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8" name="Google Shape;308;p31"/>
                <p:cNvSpPr/>
                <p:nvPr/>
              </p:nvSpPr>
              <p:spPr>
                <a:xfrm>
                  <a:off x="2119512" y="245567"/>
                  <a:ext cx="97838" cy="7643"/>
                </a:xfrm>
                <a:custGeom>
                  <a:rect b="b" l="l" r="r" t="t"/>
                  <a:pathLst>
                    <a:path extrusionOk="0" h="7643" w="97838">
                      <a:moveTo>
                        <a:pt x="0" y="0"/>
                      </a:moveTo>
                      <a:lnTo>
                        <a:pt x="97838" y="0"/>
                      </a:lnTo>
                      <a:lnTo>
                        <a:pt x="97838" y="7644"/>
                      </a:lnTo>
                      <a:lnTo>
                        <a:pt x="0" y="7644"/>
                      </a:lnTo>
                      <a:lnTo>
                        <a:pt x="0" y="0"/>
                      </a:lnTo>
                      <a:close/>
                    </a:path>
                  </a:pathLst>
                </a:custGeom>
                <a:solidFill>
                  <a:srgbClr val="35353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9" name="Google Shape;309;p31"/>
                <p:cNvSpPr/>
                <p:nvPr/>
              </p:nvSpPr>
              <p:spPr>
                <a:xfrm>
                  <a:off x="1217565" y="251681"/>
                  <a:ext cx="9221894" cy="6472613"/>
                </a:xfrm>
                <a:custGeom>
                  <a:rect b="b" l="l" r="r" t="t"/>
                  <a:pathLst>
                    <a:path extrusionOk="0" h="6472613" w="9221894">
                      <a:moveTo>
                        <a:pt x="0" y="6053234"/>
                      </a:moveTo>
                      <a:cubicBezTo>
                        <a:pt x="0" y="6285600"/>
                        <a:pt x="187014" y="6472614"/>
                        <a:pt x="419380" y="6472614"/>
                      </a:cubicBezTo>
                      <a:lnTo>
                        <a:pt x="8802005" y="6472614"/>
                      </a:lnTo>
                      <a:cubicBezTo>
                        <a:pt x="9034371" y="6472614"/>
                        <a:pt x="9221895" y="6285600"/>
                        <a:pt x="9221895" y="6053234"/>
                      </a:cubicBezTo>
                      <a:lnTo>
                        <a:pt x="9221895" y="419634"/>
                      </a:lnTo>
                      <a:cubicBezTo>
                        <a:pt x="9221895" y="187269"/>
                        <a:pt x="9034371" y="0"/>
                        <a:pt x="8802005" y="0"/>
                      </a:cubicBezTo>
                      <a:lnTo>
                        <a:pt x="419380" y="0"/>
                      </a:lnTo>
                      <a:cubicBezTo>
                        <a:pt x="187014" y="0"/>
                        <a:pt x="0" y="187269"/>
                        <a:pt x="0" y="419634"/>
                      </a:cubicBezTo>
                      <a:lnTo>
                        <a:pt x="0" y="6053234"/>
                      </a:lnTo>
                      <a:lnTo>
                        <a:pt x="0" y="6053234"/>
                      </a:lnTo>
                      <a:lnTo>
                        <a:pt x="0" y="6053234"/>
                      </a:lnTo>
                      <a:close/>
                      <a:moveTo>
                        <a:pt x="16052" y="6040622"/>
                      </a:moveTo>
                      <a:lnTo>
                        <a:pt x="16052" y="432246"/>
                      </a:lnTo>
                      <a:cubicBezTo>
                        <a:pt x="16052" y="200900"/>
                        <a:pt x="202301" y="14650"/>
                        <a:pt x="433648" y="14650"/>
                      </a:cubicBezTo>
                      <a:lnTo>
                        <a:pt x="8782642" y="14650"/>
                      </a:lnTo>
                      <a:cubicBezTo>
                        <a:pt x="9014244" y="14650"/>
                        <a:pt x="9200365" y="200900"/>
                        <a:pt x="9200365" y="432246"/>
                      </a:cubicBezTo>
                      <a:lnTo>
                        <a:pt x="9200365" y="6040622"/>
                      </a:lnTo>
                      <a:cubicBezTo>
                        <a:pt x="9200365" y="6271969"/>
                        <a:pt x="9014244" y="6458218"/>
                        <a:pt x="8782642" y="6458218"/>
                      </a:cubicBezTo>
                      <a:lnTo>
                        <a:pt x="433648" y="6458218"/>
                      </a:lnTo>
                      <a:cubicBezTo>
                        <a:pt x="202556" y="6458218"/>
                        <a:pt x="16306" y="6271969"/>
                        <a:pt x="16306" y="6040622"/>
                      </a:cubicBezTo>
                      <a:lnTo>
                        <a:pt x="16052" y="6040622"/>
                      </a:lnTo>
                      <a:close/>
                    </a:path>
                  </a:pathLst>
                </a:custGeom>
                <a:solidFill>
                  <a:srgbClr val="989AA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0" name="Google Shape;310;p31"/>
                <p:cNvSpPr/>
                <p:nvPr/>
              </p:nvSpPr>
              <p:spPr>
                <a:xfrm>
                  <a:off x="1232853" y="266969"/>
                  <a:ext cx="9184950" cy="6442039"/>
                </a:xfrm>
                <a:custGeom>
                  <a:rect b="b" l="l" r="r" t="t"/>
                  <a:pathLst>
                    <a:path extrusionOk="0" h="6442039" w="9184950">
                      <a:moveTo>
                        <a:pt x="0" y="6024571"/>
                      </a:moveTo>
                      <a:cubicBezTo>
                        <a:pt x="0" y="6255917"/>
                        <a:pt x="186249" y="6442040"/>
                        <a:pt x="417596" y="6442040"/>
                      </a:cubicBezTo>
                      <a:lnTo>
                        <a:pt x="8767227" y="6442040"/>
                      </a:lnTo>
                      <a:cubicBezTo>
                        <a:pt x="8998829" y="6442040"/>
                        <a:pt x="9184951" y="6255917"/>
                        <a:pt x="9184951" y="6024571"/>
                      </a:cubicBezTo>
                      <a:lnTo>
                        <a:pt x="9184951" y="417469"/>
                      </a:lnTo>
                      <a:cubicBezTo>
                        <a:pt x="9184951" y="186122"/>
                        <a:pt x="8998829" y="0"/>
                        <a:pt x="8767227" y="0"/>
                      </a:cubicBezTo>
                      <a:lnTo>
                        <a:pt x="417596" y="0"/>
                      </a:lnTo>
                      <a:cubicBezTo>
                        <a:pt x="186504" y="0"/>
                        <a:pt x="255" y="186122"/>
                        <a:pt x="255" y="417469"/>
                      </a:cubicBezTo>
                      <a:lnTo>
                        <a:pt x="255" y="6024571"/>
                      </a:lnTo>
                      <a:lnTo>
                        <a:pt x="0" y="6024571"/>
                      </a:lnTo>
                      <a:lnTo>
                        <a:pt x="0" y="6024571"/>
                      </a:lnTo>
                      <a:close/>
                      <a:moveTo>
                        <a:pt x="28791" y="6016672"/>
                      </a:moveTo>
                      <a:lnTo>
                        <a:pt x="28791" y="425495"/>
                      </a:lnTo>
                      <a:cubicBezTo>
                        <a:pt x="28791" y="205358"/>
                        <a:pt x="205995" y="28154"/>
                        <a:pt x="426132" y="28154"/>
                      </a:cubicBezTo>
                      <a:lnTo>
                        <a:pt x="8743659" y="28154"/>
                      </a:lnTo>
                      <a:cubicBezTo>
                        <a:pt x="8964051" y="28154"/>
                        <a:pt x="9141127" y="205358"/>
                        <a:pt x="9141127" y="425495"/>
                      </a:cubicBezTo>
                      <a:lnTo>
                        <a:pt x="9141127" y="6016672"/>
                      </a:lnTo>
                      <a:cubicBezTo>
                        <a:pt x="9141127" y="6236808"/>
                        <a:pt x="8964051" y="6414013"/>
                        <a:pt x="8743659" y="6414013"/>
                      </a:cubicBezTo>
                      <a:lnTo>
                        <a:pt x="426132" y="6414013"/>
                      </a:lnTo>
                      <a:cubicBezTo>
                        <a:pt x="205741" y="6414013"/>
                        <a:pt x="28409" y="6236808"/>
                        <a:pt x="28409" y="6016672"/>
                      </a:cubicBezTo>
                      <a:lnTo>
                        <a:pt x="28791" y="6016672"/>
                      </a:lnTo>
                      <a:close/>
                    </a:path>
                  </a:pathLst>
                </a:custGeom>
                <a:solidFill>
                  <a:srgbClr val="EAEAE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1" name="Google Shape;311;p31"/>
                <p:cNvSpPr/>
                <p:nvPr/>
              </p:nvSpPr>
              <p:spPr>
                <a:xfrm>
                  <a:off x="1261898" y="294486"/>
                  <a:ext cx="8971056" cy="6387005"/>
                </a:xfrm>
                <a:custGeom>
                  <a:rect b="b" l="l" r="r" t="t"/>
                  <a:pathLst>
                    <a:path extrusionOk="0" h="6387005" w="8971056">
                      <a:moveTo>
                        <a:pt x="255" y="5989665"/>
                      </a:moveTo>
                      <a:cubicBezTo>
                        <a:pt x="255" y="6209801"/>
                        <a:pt x="177459" y="6387006"/>
                        <a:pt x="397595" y="6387006"/>
                      </a:cubicBezTo>
                      <a:lnTo>
                        <a:pt x="8714232" y="6387006"/>
                      </a:lnTo>
                      <a:cubicBezTo>
                        <a:pt x="8811433" y="6387006"/>
                        <a:pt x="8900990" y="6351972"/>
                        <a:pt x="8970292" y="6293881"/>
                      </a:cubicBezTo>
                      <a:cubicBezTo>
                        <a:pt x="8902392" y="6348023"/>
                        <a:pt x="8815637" y="6380381"/>
                        <a:pt x="8721875" y="6380381"/>
                      </a:cubicBezTo>
                      <a:lnTo>
                        <a:pt x="401035" y="6380254"/>
                      </a:lnTo>
                      <a:cubicBezTo>
                        <a:pt x="180899" y="6380254"/>
                        <a:pt x="3567" y="6203431"/>
                        <a:pt x="3567" y="5983677"/>
                      </a:cubicBezTo>
                      <a:lnTo>
                        <a:pt x="3567" y="403073"/>
                      </a:lnTo>
                      <a:cubicBezTo>
                        <a:pt x="3567" y="183319"/>
                        <a:pt x="180899" y="6497"/>
                        <a:pt x="401162" y="6497"/>
                      </a:cubicBezTo>
                      <a:lnTo>
                        <a:pt x="8722002" y="6497"/>
                      </a:lnTo>
                      <a:cubicBezTo>
                        <a:pt x="8816401" y="6497"/>
                        <a:pt x="8902519" y="38982"/>
                        <a:pt x="8971057" y="93507"/>
                      </a:cubicBezTo>
                      <a:cubicBezTo>
                        <a:pt x="8901755" y="35161"/>
                        <a:pt x="8812197" y="0"/>
                        <a:pt x="8714232" y="0"/>
                      </a:cubicBezTo>
                      <a:lnTo>
                        <a:pt x="397595" y="0"/>
                      </a:lnTo>
                      <a:cubicBezTo>
                        <a:pt x="177205" y="0"/>
                        <a:pt x="0" y="177205"/>
                        <a:pt x="0" y="397341"/>
                      </a:cubicBezTo>
                      <a:lnTo>
                        <a:pt x="0" y="5989665"/>
                      </a:lnTo>
                      <a:lnTo>
                        <a:pt x="255" y="5989665"/>
                      </a:lnTo>
                      <a:lnTo>
                        <a:pt x="255" y="5989665"/>
                      </a:lnTo>
                      <a:close/>
                    </a:path>
                  </a:pathLst>
                </a:custGeom>
                <a:solidFill>
                  <a:srgbClr val="000000">
                    <a:alpha val="2353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2" name="Google Shape;312;p31"/>
                <p:cNvSpPr/>
                <p:nvPr/>
              </p:nvSpPr>
              <p:spPr>
                <a:xfrm>
                  <a:off x="1266484" y="294484"/>
                  <a:ext cx="9114629" cy="6380892"/>
                </a:xfrm>
                <a:custGeom>
                  <a:rect b="b" l="l" r="r" t="t"/>
                  <a:pathLst>
                    <a:path extrusionOk="0" h="6380892" w="9114629">
                      <a:moveTo>
                        <a:pt x="0" y="5984316"/>
                      </a:moveTo>
                      <a:cubicBezTo>
                        <a:pt x="0" y="6204070"/>
                        <a:pt x="177332" y="6380892"/>
                        <a:pt x="397468" y="6380892"/>
                      </a:cubicBezTo>
                      <a:lnTo>
                        <a:pt x="8717289" y="6380892"/>
                      </a:lnTo>
                      <a:cubicBezTo>
                        <a:pt x="8937679" y="6380892"/>
                        <a:pt x="9114629" y="6204070"/>
                        <a:pt x="9114629" y="5984316"/>
                      </a:cubicBezTo>
                      <a:lnTo>
                        <a:pt x="9114629" y="396578"/>
                      </a:lnTo>
                      <a:cubicBezTo>
                        <a:pt x="9114629" y="176824"/>
                        <a:pt x="8937679" y="2"/>
                        <a:pt x="8717289" y="2"/>
                      </a:cubicBezTo>
                      <a:lnTo>
                        <a:pt x="397468" y="2"/>
                      </a:lnTo>
                      <a:cubicBezTo>
                        <a:pt x="177459" y="-635"/>
                        <a:pt x="127" y="163575"/>
                        <a:pt x="127" y="383202"/>
                      </a:cubicBezTo>
                      <a:lnTo>
                        <a:pt x="127" y="5983679"/>
                      </a:lnTo>
                      <a:lnTo>
                        <a:pt x="0" y="5984316"/>
                      </a:lnTo>
                      <a:lnTo>
                        <a:pt x="0" y="5984316"/>
                      </a:lnTo>
                      <a:close/>
                      <a:moveTo>
                        <a:pt x="8663" y="5979475"/>
                      </a:moveTo>
                      <a:lnTo>
                        <a:pt x="8663" y="389826"/>
                      </a:lnTo>
                      <a:cubicBezTo>
                        <a:pt x="8663" y="170582"/>
                        <a:pt x="185740" y="6626"/>
                        <a:pt x="405494" y="6626"/>
                      </a:cubicBezTo>
                      <a:lnTo>
                        <a:pt x="8712066" y="6626"/>
                      </a:lnTo>
                      <a:cubicBezTo>
                        <a:pt x="8931692" y="6626"/>
                        <a:pt x="9108770" y="183066"/>
                        <a:pt x="9108770" y="402311"/>
                      </a:cubicBezTo>
                      <a:lnTo>
                        <a:pt x="9108770" y="5979348"/>
                      </a:lnTo>
                      <a:cubicBezTo>
                        <a:pt x="9108770" y="6198592"/>
                        <a:pt x="8931820" y="6375032"/>
                        <a:pt x="8712066" y="6375032"/>
                      </a:cubicBezTo>
                      <a:lnTo>
                        <a:pt x="405494" y="6375032"/>
                      </a:lnTo>
                      <a:cubicBezTo>
                        <a:pt x="185995" y="6375032"/>
                        <a:pt x="8918" y="6198465"/>
                        <a:pt x="8918" y="5979348"/>
                      </a:cubicBezTo>
                      <a:lnTo>
                        <a:pt x="8663" y="5979475"/>
                      </a:lnTo>
                      <a:close/>
                    </a:path>
                  </a:pathLst>
                </a:custGeom>
                <a:solidFill>
                  <a:srgbClr val="A6A7A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3" name="Google Shape;313;p31"/>
                <p:cNvSpPr/>
                <p:nvPr/>
              </p:nvSpPr>
              <p:spPr>
                <a:xfrm>
                  <a:off x="1217565" y="6135737"/>
                  <a:ext cx="434157" cy="588685"/>
                </a:xfrm>
                <a:custGeom>
                  <a:rect b="b" l="l" r="r" t="t"/>
                  <a:pathLst>
                    <a:path extrusionOk="0" h="588685" w="434157">
                      <a:moveTo>
                        <a:pt x="127" y="169561"/>
                      </a:moveTo>
                      <a:cubicBezTo>
                        <a:pt x="127" y="401799"/>
                        <a:pt x="187269" y="588686"/>
                        <a:pt x="419889" y="588686"/>
                      </a:cubicBezTo>
                      <a:lnTo>
                        <a:pt x="434157" y="574163"/>
                      </a:lnTo>
                      <a:cubicBezTo>
                        <a:pt x="202556" y="574163"/>
                        <a:pt x="16052" y="388041"/>
                        <a:pt x="16052" y="156949"/>
                      </a:cubicBezTo>
                      <a:lnTo>
                        <a:pt x="16052" y="0"/>
                      </a:lnTo>
                      <a:lnTo>
                        <a:pt x="0" y="0"/>
                      </a:lnTo>
                      <a:lnTo>
                        <a:pt x="127" y="169561"/>
                      </a:lnTo>
                      <a:lnTo>
                        <a:pt x="127" y="169561"/>
                      </a:lnTo>
                      <a:lnTo>
                        <a:pt x="127" y="169561"/>
                      </a:lnTo>
                      <a:close/>
                    </a:path>
                  </a:pathLst>
                </a:custGeom>
                <a:solidFill>
                  <a:srgbClr val="686A6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4" name="Google Shape;314;p31"/>
                <p:cNvSpPr/>
                <p:nvPr/>
              </p:nvSpPr>
              <p:spPr>
                <a:xfrm>
                  <a:off x="1217565" y="251681"/>
                  <a:ext cx="843855" cy="3364719"/>
                </a:xfrm>
                <a:custGeom>
                  <a:rect b="b" l="l" r="r" t="t"/>
                  <a:pathLst>
                    <a:path extrusionOk="0" h="3364719" w="843855">
                      <a:moveTo>
                        <a:pt x="16052" y="432374"/>
                      </a:moveTo>
                      <a:cubicBezTo>
                        <a:pt x="16052" y="201027"/>
                        <a:pt x="202301" y="14778"/>
                        <a:pt x="433648" y="14778"/>
                      </a:cubicBezTo>
                      <a:lnTo>
                        <a:pt x="843855" y="14778"/>
                      </a:lnTo>
                      <a:lnTo>
                        <a:pt x="843855" y="0"/>
                      </a:lnTo>
                      <a:lnTo>
                        <a:pt x="419380" y="0"/>
                      </a:lnTo>
                      <a:cubicBezTo>
                        <a:pt x="187014" y="0"/>
                        <a:pt x="0" y="187269"/>
                        <a:pt x="0" y="419762"/>
                      </a:cubicBezTo>
                      <a:lnTo>
                        <a:pt x="0" y="3364720"/>
                      </a:lnTo>
                      <a:lnTo>
                        <a:pt x="16052" y="3364720"/>
                      </a:lnTo>
                      <a:lnTo>
                        <a:pt x="16052" y="432374"/>
                      </a:lnTo>
                      <a:lnTo>
                        <a:pt x="16052" y="432374"/>
                      </a:lnTo>
                      <a:lnTo>
                        <a:pt x="16052" y="432374"/>
                      </a:lnTo>
                      <a:close/>
                    </a:path>
                  </a:pathLst>
                </a:custGeom>
                <a:solidFill>
                  <a:srgbClr val="5D5E6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5" name="Google Shape;315;p31"/>
                <p:cNvSpPr/>
                <p:nvPr/>
              </p:nvSpPr>
              <p:spPr>
                <a:xfrm>
                  <a:off x="9999061" y="251681"/>
                  <a:ext cx="438743" cy="432628"/>
                </a:xfrm>
                <a:custGeom>
                  <a:rect b="b" l="l" r="r" t="t"/>
                  <a:pathLst>
                    <a:path extrusionOk="0" h="432628" w="438743">
                      <a:moveTo>
                        <a:pt x="0" y="14650"/>
                      </a:moveTo>
                      <a:cubicBezTo>
                        <a:pt x="231601" y="14650"/>
                        <a:pt x="417723" y="201027"/>
                        <a:pt x="417723" y="432629"/>
                      </a:cubicBezTo>
                      <a:lnTo>
                        <a:pt x="438744" y="419889"/>
                      </a:lnTo>
                      <a:cubicBezTo>
                        <a:pt x="438744" y="187269"/>
                        <a:pt x="251857" y="0"/>
                        <a:pt x="19618" y="0"/>
                      </a:cubicBezTo>
                      <a:lnTo>
                        <a:pt x="0" y="14650"/>
                      </a:lnTo>
                      <a:lnTo>
                        <a:pt x="0" y="14650"/>
                      </a:lnTo>
                      <a:lnTo>
                        <a:pt x="0" y="14650"/>
                      </a:lnTo>
                      <a:close/>
                    </a:path>
                  </a:pathLst>
                </a:custGeom>
                <a:solidFill>
                  <a:srgbClr val="686A6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6" name="Google Shape;316;p31"/>
                <p:cNvSpPr/>
                <p:nvPr/>
              </p:nvSpPr>
              <p:spPr>
                <a:xfrm>
                  <a:off x="10000589" y="6291667"/>
                  <a:ext cx="438743" cy="432628"/>
                </a:xfrm>
                <a:custGeom>
                  <a:rect b="b" l="l" r="r" t="t"/>
                  <a:pathLst>
                    <a:path extrusionOk="0" h="432628" w="438743">
                      <a:moveTo>
                        <a:pt x="18854" y="432629"/>
                      </a:moveTo>
                      <a:cubicBezTo>
                        <a:pt x="251221" y="432629"/>
                        <a:pt x="438744" y="245360"/>
                        <a:pt x="438744" y="12612"/>
                      </a:cubicBezTo>
                      <a:lnTo>
                        <a:pt x="417087" y="0"/>
                      </a:lnTo>
                      <a:cubicBezTo>
                        <a:pt x="417087" y="231601"/>
                        <a:pt x="230965" y="418106"/>
                        <a:pt x="0" y="418106"/>
                      </a:cubicBezTo>
                      <a:lnTo>
                        <a:pt x="18854" y="432629"/>
                      </a:lnTo>
                      <a:lnTo>
                        <a:pt x="18854" y="432629"/>
                      </a:lnTo>
                      <a:lnTo>
                        <a:pt x="18854" y="432629"/>
                      </a:lnTo>
                      <a:close/>
                    </a:path>
                  </a:pathLst>
                </a:custGeom>
                <a:solidFill>
                  <a:srgbClr val="686A6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7" name="Google Shape;317;p31"/>
                <p:cNvSpPr/>
                <p:nvPr/>
              </p:nvSpPr>
              <p:spPr>
                <a:xfrm>
                  <a:off x="1194635" y="927377"/>
                  <a:ext cx="19873" cy="337847"/>
                </a:xfrm>
                <a:custGeom>
                  <a:rect b="b" l="l" r="r" t="t"/>
                  <a:pathLst>
                    <a:path extrusionOk="0" h="337847" w="19873">
                      <a:moveTo>
                        <a:pt x="0" y="328930"/>
                      </a:moveTo>
                      <a:lnTo>
                        <a:pt x="0" y="8918"/>
                      </a:lnTo>
                      <a:cubicBezTo>
                        <a:pt x="0" y="3949"/>
                        <a:pt x="4331" y="0"/>
                        <a:pt x="9555" y="0"/>
                      </a:cubicBezTo>
                      <a:lnTo>
                        <a:pt x="19873" y="0"/>
                      </a:lnTo>
                      <a:lnTo>
                        <a:pt x="19873" y="337848"/>
                      </a:lnTo>
                      <a:lnTo>
                        <a:pt x="9555" y="337848"/>
                      </a:lnTo>
                      <a:cubicBezTo>
                        <a:pt x="4331" y="337848"/>
                        <a:pt x="0" y="333899"/>
                        <a:pt x="0" y="328930"/>
                      </a:cubicBezTo>
                      <a:lnTo>
                        <a:pt x="0" y="328930"/>
                      </a:lnTo>
                      <a:close/>
                    </a:path>
                  </a:pathLst>
                </a:custGeom>
                <a:solidFill>
                  <a:srgbClr val="14141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8" name="Google Shape;318;p31"/>
                <p:cNvSpPr/>
                <p:nvPr/>
              </p:nvSpPr>
              <p:spPr>
                <a:xfrm>
                  <a:off x="1200749" y="925848"/>
                  <a:ext cx="13758" cy="339376"/>
                </a:xfrm>
                <a:custGeom>
                  <a:rect b="b" l="l" r="r" t="t"/>
                  <a:pathLst>
                    <a:path extrusionOk="0" h="339376" w="13758">
                      <a:moveTo>
                        <a:pt x="13759" y="339376"/>
                      </a:moveTo>
                      <a:lnTo>
                        <a:pt x="3057" y="339376"/>
                      </a:lnTo>
                      <a:cubicBezTo>
                        <a:pt x="1911" y="339376"/>
                        <a:pt x="1019" y="338994"/>
                        <a:pt x="0" y="338740"/>
                      </a:cubicBezTo>
                      <a:cubicBezTo>
                        <a:pt x="3949" y="337593"/>
                        <a:pt x="6879" y="334408"/>
                        <a:pt x="6879" y="330332"/>
                      </a:cubicBezTo>
                      <a:lnTo>
                        <a:pt x="6879" y="8918"/>
                      </a:lnTo>
                      <a:cubicBezTo>
                        <a:pt x="6879" y="4968"/>
                        <a:pt x="3949" y="1529"/>
                        <a:pt x="0" y="382"/>
                      </a:cubicBezTo>
                      <a:cubicBezTo>
                        <a:pt x="1019" y="127"/>
                        <a:pt x="1911" y="0"/>
                        <a:pt x="3057" y="0"/>
                      </a:cubicBezTo>
                      <a:lnTo>
                        <a:pt x="13759" y="0"/>
                      </a:lnTo>
                      <a:lnTo>
                        <a:pt x="13759" y="339376"/>
                      </a:lnTo>
                      <a:lnTo>
                        <a:pt x="13759" y="339376"/>
                      </a:lnTo>
                      <a:lnTo>
                        <a:pt x="13759" y="339376"/>
                      </a:lnTo>
                      <a:close/>
                    </a:path>
                  </a:pathLst>
                </a:custGeom>
                <a:solidFill>
                  <a:srgbClr val="40404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
          <p:nvSpPr>
            <p:cNvPr id="319" name="Google Shape;319;p31"/>
            <p:cNvSpPr/>
            <p:nvPr/>
          </p:nvSpPr>
          <p:spPr>
            <a:xfrm>
              <a:off x="2893720" y="349978"/>
              <a:ext cx="5332800" cy="400110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20" name="Google Shape;320;p31"/>
            <p:cNvSpPr/>
            <p:nvPr/>
          </p:nvSpPr>
          <p:spPr>
            <a:xfrm rot="5829469">
              <a:off x="2617236" y="2327108"/>
              <a:ext cx="65007" cy="65007"/>
            </a:xfrm>
            <a:prstGeom prst="ellipse">
              <a:avLst/>
            </a:prstGeom>
            <a:gradFill>
              <a:gsLst>
                <a:gs pos="0">
                  <a:srgbClr val="424242"/>
                </a:gs>
                <a:gs pos="100000">
                  <a:srgbClr val="010101"/>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1" name="Google Shape;321;p31"/>
          <p:cNvSpPr/>
          <p:nvPr/>
        </p:nvSpPr>
        <p:spPr>
          <a:xfrm>
            <a:off x="2587125" y="1775502"/>
            <a:ext cx="205200" cy="243000"/>
          </a:xfrm>
          <a:custGeom>
            <a:rect b="b" l="l" r="r" t="t"/>
            <a:pathLst>
              <a:path extrusionOk="0" h="2160000" w="2160000">
                <a:moveTo>
                  <a:pt x="1095825" y="0"/>
                </a:moveTo>
                <a:lnTo>
                  <a:pt x="1108157" y="0"/>
                </a:lnTo>
                <a:lnTo>
                  <a:pt x="1113289" y="101634"/>
                </a:lnTo>
                <a:cubicBezTo>
                  <a:pt x="1164909" y="609924"/>
                  <a:pt x="1568999" y="1014015"/>
                  <a:pt x="2077289" y="1065634"/>
                </a:cubicBezTo>
                <a:lnTo>
                  <a:pt x="2160000" y="1069811"/>
                </a:lnTo>
                <a:lnTo>
                  <a:pt x="2160000" y="1089613"/>
                </a:lnTo>
                <a:lnTo>
                  <a:pt x="2143732" y="1088791"/>
                </a:lnTo>
                <a:cubicBezTo>
                  <a:pt x="1584543" y="1088791"/>
                  <a:pt x="1124615" y="1513770"/>
                  <a:pt x="1069308" y="2058367"/>
                </a:cubicBezTo>
                <a:lnTo>
                  <a:pt x="1064176" y="2160000"/>
                </a:lnTo>
                <a:lnTo>
                  <a:pt x="1051844" y="2160000"/>
                </a:lnTo>
                <a:lnTo>
                  <a:pt x="1046712" y="2058367"/>
                </a:lnTo>
                <a:cubicBezTo>
                  <a:pt x="995093" y="1550077"/>
                  <a:pt x="591002" y="1145987"/>
                  <a:pt x="82712" y="1094367"/>
                </a:cubicBezTo>
                <a:lnTo>
                  <a:pt x="0" y="1090190"/>
                </a:lnTo>
                <a:lnTo>
                  <a:pt x="0" y="1070389"/>
                </a:lnTo>
                <a:lnTo>
                  <a:pt x="16269" y="1071210"/>
                </a:lnTo>
                <a:cubicBezTo>
                  <a:pt x="575458" y="1071210"/>
                  <a:pt x="1035386" y="646231"/>
                  <a:pt x="1090693" y="101634"/>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pic>
        <p:nvPicPr>
          <p:cNvPr id="322" name="Google Shape;322;p31"/>
          <p:cNvPicPr preferRelativeResize="0"/>
          <p:nvPr/>
        </p:nvPicPr>
        <p:blipFill>
          <a:blip r:embed="rId3">
            <a:alphaModFix/>
          </a:blip>
          <a:stretch>
            <a:fillRect/>
          </a:stretch>
        </p:blipFill>
        <p:spPr>
          <a:xfrm>
            <a:off x="7018375" y="973213"/>
            <a:ext cx="3540874" cy="4760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2"/>
          <p:cNvSpPr txBox="1"/>
          <p:nvPr>
            <p:ph type="title"/>
          </p:nvPr>
        </p:nvSpPr>
        <p:spPr>
          <a:xfrm>
            <a:off x="743200" y="1688400"/>
            <a:ext cx="104412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Demo</a:t>
            </a:r>
            <a:endParaRPr/>
          </a:p>
        </p:txBody>
      </p:sp>
      <p:sp>
        <p:nvSpPr>
          <p:cNvPr id="328" name="Google Shape;328;p32"/>
          <p:cNvSpPr txBox="1"/>
          <p:nvPr>
            <p:ph idx="12" type="sldNum"/>
          </p:nvPr>
        </p:nvSpPr>
        <p:spPr>
          <a:xfrm>
            <a:off x="11409045" y="6333134"/>
            <a:ext cx="731700" cy="525000"/>
          </a:xfrm>
          <a:prstGeom prst="rect">
            <a:avLst/>
          </a:prstGeom>
        </p:spPr>
        <p:txBody>
          <a:bodyPr anchorCtr="0" anchor="t" bIns="121900" lIns="121900" spcFirstLastPara="1" rIns="121900" wrap="square" tIns="121900">
            <a:noAutofit/>
          </a:bodyPr>
          <a:lstStyle/>
          <a:p>
            <a:pPr indent="0" lvl="0" marL="0" rtl="0" algn="r">
              <a:spcBef>
                <a:spcPts val="0"/>
              </a:spcBef>
              <a:spcAft>
                <a:spcPts val="0"/>
              </a:spcAft>
              <a:buNone/>
            </a:pPr>
            <a:fld id="{00000000-1234-1234-1234-123412341234}" type="slidenum">
              <a:rPr lang="en"/>
              <a:t>‹#›</a:t>
            </a:fld>
            <a:endParaRPr/>
          </a:p>
        </p:txBody>
      </p:sp>
      <p:sp>
        <p:nvSpPr>
          <p:cNvPr id="329" name="Google Shape;329;p32"/>
          <p:cNvSpPr/>
          <p:nvPr/>
        </p:nvSpPr>
        <p:spPr>
          <a:xfrm>
            <a:off x="743200" y="3041477"/>
            <a:ext cx="205200" cy="243000"/>
          </a:xfrm>
          <a:custGeom>
            <a:rect b="b" l="l" r="r" t="t"/>
            <a:pathLst>
              <a:path extrusionOk="0" h="2160000" w="2160000">
                <a:moveTo>
                  <a:pt x="1095825" y="0"/>
                </a:moveTo>
                <a:lnTo>
                  <a:pt x="1108157" y="0"/>
                </a:lnTo>
                <a:lnTo>
                  <a:pt x="1113289" y="101634"/>
                </a:lnTo>
                <a:cubicBezTo>
                  <a:pt x="1164909" y="609924"/>
                  <a:pt x="1568999" y="1014015"/>
                  <a:pt x="2077289" y="1065634"/>
                </a:cubicBezTo>
                <a:lnTo>
                  <a:pt x="2160000" y="1069811"/>
                </a:lnTo>
                <a:lnTo>
                  <a:pt x="2160000" y="1089613"/>
                </a:lnTo>
                <a:lnTo>
                  <a:pt x="2143732" y="1088791"/>
                </a:lnTo>
                <a:cubicBezTo>
                  <a:pt x="1584543" y="1088791"/>
                  <a:pt x="1124615" y="1513770"/>
                  <a:pt x="1069308" y="2058367"/>
                </a:cubicBezTo>
                <a:lnTo>
                  <a:pt x="1064176" y="2160000"/>
                </a:lnTo>
                <a:lnTo>
                  <a:pt x="1051844" y="2160000"/>
                </a:lnTo>
                <a:lnTo>
                  <a:pt x="1046712" y="2058367"/>
                </a:lnTo>
                <a:cubicBezTo>
                  <a:pt x="995093" y="1550077"/>
                  <a:pt x="591002" y="1145987"/>
                  <a:pt x="82712" y="1094367"/>
                </a:cubicBezTo>
                <a:lnTo>
                  <a:pt x="0" y="1090190"/>
                </a:lnTo>
                <a:lnTo>
                  <a:pt x="0" y="1070389"/>
                </a:lnTo>
                <a:lnTo>
                  <a:pt x="16269" y="1071210"/>
                </a:lnTo>
                <a:cubicBezTo>
                  <a:pt x="575458" y="1071210"/>
                  <a:pt x="1035386" y="646231"/>
                  <a:pt x="1090693" y="101634"/>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330" name="Google Shape;330;p32"/>
          <p:cNvSpPr txBox="1"/>
          <p:nvPr/>
        </p:nvSpPr>
        <p:spPr>
          <a:xfrm>
            <a:off x="498775" y="6005925"/>
            <a:ext cx="9792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latin typeface="Times"/>
                <a:ea typeface="Times"/>
                <a:cs typeface="Times"/>
                <a:sym typeface="Times"/>
                <a:hlinkClick r:id="rId3"/>
              </a:rPr>
              <a:t>https://www.figma.com/proto/4dOqGPwcEBNDiMGQwgZVBU/MiiTime?node-id=31%3A52&amp;scaling=scale-down&amp;page-id=0%3A1&amp;starting-point-node-id=31%3A52</a:t>
            </a:r>
            <a:endParaRPr>
              <a:latin typeface="Times"/>
              <a:ea typeface="Times"/>
              <a:cs typeface="Times"/>
              <a:sym typeface="Time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3"/>
          <p:cNvSpPr txBox="1"/>
          <p:nvPr>
            <p:ph type="title"/>
          </p:nvPr>
        </p:nvSpPr>
        <p:spPr>
          <a:xfrm>
            <a:off x="677000" y="640475"/>
            <a:ext cx="5315100" cy="20298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5100"/>
              <a:t>Flexibility in Settings</a:t>
            </a:r>
            <a:endParaRPr sz="5100"/>
          </a:p>
        </p:txBody>
      </p:sp>
      <p:sp>
        <p:nvSpPr>
          <p:cNvPr id="336" name="Google Shape;336;p33"/>
          <p:cNvSpPr txBox="1"/>
          <p:nvPr>
            <p:ph idx="12" type="sldNum"/>
          </p:nvPr>
        </p:nvSpPr>
        <p:spPr>
          <a:xfrm>
            <a:off x="11409045" y="6333134"/>
            <a:ext cx="731700" cy="525000"/>
          </a:xfrm>
          <a:prstGeom prst="rect">
            <a:avLst/>
          </a:prstGeom>
        </p:spPr>
        <p:txBody>
          <a:bodyPr anchorCtr="0" anchor="t" bIns="121900" lIns="121900" spcFirstLastPara="1" rIns="121900" wrap="square" tIns="121900">
            <a:noAutofit/>
          </a:bodyPr>
          <a:lstStyle/>
          <a:p>
            <a:pPr indent="0" lvl="0" marL="0" rtl="0" algn="r">
              <a:spcBef>
                <a:spcPts val="0"/>
              </a:spcBef>
              <a:spcAft>
                <a:spcPts val="0"/>
              </a:spcAft>
              <a:buNone/>
            </a:pPr>
            <a:fld id="{00000000-1234-1234-1234-123412341234}" type="slidenum">
              <a:rPr lang="en"/>
              <a:t>‹#›</a:t>
            </a:fld>
            <a:endParaRPr/>
          </a:p>
        </p:txBody>
      </p:sp>
      <p:sp>
        <p:nvSpPr>
          <p:cNvPr id="337" name="Google Shape;337;p33"/>
          <p:cNvSpPr/>
          <p:nvPr/>
        </p:nvSpPr>
        <p:spPr>
          <a:xfrm>
            <a:off x="1012000" y="640477"/>
            <a:ext cx="205200" cy="237600"/>
          </a:xfrm>
          <a:custGeom>
            <a:rect b="b" l="l" r="r" t="t"/>
            <a:pathLst>
              <a:path extrusionOk="0" h="2160000" w="2160000">
                <a:moveTo>
                  <a:pt x="1095825" y="0"/>
                </a:moveTo>
                <a:lnTo>
                  <a:pt x="1108157" y="0"/>
                </a:lnTo>
                <a:lnTo>
                  <a:pt x="1113289" y="101634"/>
                </a:lnTo>
                <a:cubicBezTo>
                  <a:pt x="1164909" y="609924"/>
                  <a:pt x="1568999" y="1014015"/>
                  <a:pt x="2077289" y="1065634"/>
                </a:cubicBezTo>
                <a:lnTo>
                  <a:pt x="2160000" y="1069811"/>
                </a:lnTo>
                <a:lnTo>
                  <a:pt x="2160000" y="1089613"/>
                </a:lnTo>
                <a:lnTo>
                  <a:pt x="2143732" y="1088791"/>
                </a:lnTo>
                <a:cubicBezTo>
                  <a:pt x="1584543" y="1088791"/>
                  <a:pt x="1124615" y="1513770"/>
                  <a:pt x="1069308" y="2058367"/>
                </a:cubicBezTo>
                <a:lnTo>
                  <a:pt x="1064176" y="2160000"/>
                </a:lnTo>
                <a:lnTo>
                  <a:pt x="1051844" y="2160000"/>
                </a:lnTo>
                <a:lnTo>
                  <a:pt x="1046712" y="2058367"/>
                </a:lnTo>
                <a:cubicBezTo>
                  <a:pt x="995093" y="1550077"/>
                  <a:pt x="591002" y="1145987"/>
                  <a:pt x="82712" y="1094367"/>
                </a:cubicBezTo>
                <a:lnTo>
                  <a:pt x="0" y="1090190"/>
                </a:lnTo>
                <a:lnTo>
                  <a:pt x="0" y="1070389"/>
                </a:lnTo>
                <a:lnTo>
                  <a:pt x="16269" y="1071210"/>
                </a:lnTo>
                <a:cubicBezTo>
                  <a:pt x="575458" y="1071210"/>
                  <a:pt x="1035386" y="646231"/>
                  <a:pt x="1090693" y="101634"/>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pic>
        <p:nvPicPr>
          <p:cNvPr id="338" name="Google Shape;338;p33"/>
          <p:cNvPicPr preferRelativeResize="0"/>
          <p:nvPr/>
        </p:nvPicPr>
        <p:blipFill>
          <a:blip r:embed="rId3">
            <a:alphaModFix/>
          </a:blip>
          <a:stretch>
            <a:fillRect/>
          </a:stretch>
        </p:blipFill>
        <p:spPr>
          <a:xfrm>
            <a:off x="6724800" y="152400"/>
            <a:ext cx="4873866" cy="655320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4"/>
          <p:cNvSpPr txBox="1"/>
          <p:nvPr>
            <p:ph type="title"/>
          </p:nvPr>
        </p:nvSpPr>
        <p:spPr>
          <a:xfrm>
            <a:off x="743200" y="1688400"/>
            <a:ext cx="104412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Thank you! </a:t>
            </a:r>
            <a:endParaRPr/>
          </a:p>
          <a:p>
            <a:pPr indent="0" lvl="0" marL="0" rtl="0" algn="l">
              <a:spcBef>
                <a:spcPts val="0"/>
              </a:spcBef>
              <a:spcAft>
                <a:spcPts val="0"/>
              </a:spcAft>
              <a:buNone/>
            </a:pPr>
            <a:r>
              <a:rPr lang="en" sz="5200"/>
              <a:t>Any Questions?</a:t>
            </a:r>
            <a:r>
              <a:rPr lang="en"/>
              <a:t> </a:t>
            </a:r>
            <a:endParaRPr/>
          </a:p>
        </p:txBody>
      </p:sp>
      <p:sp>
        <p:nvSpPr>
          <p:cNvPr id="344" name="Google Shape;344;p34"/>
          <p:cNvSpPr txBox="1"/>
          <p:nvPr>
            <p:ph idx="12" type="sldNum"/>
          </p:nvPr>
        </p:nvSpPr>
        <p:spPr>
          <a:xfrm>
            <a:off x="11409045" y="6333134"/>
            <a:ext cx="731700" cy="525000"/>
          </a:xfrm>
          <a:prstGeom prst="rect">
            <a:avLst/>
          </a:prstGeom>
        </p:spPr>
        <p:txBody>
          <a:bodyPr anchorCtr="0" anchor="t" bIns="121900" lIns="121900" spcFirstLastPara="1" rIns="121900" wrap="square" tIns="121900">
            <a:noAutofit/>
          </a:bodyPr>
          <a:lstStyle/>
          <a:p>
            <a:pPr indent="0" lvl="0" marL="0" rtl="0" algn="r">
              <a:spcBef>
                <a:spcPts val="0"/>
              </a:spcBef>
              <a:spcAft>
                <a:spcPts val="0"/>
              </a:spcAft>
              <a:buNone/>
            </a:pPr>
            <a:fld id="{00000000-1234-1234-1234-123412341234}" type="slidenum">
              <a:rPr lang="en"/>
              <a:t>‹#›</a:t>
            </a:fld>
            <a:endParaRPr/>
          </a:p>
        </p:txBody>
      </p:sp>
      <p:sp>
        <p:nvSpPr>
          <p:cNvPr id="345" name="Google Shape;345;p34"/>
          <p:cNvSpPr/>
          <p:nvPr/>
        </p:nvSpPr>
        <p:spPr>
          <a:xfrm>
            <a:off x="743200" y="3041477"/>
            <a:ext cx="205200" cy="243000"/>
          </a:xfrm>
          <a:custGeom>
            <a:rect b="b" l="l" r="r" t="t"/>
            <a:pathLst>
              <a:path extrusionOk="0" h="2160000" w="2160000">
                <a:moveTo>
                  <a:pt x="1095825" y="0"/>
                </a:moveTo>
                <a:lnTo>
                  <a:pt x="1108157" y="0"/>
                </a:lnTo>
                <a:lnTo>
                  <a:pt x="1113289" y="101634"/>
                </a:lnTo>
                <a:cubicBezTo>
                  <a:pt x="1164909" y="609924"/>
                  <a:pt x="1568999" y="1014015"/>
                  <a:pt x="2077289" y="1065634"/>
                </a:cubicBezTo>
                <a:lnTo>
                  <a:pt x="2160000" y="1069811"/>
                </a:lnTo>
                <a:lnTo>
                  <a:pt x="2160000" y="1089613"/>
                </a:lnTo>
                <a:lnTo>
                  <a:pt x="2143732" y="1088791"/>
                </a:lnTo>
                <a:cubicBezTo>
                  <a:pt x="1584543" y="1088791"/>
                  <a:pt x="1124615" y="1513770"/>
                  <a:pt x="1069308" y="2058367"/>
                </a:cubicBezTo>
                <a:lnTo>
                  <a:pt x="1064176" y="2160000"/>
                </a:lnTo>
                <a:lnTo>
                  <a:pt x="1051844" y="2160000"/>
                </a:lnTo>
                <a:lnTo>
                  <a:pt x="1046712" y="2058367"/>
                </a:lnTo>
                <a:cubicBezTo>
                  <a:pt x="995093" y="1550077"/>
                  <a:pt x="591002" y="1145987"/>
                  <a:pt x="82712" y="1094367"/>
                </a:cubicBezTo>
                <a:lnTo>
                  <a:pt x="0" y="1090190"/>
                </a:lnTo>
                <a:lnTo>
                  <a:pt x="0" y="1070389"/>
                </a:lnTo>
                <a:lnTo>
                  <a:pt x="16269" y="1071210"/>
                </a:lnTo>
                <a:cubicBezTo>
                  <a:pt x="575458" y="1071210"/>
                  <a:pt x="1035386" y="646231"/>
                  <a:pt x="1090693" y="101634"/>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3"/>
          <p:cNvSpPr txBox="1"/>
          <p:nvPr>
            <p:ph type="title"/>
          </p:nvPr>
        </p:nvSpPr>
        <p:spPr>
          <a:xfrm>
            <a:off x="720400" y="593375"/>
            <a:ext cx="49074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Imagine your schedule</a:t>
            </a:r>
            <a:endParaRPr/>
          </a:p>
        </p:txBody>
      </p:sp>
      <p:sp>
        <p:nvSpPr>
          <p:cNvPr id="203" name="Google Shape;203;p23"/>
          <p:cNvSpPr txBox="1"/>
          <p:nvPr>
            <p:ph idx="2" type="body"/>
          </p:nvPr>
        </p:nvSpPr>
        <p:spPr>
          <a:xfrm>
            <a:off x="753677" y="2684350"/>
            <a:ext cx="4907400" cy="34365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Your schedule looks full of commitments, and you don’t know how to fit in everything you need to make the most of your day.</a:t>
            </a:r>
            <a:endParaRPr/>
          </a:p>
        </p:txBody>
      </p:sp>
      <p:sp>
        <p:nvSpPr>
          <p:cNvPr id="204" name="Google Shape;204;p23"/>
          <p:cNvSpPr txBox="1"/>
          <p:nvPr>
            <p:ph idx="12" type="sldNum"/>
          </p:nvPr>
        </p:nvSpPr>
        <p:spPr>
          <a:xfrm>
            <a:off x="11409045" y="6333134"/>
            <a:ext cx="731700" cy="525000"/>
          </a:xfrm>
          <a:prstGeom prst="rect">
            <a:avLst/>
          </a:prstGeom>
        </p:spPr>
        <p:txBody>
          <a:bodyPr anchorCtr="0" anchor="t" bIns="121900" lIns="121900" spcFirstLastPara="1" rIns="121900" wrap="square" tIns="121900">
            <a:noAutofit/>
          </a:bodyPr>
          <a:lstStyle/>
          <a:p>
            <a:pPr indent="0" lvl="0" marL="0" rtl="0" algn="r">
              <a:spcBef>
                <a:spcPts val="0"/>
              </a:spcBef>
              <a:spcAft>
                <a:spcPts val="0"/>
              </a:spcAft>
              <a:buNone/>
            </a:pPr>
            <a:fld id="{00000000-1234-1234-1234-123412341234}" type="slidenum">
              <a:rPr lang="en"/>
              <a:t>‹#›</a:t>
            </a:fld>
            <a:endParaRPr/>
          </a:p>
        </p:txBody>
      </p:sp>
      <p:sp>
        <p:nvSpPr>
          <p:cNvPr id="205" name="Google Shape;205;p23"/>
          <p:cNvSpPr/>
          <p:nvPr/>
        </p:nvSpPr>
        <p:spPr>
          <a:xfrm>
            <a:off x="1012000" y="640477"/>
            <a:ext cx="205200" cy="237600"/>
          </a:xfrm>
          <a:custGeom>
            <a:rect b="b" l="l" r="r" t="t"/>
            <a:pathLst>
              <a:path extrusionOk="0" h="2160000" w="2160000">
                <a:moveTo>
                  <a:pt x="1095825" y="0"/>
                </a:moveTo>
                <a:lnTo>
                  <a:pt x="1108157" y="0"/>
                </a:lnTo>
                <a:lnTo>
                  <a:pt x="1113289" y="101634"/>
                </a:lnTo>
                <a:cubicBezTo>
                  <a:pt x="1164909" y="609924"/>
                  <a:pt x="1568999" y="1014015"/>
                  <a:pt x="2077289" y="1065634"/>
                </a:cubicBezTo>
                <a:lnTo>
                  <a:pt x="2160000" y="1069811"/>
                </a:lnTo>
                <a:lnTo>
                  <a:pt x="2160000" y="1089613"/>
                </a:lnTo>
                <a:lnTo>
                  <a:pt x="2143732" y="1088791"/>
                </a:lnTo>
                <a:cubicBezTo>
                  <a:pt x="1584543" y="1088791"/>
                  <a:pt x="1124615" y="1513770"/>
                  <a:pt x="1069308" y="2058367"/>
                </a:cubicBezTo>
                <a:lnTo>
                  <a:pt x="1064176" y="2160000"/>
                </a:lnTo>
                <a:lnTo>
                  <a:pt x="1051844" y="2160000"/>
                </a:lnTo>
                <a:lnTo>
                  <a:pt x="1046712" y="2058367"/>
                </a:lnTo>
                <a:cubicBezTo>
                  <a:pt x="995093" y="1550077"/>
                  <a:pt x="591002" y="1145987"/>
                  <a:pt x="82712" y="1094367"/>
                </a:cubicBezTo>
                <a:lnTo>
                  <a:pt x="0" y="1090190"/>
                </a:lnTo>
                <a:lnTo>
                  <a:pt x="0" y="1070389"/>
                </a:lnTo>
                <a:lnTo>
                  <a:pt x="16269" y="1071210"/>
                </a:lnTo>
                <a:cubicBezTo>
                  <a:pt x="575458" y="1071210"/>
                  <a:pt x="1035386" y="646231"/>
                  <a:pt x="1090693" y="101634"/>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cxnSp>
        <p:nvCxnSpPr>
          <p:cNvPr id="206" name="Google Shape;206;p23"/>
          <p:cNvCxnSpPr/>
          <p:nvPr/>
        </p:nvCxnSpPr>
        <p:spPr>
          <a:xfrm>
            <a:off x="829075" y="1485925"/>
            <a:ext cx="4506300" cy="0"/>
          </a:xfrm>
          <a:prstGeom prst="straightConnector1">
            <a:avLst/>
          </a:prstGeom>
          <a:noFill/>
          <a:ln cap="flat" cmpd="sng" w="9525">
            <a:solidFill>
              <a:schemeClr val="dk1"/>
            </a:solidFill>
            <a:prstDash val="solid"/>
            <a:round/>
            <a:headEnd len="sm" w="sm" type="none"/>
            <a:tailEnd len="sm" w="sm" type="none"/>
          </a:ln>
        </p:spPr>
      </p:cxnSp>
      <p:pic>
        <p:nvPicPr>
          <p:cNvPr id="207" name="Google Shape;207;p23"/>
          <p:cNvPicPr preferRelativeResize="0"/>
          <p:nvPr/>
        </p:nvPicPr>
        <p:blipFill rotWithShape="1">
          <a:blip r:embed="rId3">
            <a:alphaModFix/>
          </a:blip>
          <a:srcRect b="0" l="0" r="0" t="11213"/>
          <a:stretch/>
        </p:blipFill>
        <p:spPr>
          <a:xfrm>
            <a:off x="6096000" y="174650"/>
            <a:ext cx="6096000" cy="6508708"/>
          </a:xfrm>
          <a:prstGeom prst="rect">
            <a:avLst/>
          </a:prstGeom>
          <a:noFill/>
          <a:ln>
            <a:noFill/>
          </a:ln>
        </p:spPr>
      </p:pic>
      <p:pic>
        <p:nvPicPr>
          <p:cNvPr id="208" name="Google Shape;208;p23"/>
          <p:cNvPicPr preferRelativeResize="0"/>
          <p:nvPr/>
        </p:nvPicPr>
        <p:blipFill>
          <a:blip r:embed="rId4">
            <a:alphaModFix/>
          </a:blip>
          <a:stretch>
            <a:fillRect/>
          </a:stretch>
        </p:blipFill>
        <p:spPr>
          <a:xfrm>
            <a:off x="2805550" y="3942350"/>
            <a:ext cx="3111101" cy="2741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4"/>
          <p:cNvSpPr txBox="1"/>
          <p:nvPr>
            <p:ph idx="12" type="sldNum"/>
          </p:nvPr>
        </p:nvSpPr>
        <p:spPr>
          <a:xfrm>
            <a:off x="11409045" y="6333134"/>
            <a:ext cx="731700" cy="525000"/>
          </a:xfrm>
          <a:prstGeom prst="rect">
            <a:avLst/>
          </a:prstGeom>
        </p:spPr>
        <p:txBody>
          <a:bodyPr anchorCtr="0" anchor="t" bIns="121900" lIns="121900" spcFirstLastPara="1" rIns="121900" wrap="square" tIns="121900">
            <a:noAutofit/>
          </a:bodyPr>
          <a:lstStyle/>
          <a:p>
            <a:pPr indent="0" lvl="0" marL="0" rtl="0" algn="r">
              <a:spcBef>
                <a:spcPts val="0"/>
              </a:spcBef>
              <a:spcAft>
                <a:spcPts val="0"/>
              </a:spcAft>
              <a:buNone/>
            </a:pPr>
            <a:fld id="{00000000-1234-1234-1234-123412341234}" type="slidenum">
              <a:rPr lang="en"/>
              <a:t>‹#›</a:t>
            </a:fld>
            <a:endParaRPr/>
          </a:p>
        </p:txBody>
      </p:sp>
      <p:sp>
        <p:nvSpPr>
          <p:cNvPr id="214" name="Google Shape;214;p24"/>
          <p:cNvSpPr/>
          <p:nvPr/>
        </p:nvSpPr>
        <p:spPr>
          <a:xfrm>
            <a:off x="1012000" y="640477"/>
            <a:ext cx="205200" cy="237600"/>
          </a:xfrm>
          <a:custGeom>
            <a:rect b="b" l="l" r="r" t="t"/>
            <a:pathLst>
              <a:path extrusionOk="0" h="2160000" w="2160000">
                <a:moveTo>
                  <a:pt x="1095825" y="0"/>
                </a:moveTo>
                <a:lnTo>
                  <a:pt x="1108157" y="0"/>
                </a:lnTo>
                <a:lnTo>
                  <a:pt x="1113289" y="101634"/>
                </a:lnTo>
                <a:cubicBezTo>
                  <a:pt x="1164909" y="609924"/>
                  <a:pt x="1568999" y="1014015"/>
                  <a:pt x="2077289" y="1065634"/>
                </a:cubicBezTo>
                <a:lnTo>
                  <a:pt x="2160000" y="1069811"/>
                </a:lnTo>
                <a:lnTo>
                  <a:pt x="2160000" y="1089613"/>
                </a:lnTo>
                <a:lnTo>
                  <a:pt x="2143732" y="1088791"/>
                </a:lnTo>
                <a:cubicBezTo>
                  <a:pt x="1584543" y="1088791"/>
                  <a:pt x="1124615" y="1513770"/>
                  <a:pt x="1069308" y="2058367"/>
                </a:cubicBezTo>
                <a:lnTo>
                  <a:pt x="1064176" y="2160000"/>
                </a:lnTo>
                <a:lnTo>
                  <a:pt x="1051844" y="2160000"/>
                </a:lnTo>
                <a:lnTo>
                  <a:pt x="1046712" y="2058367"/>
                </a:lnTo>
                <a:cubicBezTo>
                  <a:pt x="995093" y="1550077"/>
                  <a:pt x="591002" y="1145987"/>
                  <a:pt x="82712" y="1094367"/>
                </a:cubicBezTo>
                <a:lnTo>
                  <a:pt x="0" y="1090190"/>
                </a:lnTo>
                <a:lnTo>
                  <a:pt x="0" y="1070389"/>
                </a:lnTo>
                <a:lnTo>
                  <a:pt x="16269" y="1071210"/>
                </a:lnTo>
                <a:cubicBezTo>
                  <a:pt x="575458" y="1071210"/>
                  <a:pt x="1035386" y="646231"/>
                  <a:pt x="1090693" y="101634"/>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pic>
        <p:nvPicPr>
          <p:cNvPr id="215" name="Google Shape;215;p24"/>
          <p:cNvPicPr preferRelativeResize="0"/>
          <p:nvPr/>
        </p:nvPicPr>
        <p:blipFill>
          <a:blip r:embed="rId3">
            <a:alphaModFix/>
          </a:blip>
          <a:stretch>
            <a:fillRect/>
          </a:stretch>
        </p:blipFill>
        <p:spPr>
          <a:xfrm>
            <a:off x="2041212" y="152400"/>
            <a:ext cx="8109586" cy="6553201"/>
          </a:xfrm>
          <a:prstGeom prst="rect">
            <a:avLst/>
          </a:prstGeom>
          <a:noFill/>
          <a:ln>
            <a:noFill/>
          </a:ln>
        </p:spPr>
      </p:pic>
      <p:sp>
        <p:nvSpPr>
          <p:cNvPr id="216" name="Google Shape;216;p24"/>
          <p:cNvSpPr txBox="1"/>
          <p:nvPr/>
        </p:nvSpPr>
        <p:spPr>
          <a:xfrm>
            <a:off x="2098425" y="457325"/>
            <a:ext cx="3000000" cy="3000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5"/>
          <p:cNvSpPr txBox="1"/>
          <p:nvPr>
            <p:ph idx="2" type="body"/>
          </p:nvPr>
        </p:nvSpPr>
        <p:spPr>
          <a:xfrm>
            <a:off x="753677" y="2684350"/>
            <a:ext cx="4907400" cy="34365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But you don’t know how to add them into your schedule.</a:t>
            </a:r>
            <a:endParaRPr/>
          </a:p>
        </p:txBody>
      </p:sp>
      <p:sp>
        <p:nvSpPr>
          <p:cNvPr id="222" name="Google Shape;222;p25"/>
          <p:cNvSpPr txBox="1"/>
          <p:nvPr>
            <p:ph idx="12" type="sldNum"/>
          </p:nvPr>
        </p:nvSpPr>
        <p:spPr>
          <a:xfrm>
            <a:off x="11409045" y="6333134"/>
            <a:ext cx="731700" cy="525000"/>
          </a:xfrm>
          <a:prstGeom prst="rect">
            <a:avLst/>
          </a:prstGeom>
        </p:spPr>
        <p:txBody>
          <a:bodyPr anchorCtr="0" anchor="t" bIns="121900" lIns="121900" spcFirstLastPara="1" rIns="121900" wrap="square" tIns="121900">
            <a:noAutofit/>
          </a:bodyPr>
          <a:lstStyle/>
          <a:p>
            <a:pPr indent="0" lvl="0" marL="0" rtl="0" algn="r">
              <a:spcBef>
                <a:spcPts val="0"/>
              </a:spcBef>
              <a:spcAft>
                <a:spcPts val="0"/>
              </a:spcAft>
              <a:buNone/>
            </a:pPr>
            <a:fld id="{00000000-1234-1234-1234-123412341234}" type="slidenum">
              <a:rPr lang="en"/>
              <a:t>‹#›</a:t>
            </a:fld>
            <a:endParaRPr/>
          </a:p>
        </p:txBody>
      </p:sp>
      <p:sp>
        <p:nvSpPr>
          <p:cNvPr id="223" name="Google Shape;223;p25"/>
          <p:cNvSpPr/>
          <p:nvPr/>
        </p:nvSpPr>
        <p:spPr>
          <a:xfrm>
            <a:off x="1012000" y="640477"/>
            <a:ext cx="205200" cy="237600"/>
          </a:xfrm>
          <a:custGeom>
            <a:rect b="b" l="l" r="r" t="t"/>
            <a:pathLst>
              <a:path extrusionOk="0" h="2160000" w="2160000">
                <a:moveTo>
                  <a:pt x="1095825" y="0"/>
                </a:moveTo>
                <a:lnTo>
                  <a:pt x="1108157" y="0"/>
                </a:lnTo>
                <a:lnTo>
                  <a:pt x="1113289" y="101634"/>
                </a:lnTo>
                <a:cubicBezTo>
                  <a:pt x="1164909" y="609924"/>
                  <a:pt x="1568999" y="1014015"/>
                  <a:pt x="2077289" y="1065634"/>
                </a:cubicBezTo>
                <a:lnTo>
                  <a:pt x="2160000" y="1069811"/>
                </a:lnTo>
                <a:lnTo>
                  <a:pt x="2160000" y="1089613"/>
                </a:lnTo>
                <a:lnTo>
                  <a:pt x="2143732" y="1088791"/>
                </a:lnTo>
                <a:cubicBezTo>
                  <a:pt x="1584543" y="1088791"/>
                  <a:pt x="1124615" y="1513770"/>
                  <a:pt x="1069308" y="2058367"/>
                </a:cubicBezTo>
                <a:lnTo>
                  <a:pt x="1064176" y="2160000"/>
                </a:lnTo>
                <a:lnTo>
                  <a:pt x="1051844" y="2160000"/>
                </a:lnTo>
                <a:lnTo>
                  <a:pt x="1046712" y="2058367"/>
                </a:lnTo>
                <a:cubicBezTo>
                  <a:pt x="995093" y="1550077"/>
                  <a:pt x="591002" y="1145987"/>
                  <a:pt x="82712" y="1094367"/>
                </a:cubicBezTo>
                <a:lnTo>
                  <a:pt x="0" y="1090190"/>
                </a:lnTo>
                <a:lnTo>
                  <a:pt x="0" y="1070389"/>
                </a:lnTo>
                <a:lnTo>
                  <a:pt x="16269" y="1071210"/>
                </a:lnTo>
                <a:cubicBezTo>
                  <a:pt x="575458" y="1071210"/>
                  <a:pt x="1035386" y="646231"/>
                  <a:pt x="1090693" y="101634"/>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224" name="Google Shape;224;p25"/>
          <p:cNvSpPr txBox="1"/>
          <p:nvPr>
            <p:ph type="title"/>
          </p:nvPr>
        </p:nvSpPr>
        <p:spPr>
          <a:xfrm>
            <a:off x="753675" y="640475"/>
            <a:ext cx="49074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5100"/>
              <a:t>You need to fit in all these activities</a:t>
            </a:r>
            <a:endParaRPr sz="5100"/>
          </a:p>
        </p:txBody>
      </p:sp>
      <p:pic>
        <p:nvPicPr>
          <p:cNvPr id="225" name="Google Shape;225;p25"/>
          <p:cNvPicPr preferRelativeResize="0"/>
          <p:nvPr/>
        </p:nvPicPr>
        <p:blipFill>
          <a:blip r:embed="rId3">
            <a:alphaModFix/>
          </a:blip>
          <a:stretch>
            <a:fillRect/>
          </a:stretch>
        </p:blipFill>
        <p:spPr>
          <a:xfrm>
            <a:off x="6956450" y="259775"/>
            <a:ext cx="5008700" cy="63384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6"/>
          <p:cNvSpPr txBox="1"/>
          <p:nvPr>
            <p:ph type="title"/>
          </p:nvPr>
        </p:nvSpPr>
        <p:spPr>
          <a:xfrm>
            <a:off x="677000" y="640475"/>
            <a:ext cx="5315100" cy="20298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5100"/>
              <a:t>MiiTime will automatically schedule your activities</a:t>
            </a:r>
            <a:endParaRPr sz="5100"/>
          </a:p>
        </p:txBody>
      </p:sp>
      <p:sp>
        <p:nvSpPr>
          <p:cNvPr id="231" name="Google Shape;231;p26"/>
          <p:cNvSpPr txBox="1"/>
          <p:nvPr>
            <p:ph idx="12" type="sldNum"/>
          </p:nvPr>
        </p:nvSpPr>
        <p:spPr>
          <a:xfrm>
            <a:off x="11409045" y="6333134"/>
            <a:ext cx="731700" cy="525000"/>
          </a:xfrm>
          <a:prstGeom prst="rect">
            <a:avLst/>
          </a:prstGeom>
        </p:spPr>
        <p:txBody>
          <a:bodyPr anchorCtr="0" anchor="t" bIns="121900" lIns="121900" spcFirstLastPara="1" rIns="121900" wrap="square" tIns="121900">
            <a:noAutofit/>
          </a:bodyPr>
          <a:lstStyle/>
          <a:p>
            <a:pPr indent="0" lvl="0" marL="0" rtl="0" algn="r">
              <a:spcBef>
                <a:spcPts val="0"/>
              </a:spcBef>
              <a:spcAft>
                <a:spcPts val="0"/>
              </a:spcAft>
              <a:buNone/>
            </a:pPr>
            <a:fld id="{00000000-1234-1234-1234-123412341234}" type="slidenum">
              <a:rPr lang="en"/>
              <a:t>‹#›</a:t>
            </a:fld>
            <a:endParaRPr/>
          </a:p>
        </p:txBody>
      </p:sp>
      <p:sp>
        <p:nvSpPr>
          <p:cNvPr id="232" name="Google Shape;232;p26"/>
          <p:cNvSpPr/>
          <p:nvPr/>
        </p:nvSpPr>
        <p:spPr>
          <a:xfrm>
            <a:off x="1012000" y="640477"/>
            <a:ext cx="205200" cy="237600"/>
          </a:xfrm>
          <a:custGeom>
            <a:rect b="b" l="l" r="r" t="t"/>
            <a:pathLst>
              <a:path extrusionOk="0" h="2160000" w="2160000">
                <a:moveTo>
                  <a:pt x="1095825" y="0"/>
                </a:moveTo>
                <a:lnTo>
                  <a:pt x="1108157" y="0"/>
                </a:lnTo>
                <a:lnTo>
                  <a:pt x="1113289" y="101634"/>
                </a:lnTo>
                <a:cubicBezTo>
                  <a:pt x="1164909" y="609924"/>
                  <a:pt x="1568999" y="1014015"/>
                  <a:pt x="2077289" y="1065634"/>
                </a:cubicBezTo>
                <a:lnTo>
                  <a:pt x="2160000" y="1069811"/>
                </a:lnTo>
                <a:lnTo>
                  <a:pt x="2160000" y="1089613"/>
                </a:lnTo>
                <a:lnTo>
                  <a:pt x="2143732" y="1088791"/>
                </a:lnTo>
                <a:cubicBezTo>
                  <a:pt x="1584543" y="1088791"/>
                  <a:pt x="1124615" y="1513770"/>
                  <a:pt x="1069308" y="2058367"/>
                </a:cubicBezTo>
                <a:lnTo>
                  <a:pt x="1064176" y="2160000"/>
                </a:lnTo>
                <a:lnTo>
                  <a:pt x="1051844" y="2160000"/>
                </a:lnTo>
                <a:lnTo>
                  <a:pt x="1046712" y="2058367"/>
                </a:lnTo>
                <a:cubicBezTo>
                  <a:pt x="995093" y="1550077"/>
                  <a:pt x="591002" y="1145987"/>
                  <a:pt x="82712" y="1094367"/>
                </a:cubicBezTo>
                <a:lnTo>
                  <a:pt x="0" y="1090190"/>
                </a:lnTo>
                <a:lnTo>
                  <a:pt x="0" y="1070389"/>
                </a:lnTo>
                <a:lnTo>
                  <a:pt x="16269" y="1071210"/>
                </a:lnTo>
                <a:cubicBezTo>
                  <a:pt x="575458" y="1071210"/>
                  <a:pt x="1035386" y="646231"/>
                  <a:pt x="1090693" y="101634"/>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pic>
        <p:nvPicPr>
          <p:cNvPr id="233" name="Google Shape;233;p26"/>
          <p:cNvPicPr preferRelativeResize="0"/>
          <p:nvPr/>
        </p:nvPicPr>
        <p:blipFill rotWithShape="1">
          <a:blip r:embed="rId3">
            <a:alphaModFix/>
          </a:blip>
          <a:srcRect b="0" l="0" r="0" t="11213"/>
          <a:stretch/>
        </p:blipFill>
        <p:spPr>
          <a:xfrm>
            <a:off x="6862925" y="384462"/>
            <a:ext cx="4816299" cy="6089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7"/>
          <p:cNvSpPr txBox="1"/>
          <p:nvPr>
            <p:ph idx="12" type="sldNum"/>
          </p:nvPr>
        </p:nvSpPr>
        <p:spPr>
          <a:xfrm>
            <a:off x="11409045" y="6333134"/>
            <a:ext cx="731700" cy="525000"/>
          </a:xfrm>
          <a:prstGeom prst="rect">
            <a:avLst/>
          </a:prstGeom>
        </p:spPr>
        <p:txBody>
          <a:bodyPr anchorCtr="0" anchor="t" bIns="121900" lIns="121900" spcFirstLastPara="1" rIns="121900" wrap="square" tIns="121900">
            <a:noAutofit/>
          </a:bodyPr>
          <a:lstStyle/>
          <a:p>
            <a:pPr indent="0" lvl="0" marL="0" rtl="0" algn="r">
              <a:spcBef>
                <a:spcPts val="0"/>
              </a:spcBef>
              <a:spcAft>
                <a:spcPts val="0"/>
              </a:spcAft>
              <a:buNone/>
            </a:pPr>
            <a:fld id="{00000000-1234-1234-1234-123412341234}" type="slidenum">
              <a:rPr lang="en"/>
              <a:t>‹#›</a:t>
            </a:fld>
            <a:endParaRPr/>
          </a:p>
        </p:txBody>
      </p:sp>
      <p:grpSp>
        <p:nvGrpSpPr>
          <p:cNvPr id="239" name="Google Shape;239;p27"/>
          <p:cNvGrpSpPr/>
          <p:nvPr/>
        </p:nvGrpSpPr>
        <p:grpSpPr>
          <a:xfrm>
            <a:off x="575431" y="1594561"/>
            <a:ext cx="1855859" cy="4307688"/>
            <a:chOff x="1020040" y="533174"/>
            <a:chExt cx="2721600" cy="5544000"/>
          </a:xfrm>
        </p:grpSpPr>
        <p:sp>
          <p:nvSpPr>
            <p:cNvPr id="240" name="Google Shape;240;p27"/>
            <p:cNvSpPr/>
            <p:nvPr/>
          </p:nvSpPr>
          <p:spPr>
            <a:xfrm rot="5322">
              <a:off x="1024388" y="535271"/>
              <a:ext cx="2712903" cy="5539807"/>
            </a:xfrm>
            <a:prstGeom prst="roundRect">
              <a:avLst>
                <a:gd fmla="val 13728" name="adj"/>
              </a:avLst>
            </a:prstGeom>
            <a:solidFill>
              <a:srgbClr val="262626"/>
            </a:solidFill>
            <a:ln cap="flat" cmpd="sng" w="38100">
              <a:solidFill>
                <a:srgbClr val="434343"/>
              </a:solidFill>
              <a:prstDash val="solid"/>
              <a:round/>
              <a:headEnd len="sm" w="sm" type="none"/>
              <a:tailEnd len="sm" w="sm" type="none"/>
            </a:ln>
            <a:effectLst>
              <a:outerShdw blurRad="177800" rotWithShape="0" algn="tl" dir="2700000" dist="1143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41" name="Google Shape;241;p27"/>
            <p:cNvSpPr/>
            <p:nvPr/>
          </p:nvSpPr>
          <p:spPr>
            <a:xfrm rot="5339">
              <a:off x="1117826" y="634766"/>
              <a:ext cx="2511303" cy="5315706"/>
            </a:xfrm>
            <a:prstGeom prst="roundRect">
              <a:avLst>
                <a:gd fmla="val 11202" name="adj"/>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42" name="Google Shape;242;p27"/>
            <p:cNvSpPr/>
            <p:nvPr/>
          </p:nvSpPr>
          <p:spPr>
            <a:xfrm rot="-10793156">
              <a:off x="1702602" y="592275"/>
              <a:ext cx="1356303" cy="243601"/>
            </a:xfrm>
            <a:prstGeom prst="round2SameRect">
              <a:avLst>
                <a:gd fmla="val 50000" name="adj1"/>
                <a:gd fmla="val 0" name="adj2"/>
              </a:avLst>
            </a:prstGeom>
            <a:solidFill>
              <a:srgbClr val="25252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43" name="Google Shape;243;p27"/>
            <p:cNvSpPr/>
            <p:nvPr/>
          </p:nvSpPr>
          <p:spPr>
            <a:xfrm>
              <a:off x="1848856" y="5858818"/>
              <a:ext cx="1063200" cy="37800"/>
            </a:xfrm>
            <a:prstGeom prst="roundRect">
              <a:avLst>
                <a:gd fmla="val 50000" name="adj"/>
              </a:avLst>
            </a:prstGeom>
            <a:solidFill>
              <a:srgbClr val="3A38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27"/>
            <p:cNvSpPr/>
            <p:nvPr/>
          </p:nvSpPr>
          <p:spPr>
            <a:xfrm rot="5827501">
              <a:off x="2668055" y="715407"/>
              <a:ext cx="62886" cy="62886"/>
            </a:xfrm>
            <a:prstGeom prst="ellipse">
              <a:avLst/>
            </a:prstGeom>
            <a:gradFill>
              <a:gsLst>
                <a:gs pos="0">
                  <a:srgbClr val="424242"/>
                </a:gs>
                <a:gs pos="100000">
                  <a:srgbClr val="010101"/>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27"/>
            <p:cNvSpPr/>
            <p:nvPr/>
          </p:nvSpPr>
          <p:spPr>
            <a:xfrm>
              <a:off x="2176639" y="720996"/>
              <a:ext cx="408300" cy="37800"/>
            </a:xfrm>
            <a:prstGeom prst="roundRect">
              <a:avLst>
                <a:gd fmla="val 50000" name="adj"/>
              </a:avLst>
            </a:prstGeom>
            <a:gradFill>
              <a:gsLst>
                <a:gs pos="0">
                  <a:srgbClr val="424242"/>
                </a:gs>
                <a:gs pos="100000">
                  <a:srgbClr val="010101"/>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46" name="Google Shape;246;p27"/>
          <p:cNvPicPr preferRelativeResize="0"/>
          <p:nvPr/>
        </p:nvPicPr>
        <p:blipFill rotWithShape="1">
          <a:blip r:embed="rId3">
            <a:alphaModFix/>
          </a:blip>
          <a:srcRect b="0" l="0" r="0" t="0"/>
          <a:stretch/>
        </p:blipFill>
        <p:spPr>
          <a:xfrm>
            <a:off x="686622" y="2092911"/>
            <a:ext cx="1633595" cy="3311103"/>
          </a:xfrm>
          <a:prstGeom prst="rect">
            <a:avLst/>
          </a:prstGeom>
          <a:noFill/>
          <a:ln>
            <a:noFill/>
          </a:ln>
        </p:spPr>
      </p:pic>
      <p:pic>
        <p:nvPicPr>
          <p:cNvPr id="247" name="Google Shape;247;p27"/>
          <p:cNvPicPr preferRelativeResize="0"/>
          <p:nvPr/>
        </p:nvPicPr>
        <p:blipFill>
          <a:blip r:embed="rId4">
            <a:alphaModFix/>
          </a:blip>
          <a:stretch>
            <a:fillRect/>
          </a:stretch>
        </p:blipFill>
        <p:spPr>
          <a:xfrm>
            <a:off x="4598175" y="964700"/>
            <a:ext cx="1425201" cy="1425201"/>
          </a:xfrm>
          <a:prstGeom prst="rect">
            <a:avLst/>
          </a:prstGeom>
          <a:noFill/>
          <a:ln>
            <a:noFill/>
          </a:ln>
        </p:spPr>
      </p:pic>
      <p:sp>
        <p:nvSpPr>
          <p:cNvPr id="248" name="Google Shape;248;p27"/>
          <p:cNvSpPr/>
          <p:nvPr/>
        </p:nvSpPr>
        <p:spPr>
          <a:xfrm rot="-2041288">
            <a:off x="2691996" y="1932696"/>
            <a:ext cx="1855753" cy="748108"/>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7"/>
          <p:cNvSpPr/>
          <p:nvPr/>
        </p:nvSpPr>
        <p:spPr>
          <a:xfrm rot="1873075">
            <a:off x="6450580" y="1932731"/>
            <a:ext cx="1855702" cy="748034"/>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0" name="Google Shape;250;p27"/>
          <p:cNvPicPr preferRelativeResize="0"/>
          <p:nvPr/>
        </p:nvPicPr>
        <p:blipFill rotWithShape="1">
          <a:blip r:embed="rId5">
            <a:alphaModFix/>
          </a:blip>
          <a:srcRect b="0" l="0" r="0" t="11213"/>
          <a:stretch/>
        </p:blipFill>
        <p:spPr>
          <a:xfrm>
            <a:off x="8365875" y="1594541"/>
            <a:ext cx="3407264" cy="4307701"/>
          </a:xfrm>
          <a:prstGeom prst="rect">
            <a:avLst/>
          </a:prstGeom>
          <a:noFill/>
          <a:ln>
            <a:noFill/>
          </a:ln>
        </p:spPr>
      </p:pic>
      <p:pic>
        <p:nvPicPr>
          <p:cNvPr id="251" name="Google Shape;251;p27"/>
          <p:cNvPicPr preferRelativeResize="0"/>
          <p:nvPr/>
        </p:nvPicPr>
        <p:blipFill>
          <a:blip r:embed="rId6">
            <a:alphaModFix/>
          </a:blip>
          <a:stretch>
            <a:fillRect/>
          </a:stretch>
        </p:blipFill>
        <p:spPr>
          <a:xfrm>
            <a:off x="4497475" y="4522800"/>
            <a:ext cx="1802225" cy="1802225"/>
          </a:xfrm>
          <a:prstGeom prst="rect">
            <a:avLst/>
          </a:prstGeom>
          <a:noFill/>
          <a:ln>
            <a:noFill/>
          </a:ln>
        </p:spPr>
      </p:pic>
      <p:sp>
        <p:nvSpPr>
          <p:cNvPr id="252" name="Google Shape;252;p27"/>
          <p:cNvSpPr/>
          <p:nvPr/>
        </p:nvSpPr>
        <p:spPr>
          <a:xfrm rot="1873075">
            <a:off x="2692030" y="4267206"/>
            <a:ext cx="1855702" cy="748034"/>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7"/>
          <p:cNvSpPr/>
          <p:nvPr/>
        </p:nvSpPr>
        <p:spPr>
          <a:xfrm rot="-2041288">
            <a:off x="6350121" y="4267171"/>
            <a:ext cx="1855753" cy="748108"/>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8"/>
          <p:cNvSpPr txBox="1"/>
          <p:nvPr>
            <p:ph type="title"/>
          </p:nvPr>
        </p:nvSpPr>
        <p:spPr>
          <a:xfrm>
            <a:off x="762625" y="753400"/>
            <a:ext cx="4907400" cy="20298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5100"/>
              <a:t>Reschedule as needed</a:t>
            </a:r>
            <a:endParaRPr sz="5100"/>
          </a:p>
        </p:txBody>
      </p:sp>
      <p:sp>
        <p:nvSpPr>
          <p:cNvPr id="259" name="Google Shape;259;p28"/>
          <p:cNvSpPr txBox="1"/>
          <p:nvPr>
            <p:ph idx="12" type="sldNum"/>
          </p:nvPr>
        </p:nvSpPr>
        <p:spPr>
          <a:xfrm>
            <a:off x="11409045" y="6333134"/>
            <a:ext cx="731700" cy="525000"/>
          </a:xfrm>
          <a:prstGeom prst="rect">
            <a:avLst/>
          </a:prstGeom>
        </p:spPr>
        <p:txBody>
          <a:bodyPr anchorCtr="0" anchor="t" bIns="121900" lIns="121900" spcFirstLastPara="1" rIns="121900" wrap="square" tIns="121900">
            <a:noAutofit/>
          </a:bodyPr>
          <a:lstStyle/>
          <a:p>
            <a:pPr indent="0" lvl="0" marL="0" rtl="0" algn="r">
              <a:spcBef>
                <a:spcPts val="0"/>
              </a:spcBef>
              <a:spcAft>
                <a:spcPts val="0"/>
              </a:spcAft>
              <a:buNone/>
            </a:pPr>
            <a:fld id="{00000000-1234-1234-1234-123412341234}" type="slidenum">
              <a:rPr lang="en"/>
              <a:t>‹#›</a:t>
            </a:fld>
            <a:endParaRPr/>
          </a:p>
        </p:txBody>
      </p:sp>
      <p:sp>
        <p:nvSpPr>
          <p:cNvPr id="260" name="Google Shape;260;p28"/>
          <p:cNvSpPr/>
          <p:nvPr/>
        </p:nvSpPr>
        <p:spPr>
          <a:xfrm>
            <a:off x="1012000" y="640477"/>
            <a:ext cx="205200" cy="237600"/>
          </a:xfrm>
          <a:custGeom>
            <a:rect b="b" l="l" r="r" t="t"/>
            <a:pathLst>
              <a:path extrusionOk="0" h="2160000" w="2160000">
                <a:moveTo>
                  <a:pt x="1095825" y="0"/>
                </a:moveTo>
                <a:lnTo>
                  <a:pt x="1108157" y="0"/>
                </a:lnTo>
                <a:lnTo>
                  <a:pt x="1113289" y="101634"/>
                </a:lnTo>
                <a:cubicBezTo>
                  <a:pt x="1164909" y="609924"/>
                  <a:pt x="1568999" y="1014015"/>
                  <a:pt x="2077289" y="1065634"/>
                </a:cubicBezTo>
                <a:lnTo>
                  <a:pt x="2160000" y="1069811"/>
                </a:lnTo>
                <a:lnTo>
                  <a:pt x="2160000" y="1089613"/>
                </a:lnTo>
                <a:lnTo>
                  <a:pt x="2143732" y="1088791"/>
                </a:lnTo>
                <a:cubicBezTo>
                  <a:pt x="1584543" y="1088791"/>
                  <a:pt x="1124615" y="1513770"/>
                  <a:pt x="1069308" y="2058367"/>
                </a:cubicBezTo>
                <a:lnTo>
                  <a:pt x="1064176" y="2160000"/>
                </a:lnTo>
                <a:lnTo>
                  <a:pt x="1051844" y="2160000"/>
                </a:lnTo>
                <a:lnTo>
                  <a:pt x="1046712" y="2058367"/>
                </a:lnTo>
                <a:cubicBezTo>
                  <a:pt x="995093" y="1550077"/>
                  <a:pt x="591002" y="1145987"/>
                  <a:pt x="82712" y="1094367"/>
                </a:cubicBezTo>
                <a:lnTo>
                  <a:pt x="0" y="1090190"/>
                </a:lnTo>
                <a:lnTo>
                  <a:pt x="0" y="1070389"/>
                </a:lnTo>
                <a:lnTo>
                  <a:pt x="16269" y="1071210"/>
                </a:lnTo>
                <a:cubicBezTo>
                  <a:pt x="575458" y="1071210"/>
                  <a:pt x="1035386" y="646231"/>
                  <a:pt x="1090693" y="101634"/>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pic>
        <p:nvPicPr>
          <p:cNvPr id="261" name="Google Shape;261;p28"/>
          <p:cNvPicPr preferRelativeResize="0"/>
          <p:nvPr/>
        </p:nvPicPr>
        <p:blipFill rotWithShape="1">
          <a:blip r:embed="rId3">
            <a:alphaModFix/>
          </a:blip>
          <a:srcRect b="0" l="0" r="0" t="11213"/>
          <a:stretch/>
        </p:blipFill>
        <p:spPr>
          <a:xfrm>
            <a:off x="6738650" y="384462"/>
            <a:ext cx="4670400" cy="6089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9"/>
          <p:cNvSpPr txBox="1"/>
          <p:nvPr>
            <p:ph type="title"/>
          </p:nvPr>
        </p:nvSpPr>
        <p:spPr>
          <a:xfrm>
            <a:off x="720400" y="593375"/>
            <a:ext cx="4907400" cy="20298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Add break times</a:t>
            </a:r>
            <a:endParaRPr/>
          </a:p>
        </p:txBody>
      </p:sp>
      <p:sp>
        <p:nvSpPr>
          <p:cNvPr id="267" name="Google Shape;267;p29"/>
          <p:cNvSpPr txBox="1"/>
          <p:nvPr>
            <p:ph idx="12" type="sldNum"/>
          </p:nvPr>
        </p:nvSpPr>
        <p:spPr>
          <a:xfrm>
            <a:off x="11409045" y="6333134"/>
            <a:ext cx="731700" cy="525000"/>
          </a:xfrm>
          <a:prstGeom prst="rect">
            <a:avLst/>
          </a:prstGeom>
        </p:spPr>
        <p:txBody>
          <a:bodyPr anchorCtr="0" anchor="t" bIns="121900" lIns="121900" spcFirstLastPara="1" rIns="121900" wrap="square" tIns="121900">
            <a:noAutofit/>
          </a:bodyPr>
          <a:lstStyle/>
          <a:p>
            <a:pPr indent="0" lvl="0" marL="0" rtl="0" algn="r">
              <a:spcBef>
                <a:spcPts val="0"/>
              </a:spcBef>
              <a:spcAft>
                <a:spcPts val="0"/>
              </a:spcAft>
              <a:buNone/>
            </a:pPr>
            <a:fld id="{00000000-1234-1234-1234-123412341234}" type="slidenum">
              <a:rPr lang="en"/>
              <a:t>‹#›</a:t>
            </a:fld>
            <a:endParaRPr/>
          </a:p>
        </p:txBody>
      </p:sp>
      <p:sp>
        <p:nvSpPr>
          <p:cNvPr id="268" name="Google Shape;268;p29"/>
          <p:cNvSpPr/>
          <p:nvPr/>
        </p:nvSpPr>
        <p:spPr>
          <a:xfrm>
            <a:off x="1012000" y="640477"/>
            <a:ext cx="205200" cy="237600"/>
          </a:xfrm>
          <a:custGeom>
            <a:rect b="b" l="l" r="r" t="t"/>
            <a:pathLst>
              <a:path extrusionOk="0" h="2160000" w="2160000">
                <a:moveTo>
                  <a:pt x="1095825" y="0"/>
                </a:moveTo>
                <a:lnTo>
                  <a:pt x="1108157" y="0"/>
                </a:lnTo>
                <a:lnTo>
                  <a:pt x="1113289" y="101634"/>
                </a:lnTo>
                <a:cubicBezTo>
                  <a:pt x="1164909" y="609924"/>
                  <a:pt x="1568999" y="1014015"/>
                  <a:pt x="2077289" y="1065634"/>
                </a:cubicBezTo>
                <a:lnTo>
                  <a:pt x="2160000" y="1069811"/>
                </a:lnTo>
                <a:lnTo>
                  <a:pt x="2160000" y="1089613"/>
                </a:lnTo>
                <a:lnTo>
                  <a:pt x="2143732" y="1088791"/>
                </a:lnTo>
                <a:cubicBezTo>
                  <a:pt x="1584543" y="1088791"/>
                  <a:pt x="1124615" y="1513770"/>
                  <a:pt x="1069308" y="2058367"/>
                </a:cubicBezTo>
                <a:lnTo>
                  <a:pt x="1064176" y="2160000"/>
                </a:lnTo>
                <a:lnTo>
                  <a:pt x="1051844" y="2160000"/>
                </a:lnTo>
                <a:lnTo>
                  <a:pt x="1046712" y="2058367"/>
                </a:lnTo>
                <a:cubicBezTo>
                  <a:pt x="995093" y="1550077"/>
                  <a:pt x="591002" y="1145987"/>
                  <a:pt x="82712" y="1094367"/>
                </a:cubicBezTo>
                <a:lnTo>
                  <a:pt x="0" y="1090190"/>
                </a:lnTo>
                <a:lnTo>
                  <a:pt x="0" y="1070389"/>
                </a:lnTo>
                <a:lnTo>
                  <a:pt x="16269" y="1071210"/>
                </a:lnTo>
                <a:cubicBezTo>
                  <a:pt x="575458" y="1071210"/>
                  <a:pt x="1035386" y="646231"/>
                  <a:pt x="1090693" y="101634"/>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cxnSp>
        <p:nvCxnSpPr>
          <p:cNvPr id="269" name="Google Shape;269;p29"/>
          <p:cNvCxnSpPr/>
          <p:nvPr/>
        </p:nvCxnSpPr>
        <p:spPr>
          <a:xfrm>
            <a:off x="829075" y="1485925"/>
            <a:ext cx="4506300" cy="0"/>
          </a:xfrm>
          <a:prstGeom prst="straightConnector1">
            <a:avLst/>
          </a:prstGeom>
          <a:noFill/>
          <a:ln cap="flat" cmpd="sng" w="9525">
            <a:solidFill>
              <a:schemeClr val="dk1"/>
            </a:solidFill>
            <a:prstDash val="solid"/>
            <a:round/>
            <a:headEnd len="sm" w="sm" type="none"/>
            <a:tailEnd len="sm" w="sm" type="none"/>
          </a:ln>
        </p:spPr>
      </p:cxnSp>
      <p:pic>
        <p:nvPicPr>
          <p:cNvPr id="270" name="Google Shape;270;p29"/>
          <p:cNvPicPr preferRelativeResize="0"/>
          <p:nvPr/>
        </p:nvPicPr>
        <p:blipFill rotWithShape="1">
          <a:blip r:embed="rId3">
            <a:alphaModFix/>
          </a:blip>
          <a:srcRect b="0" l="0" r="5419" t="3577"/>
          <a:stretch/>
        </p:blipFill>
        <p:spPr>
          <a:xfrm>
            <a:off x="6712650" y="296700"/>
            <a:ext cx="4800475" cy="6264601"/>
          </a:xfrm>
          <a:prstGeom prst="rect">
            <a:avLst/>
          </a:prstGeom>
          <a:noFill/>
          <a:ln>
            <a:noFill/>
          </a:ln>
        </p:spPr>
      </p:pic>
      <p:pic>
        <p:nvPicPr>
          <p:cNvPr id="271" name="Google Shape;271;p29"/>
          <p:cNvPicPr preferRelativeResize="0"/>
          <p:nvPr/>
        </p:nvPicPr>
        <p:blipFill>
          <a:blip r:embed="rId4">
            <a:alphaModFix/>
          </a:blip>
          <a:stretch>
            <a:fillRect/>
          </a:stretch>
        </p:blipFill>
        <p:spPr>
          <a:xfrm>
            <a:off x="1565550" y="4827750"/>
            <a:ext cx="5019675" cy="1733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0"/>
          <p:cNvSpPr txBox="1"/>
          <p:nvPr>
            <p:ph idx="12" type="sldNum"/>
          </p:nvPr>
        </p:nvSpPr>
        <p:spPr>
          <a:xfrm>
            <a:off x="11409045" y="6333134"/>
            <a:ext cx="731700" cy="525000"/>
          </a:xfrm>
          <a:prstGeom prst="rect">
            <a:avLst/>
          </a:prstGeom>
        </p:spPr>
        <p:txBody>
          <a:bodyPr anchorCtr="0" anchor="t" bIns="121900" lIns="121900" spcFirstLastPara="1" rIns="121900" wrap="square" tIns="121900">
            <a:noAutofit/>
          </a:bodyPr>
          <a:lstStyle/>
          <a:p>
            <a:pPr indent="0" lvl="0" marL="0" rtl="0" algn="r">
              <a:spcBef>
                <a:spcPts val="0"/>
              </a:spcBef>
              <a:spcAft>
                <a:spcPts val="0"/>
              </a:spcAft>
              <a:buNone/>
            </a:pPr>
            <a:fld id="{00000000-1234-1234-1234-123412341234}" type="slidenum">
              <a:rPr lang="en"/>
              <a:t>‹#›</a:t>
            </a:fld>
            <a:endParaRPr/>
          </a:p>
        </p:txBody>
      </p:sp>
      <p:grpSp>
        <p:nvGrpSpPr>
          <p:cNvPr id="277" name="Google Shape;277;p30"/>
          <p:cNvGrpSpPr/>
          <p:nvPr/>
        </p:nvGrpSpPr>
        <p:grpSpPr>
          <a:xfrm>
            <a:off x="2217215" y="576174"/>
            <a:ext cx="2721600" cy="5544000"/>
            <a:chOff x="1020040" y="533174"/>
            <a:chExt cx="2721600" cy="5544000"/>
          </a:xfrm>
        </p:grpSpPr>
        <p:sp>
          <p:nvSpPr>
            <p:cNvPr id="278" name="Google Shape;278;p30"/>
            <p:cNvSpPr/>
            <p:nvPr/>
          </p:nvSpPr>
          <p:spPr>
            <a:xfrm rot="5322">
              <a:off x="1024388" y="535271"/>
              <a:ext cx="2712903" cy="5539807"/>
            </a:xfrm>
            <a:prstGeom prst="roundRect">
              <a:avLst>
                <a:gd fmla="val 13728" name="adj"/>
              </a:avLst>
            </a:prstGeom>
            <a:solidFill>
              <a:srgbClr val="262626"/>
            </a:solidFill>
            <a:ln cap="flat" cmpd="sng" w="38100">
              <a:solidFill>
                <a:srgbClr val="434343"/>
              </a:solidFill>
              <a:prstDash val="solid"/>
              <a:round/>
              <a:headEnd len="sm" w="sm" type="none"/>
              <a:tailEnd len="sm" w="sm" type="none"/>
            </a:ln>
            <a:effectLst>
              <a:outerShdw blurRad="177800" rotWithShape="0" algn="tl" dir="2700000" dist="1143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79" name="Google Shape;279;p30"/>
            <p:cNvSpPr/>
            <p:nvPr/>
          </p:nvSpPr>
          <p:spPr>
            <a:xfrm rot="5339">
              <a:off x="1117826" y="634766"/>
              <a:ext cx="2511303" cy="5315706"/>
            </a:xfrm>
            <a:prstGeom prst="roundRect">
              <a:avLst>
                <a:gd fmla="val 11202" name="adj"/>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80" name="Google Shape;280;p30"/>
            <p:cNvSpPr/>
            <p:nvPr/>
          </p:nvSpPr>
          <p:spPr>
            <a:xfrm rot="-10793156">
              <a:off x="1702602" y="592275"/>
              <a:ext cx="1356303" cy="243601"/>
            </a:xfrm>
            <a:prstGeom prst="round2SameRect">
              <a:avLst>
                <a:gd fmla="val 50000" name="adj1"/>
                <a:gd fmla="val 0" name="adj2"/>
              </a:avLst>
            </a:prstGeom>
            <a:solidFill>
              <a:srgbClr val="25252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81" name="Google Shape;281;p30"/>
            <p:cNvSpPr/>
            <p:nvPr/>
          </p:nvSpPr>
          <p:spPr>
            <a:xfrm>
              <a:off x="1848856" y="5858818"/>
              <a:ext cx="1063200" cy="37800"/>
            </a:xfrm>
            <a:prstGeom prst="roundRect">
              <a:avLst>
                <a:gd fmla="val 50000" name="adj"/>
              </a:avLst>
            </a:prstGeom>
            <a:solidFill>
              <a:srgbClr val="3A38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30"/>
            <p:cNvSpPr/>
            <p:nvPr/>
          </p:nvSpPr>
          <p:spPr>
            <a:xfrm rot="5827501">
              <a:off x="2668055" y="715407"/>
              <a:ext cx="62886" cy="62886"/>
            </a:xfrm>
            <a:prstGeom prst="ellipse">
              <a:avLst/>
            </a:prstGeom>
            <a:gradFill>
              <a:gsLst>
                <a:gs pos="0">
                  <a:srgbClr val="424242"/>
                </a:gs>
                <a:gs pos="100000">
                  <a:srgbClr val="010101"/>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30"/>
            <p:cNvSpPr/>
            <p:nvPr/>
          </p:nvSpPr>
          <p:spPr>
            <a:xfrm>
              <a:off x="2176639" y="720996"/>
              <a:ext cx="408300" cy="37800"/>
            </a:xfrm>
            <a:prstGeom prst="roundRect">
              <a:avLst>
                <a:gd fmla="val 50000" name="adj"/>
              </a:avLst>
            </a:prstGeom>
            <a:gradFill>
              <a:gsLst>
                <a:gs pos="0">
                  <a:srgbClr val="424242"/>
                </a:gs>
                <a:gs pos="100000">
                  <a:srgbClr val="010101"/>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4" name="Google Shape;284;p30"/>
          <p:cNvSpPr txBox="1"/>
          <p:nvPr>
            <p:ph type="title"/>
          </p:nvPr>
        </p:nvSpPr>
        <p:spPr>
          <a:xfrm>
            <a:off x="5428100" y="1905577"/>
            <a:ext cx="6150900" cy="1809000"/>
          </a:xfrm>
          <a:prstGeom prst="rect">
            <a:avLst/>
          </a:prstGeom>
        </p:spPr>
        <p:txBody>
          <a:bodyPr anchorCtr="0" anchor="t" bIns="121900" lIns="121900" spcFirstLastPara="1" rIns="121900" wrap="square" tIns="121900">
            <a:noAutofit/>
          </a:bodyPr>
          <a:lstStyle/>
          <a:p>
            <a:pPr indent="0" lvl="0" marL="0" rtl="0" algn="l">
              <a:lnSpc>
                <a:spcPct val="80000"/>
              </a:lnSpc>
              <a:spcBef>
                <a:spcPts val="0"/>
              </a:spcBef>
              <a:spcAft>
                <a:spcPts val="0"/>
              </a:spcAft>
              <a:buNone/>
            </a:pPr>
            <a:r>
              <a:rPr lang="en"/>
              <a:t>On mobile</a:t>
            </a:r>
            <a:endParaRPr/>
          </a:p>
        </p:txBody>
      </p:sp>
      <p:sp>
        <p:nvSpPr>
          <p:cNvPr id="285" name="Google Shape;285;p30"/>
          <p:cNvSpPr/>
          <p:nvPr/>
        </p:nvSpPr>
        <p:spPr>
          <a:xfrm>
            <a:off x="5339250" y="1981927"/>
            <a:ext cx="205200" cy="243000"/>
          </a:xfrm>
          <a:custGeom>
            <a:rect b="b" l="l" r="r" t="t"/>
            <a:pathLst>
              <a:path extrusionOk="0" h="2160000" w="2160000">
                <a:moveTo>
                  <a:pt x="1095825" y="0"/>
                </a:moveTo>
                <a:lnTo>
                  <a:pt x="1108157" y="0"/>
                </a:lnTo>
                <a:lnTo>
                  <a:pt x="1113289" y="101634"/>
                </a:lnTo>
                <a:cubicBezTo>
                  <a:pt x="1164909" y="609924"/>
                  <a:pt x="1568999" y="1014015"/>
                  <a:pt x="2077289" y="1065634"/>
                </a:cubicBezTo>
                <a:lnTo>
                  <a:pt x="2160000" y="1069811"/>
                </a:lnTo>
                <a:lnTo>
                  <a:pt x="2160000" y="1089613"/>
                </a:lnTo>
                <a:lnTo>
                  <a:pt x="2143732" y="1088791"/>
                </a:lnTo>
                <a:cubicBezTo>
                  <a:pt x="1584543" y="1088791"/>
                  <a:pt x="1124615" y="1513770"/>
                  <a:pt x="1069308" y="2058367"/>
                </a:cubicBezTo>
                <a:lnTo>
                  <a:pt x="1064176" y="2160000"/>
                </a:lnTo>
                <a:lnTo>
                  <a:pt x="1051844" y="2160000"/>
                </a:lnTo>
                <a:lnTo>
                  <a:pt x="1046712" y="2058367"/>
                </a:lnTo>
                <a:cubicBezTo>
                  <a:pt x="995093" y="1550077"/>
                  <a:pt x="591002" y="1145987"/>
                  <a:pt x="82712" y="1094367"/>
                </a:cubicBezTo>
                <a:lnTo>
                  <a:pt x="0" y="1090190"/>
                </a:lnTo>
                <a:lnTo>
                  <a:pt x="0" y="1070389"/>
                </a:lnTo>
                <a:lnTo>
                  <a:pt x="16269" y="1071210"/>
                </a:lnTo>
                <a:cubicBezTo>
                  <a:pt x="575458" y="1071210"/>
                  <a:pt x="1035386" y="646231"/>
                  <a:pt x="1090693" y="101634"/>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pic>
        <p:nvPicPr>
          <p:cNvPr id="286" name="Google Shape;286;p30"/>
          <p:cNvPicPr preferRelativeResize="0"/>
          <p:nvPr/>
        </p:nvPicPr>
        <p:blipFill rotWithShape="1">
          <a:blip r:embed="rId3">
            <a:alphaModFix/>
          </a:blip>
          <a:srcRect b="0" l="0" r="0" t="0"/>
          <a:stretch/>
        </p:blipFill>
        <p:spPr>
          <a:xfrm>
            <a:off x="2380237" y="1217525"/>
            <a:ext cx="2395575" cy="42612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idesMania">
  <a:themeElements>
    <a:clrScheme name="Simple Light">
      <a:dk1>
        <a:srgbClr val="000000"/>
      </a:dk1>
      <a:lt1>
        <a:srgbClr val="9097C1"/>
      </a:lt1>
      <a:dk2>
        <a:srgbClr val="171717"/>
      </a:dk2>
      <a:lt2>
        <a:srgbClr val="EEEEEE"/>
      </a:lt2>
      <a:accent1>
        <a:srgbClr val="E8CCD0"/>
      </a:accent1>
      <a:accent2>
        <a:srgbClr val="E8E3DF"/>
      </a:accent2>
      <a:accent3>
        <a:srgbClr val="ECEEF0"/>
      </a:accent3>
      <a:accent4>
        <a:srgbClr val="AFBFDA"/>
      </a:accent4>
      <a:accent5>
        <a:srgbClr val="DBDCE1"/>
      </a:accent5>
      <a:accent6>
        <a:srgbClr val="D0C6D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