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" r:id="rId2"/>
    <p:sldId id="265" r:id="rId3"/>
    <p:sldId id="267" r:id="rId4"/>
    <p:sldId id="266" r:id="rId5"/>
    <p:sldId id="260" r:id="rId6"/>
    <p:sldId id="261" r:id="rId7"/>
    <p:sldId id="268" r:id="rId8"/>
    <p:sldId id="259" r:id="rId9"/>
    <p:sldId id="282" r:id="rId10"/>
    <p:sldId id="273" r:id="rId11"/>
    <p:sldId id="289" r:id="rId12"/>
    <p:sldId id="276" r:id="rId13"/>
    <p:sldId id="278" r:id="rId14"/>
    <p:sldId id="284" r:id="rId15"/>
    <p:sldId id="280" r:id="rId16"/>
    <p:sldId id="285" r:id="rId17"/>
    <p:sldId id="286" r:id="rId18"/>
    <p:sldId id="287" r:id="rId19"/>
    <p:sldId id="288" r:id="rId20"/>
    <p:sldId id="269" r:id="rId21"/>
    <p:sldId id="26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E10D5F-DC45-37DC-4BE2-DCB91CDA189B}" name="Divyanshi Oberoi" initials="DO" userId="S::doberoi1@hawk.iit.edu::bca73bf2-afb4-4277-a2f6-7f36fd230d5e" providerId="AD"/>
  <p188:author id="{11FAD7BC-DC3F-B052-795D-2EC571ADE266}" name="Gaurav S" initials="" userId="S::gs@hawk.iit.edu::ead914fb-8d12-4104-8d0a-4f079c2858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A84"/>
    <a:srgbClr val="FFFFFF"/>
    <a:srgbClr val="F8D9D3"/>
    <a:srgbClr val="D20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0EF466-8536-584F-A061-7E4B5F905F21}" v="4" dt="2025-03-17T03:09:17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9"/>
    <p:restoredTop sz="94651"/>
  </p:normalViewPr>
  <p:slideViewPr>
    <p:cSldViewPr snapToGrid="0">
      <p:cViewPr varScale="1">
        <p:scale>
          <a:sx n="110" d="100"/>
          <a:sy n="110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hyperlink" Target="http://vscode-file/vscode-app/Applications/Visual%20Studio%20Code.app/Contents/Resources/app/out/vs/code/electron-sandbox/workbench/workbench.html" TargetMode="Externa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15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12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49.svg"/><Relationship Id="rId4" Type="http://schemas.openxmlformats.org/officeDocument/2006/relationships/image" Target="../media/image44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hyperlink" Target="http://vscode-file/vscode-app/Applications/Visual%20Studio%20Code.app/Contents/Resources/app/out/vs/code/electron-sandbox/workbench/workbench.html" TargetMode="External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15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12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49.svg"/><Relationship Id="rId4" Type="http://schemas.openxmlformats.org/officeDocument/2006/relationships/image" Target="../media/image44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5597CA-6A14-4F1E-B3D2-2A763B6DC7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84C137-2903-4607-A1D7-B23527774F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Times New Roman"/>
              <a:cs typeface="Times New Roman"/>
            </a:rPr>
            <a:t>Gen A.I. </a:t>
          </a:r>
          <a:r>
            <a:rPr lang="en-GB">
              <a:latin typeface="Times New Roman"/>
              <a:cs typeface="Times New Roman"/>
            </a:rPr>
            <a:t>: ML models learn data patterns to generate novel content (text, graphics, music, code).</a:t>
          </a:r>
          <a:endParaRPr lang="en-US">
            <a:latin typeface="Times New Roman"/>
            <a:cs typeface="Times New Roman"/>
          </a:endParaRPr>
        </a:p>
      </dgm:t>
    </dgm:pt>
    <dgm:pt modelId="{77EF24E1-7FF8-4565-9F63-549A9B12A39F}" type="parTrans" cxnId="{188E2330-5DD9-4791-B8AA-695413B13D96}">
      <dgm:prSet/>
      <dgm:spPr/>
      <dgm:t>
        <a:bodyPr/>
        <a:lstStyle/>
        <a:p>
          <a:endParaRPr lang="en-US"/>
        </a:p>
      </dgm:t>
    </dgm:pt>
    <dgm:pt modelId="{F570ADF5-8DD7-4C07-81EB-C8E9B28A8527}" type="sibTrans" cxnId="{188E2330-5DD9-4791-B8AA-695413B13D96}">
      <dgm:prSet/>
      <dgm:spPr/>
      <dgm:t>
        <a:bodyPr/>
        <a:lstStyle/>
        <a:p>
          <a:endParaRPr lang="en-US"/>
        </a:p>
      </dgm:t>
    </dgm:pt>
    <dgm:pt modelId="{33EA83DB-7E91-4D9A-802A-1A0557EA763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Times New Roman"/>
              <a:cs typeface="Times New Roman"/>
            </a:rPr>
            <a:t>Uses:</a:t>
          </a:r>
          <a:r>
            <a:rPr lang="en-GB">
              <a:latin typeface="Times New Roman"/>
              <a:cs typeface="Times New Roman"/>
            </a:rPr>
            <a:t> Powers chatbots (ChatGPT, Claude, </a:t>
          </a:r>
          <a:r>
            <a:rPr lang="en-GB" err="1">
              <a:latin typeface="Times New Roman"/>
              <a:cs typeface="Times New Roman"/>
            </a:rPr>
            <a:t>DeepSeek</a:t>
          </a:r>
          <a:r>
            <a:rPr lang="en-GB">
              <a:latin typeface="Times New Roman"/>
              <a:cs typeface="Times New Roman"/>
            </a:rPr>
            <a:t>), content creation, software development, healthcare, education, &amp; automation.</a:t>
          </a:r>
          <a:endParaRPr lang="en-US">
            <a:latin typeface="Times New Roman"/>
            <a:cs typeface="Times New Roman"/>
          </a:endParaRPr>
        </a:p>
      </dgm:t>
    </dgm:pt>
    <dgm:pt modelId="{F261BFFC-C278-4766-9D8B-5D6A4453821C}" type="parTrans" cxnId="{8D8FAC98-72E4-4A4E-A97C-CBCCA5F47848}">
      <dgm:prSet/>
      <dgm:spPr/>
      <dgm:t>
        <a:bodyPr/>
        <a:lstStyle/>
        <a:p>
          <a:endParaRPr lang="en-US"/>
        </a:p>
      </dgm:t>
    </dgm:pt>
    <dgm:pt modelId="{E12792E8-B60B-468B-8C2F-82B30D538D5D}" type="sibTrans" cxnId="{8D8FAC98-72E4-4A4E-A97C-CBCCA5F47848}">
      <dgm:prSet/>
      <dgm:spPr/>
      <dgm:t>
        <a:bodyPr/>
        <a:lstStyle/>
        <a:p>
          <a:endParaRPr lang="en-US"/>
        </a:p>
      </dgm:t>
    </dgm:pt>
    <dgm:pt modelId="{3E72E049-1E47-4785-90FF-694D427C56A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>
              <a:latin typeface="Times New Roman"/>
              <a:cs typeface="Times New Roman"/>
            </a:rPr>
            <a:t>Gen A.I. in music generation:</a:t>
          </a:r>
          <a:r>
            <a:rPr lang="en-GB">
              <a:latin typeface="Times New Roman"/>
              <a:cs typeface="Times New Roman"/>
            </a:rPr>
            <a:t> Automates composition, boosts creativity, personalizes output, and speeds up production.</a:t>
          </a:r>
          <a:endParaRPr lang="en-US">
            <a:latin typeface="Times New Roman"/>
            <a:cs typeface="Times New Roman"/>
          </a:endParaRPr>
        </a:p>
      </dgm:t>
    </dgm:pt>
    <dgm:pt modelId="{64B8CE2C-C29B-4E29-9671-38F7CE7FD7B7}" type="parTrans" cxnId="{C908B928-5F75-4B9D-AAA0-08FD226A2FFD}">
      <dgm:prSet/>
      <dgm:spPr/>
      <dgm:t>
        <a:bodyPr/>
        <a:lstStyle/>
        <a:p>
          <a:endParaRPr lang="en-US"/>
        </a:p>
      </dgm:t>
    </dgm:pt>
    <dgm:pt modelId="{13C9F1B4-033D-4D83-BA44-B9AB756A5946}" type="sibTrans" cxnId="{C908B928-5F75-4B9D-AAA0-08FD226A2FFD}">
      <dgm:prSet/>
      <dgm:spPr/>
      <dgm:t>
        <a:bodyPr/>
        <a:lstStyle/>
        <a:p>
          <a:endParaRPr lang="en-US"/>
        </a:p>
      </dgm:t>
    </dgm:pt>
    <dgm:pt modelId="{2AC9A71A-F3DB-47D9-BD4A-857D6004E13D}" type="pres">
      <dgm:prSet presAssocID="{BF5597CA-6A14-4F1E-B3D2-2A763B6DC73B}" presName="root" presStyleCnt="0">
        <dgm:presLayoutVars>
          <dgm:dir/>
          <dgm:resizeHandles val="exact"/>
        </dgm:presLayoutVars>
      </dgm:prSet>
      <dgm:spPr/>
    </dgm:pt>
    <dgm:pt modelId="{8DDBAB91-08EC-4A1A-A44A-1B87DFBDF136}" type="pres">
      <dgm:prSet presAssocID="{3184C137-2903-4607-A1D7-B23527774F2E}" presName="compNode" presStyleCnt="0"/>
      <dgm:spPr/>
    </dgm:pt>
    <dgm:pt modelId="{16168C2A-CED3-4C9B-A615-60F6F1C6D64B}" type="pres">
      <dgm:prSet presAssocID="{3184C137-2903-4607-A1D7-B23527774F2E}" presName="bgRect" presStyleLbl="bgShp" presStyleIdx="0" presStyleCnt="3"/>
      <dgm:spPr/>
    </dgm:pt>
    <dgm:pt modelId="{2392E5D6-687F-41F3-B87C-2F7DA1800218}" type="pres">
      <dgm:prSet presAssocID="{3184C137-2903-4607-A1D7-B23527774F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128DF09-6331-4E1F-B4FE-65FF82EE3238}" type="pres">
      <dgm:prSet presAssocID="{3184C137-2903-4607-A1D7-B23527774F2E}" presName="spaceRect" presStyleCnt="0"/>
      <dgm:spPr/>
    </dgm:pt>
    <dgm:pt modelId="{8BF42B4D-D142-409D-B7F5-0AFEC930A987}" type="pres">
      <dgm:prSet presAssocID="{3184C137-2903-4607-A1D7-B23527774F2E}" presName="parTx" presStyleLbl="revTx" presStyleIdx="0" presStyleCnt="3">
        <dgm:presLayoutVars>
          <dgm:chMax val="0"/>
          <dgm:chPref val="0"/>
        </dgm:presLayoutVars>
      </dgm:prSet>
      <dgm:spPr/>
    </dgm:pt>
    <dgm:pt modelId="{F337A42A-521D-408F-8AF7-0DF81D64161E}" type="pres">
      <dgm:prSet presAssocID="{F570ADF5-8DD7-4C07-81EB-C8E9B28A8527}" presName="sibTrans" presStyleCnt="0"/>
      <dgm:spPr/>
    </dgm:pt>
    <dgm:pt modelId="{67E6AADC-F2FC-402F-94ED-D5CBD8EAA936}" type="pres">
      <dgm:prSet presAssocID="{33EA83DB-7E91-4D9A-802A-1A0557EA7633}" presName="compNode" presStyleCnt="0"/>
      <dgm:spPr/>
    </dgm:pt>
    <dgm:pt modelId="{31191A95-9EE0-43E3-93C9-2F2C7289E231}" type="pres">
      <dgm:prSet presAssocID="{33EA83DB-7E91-4D9A-802A-1A0557EA7633}" presName="bgRect" presStyleLbl="bgShp" presStyleIdx="1" presStyleCnt="3"/>
      <dgm:spPr/>
    </dgm:pt>
    <dgm:pt modelId="{EFE42F7A-5DB4-4DEA-973E-6002AAB07197}" type="pres">
      <dgm:prSet presAssocID="{33EA83DB-7E91-4D9A-802A-1A0557EA76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A476565-A6D0-48D0-8D37-2AE00F12750E}" type="pres">
      <dgm:prSet presAssocID="{33EA83DB-7E91-4D9A-802A-1A0557EA7633}" presName="spaceRect" presStyleCnt="0"/>
      <dgm:spPr/>
    </dgm:pt>
    <dgm:pt modelId="{69CC1F86-D8F3-4269-83CF-86C96B73FE2D}" type="pres">
      <dgm:prSet presAssocID="{33EA83DB-7E91-4D9A-802A-1A0557EA7633}" presName="parTx" presStyleLbl="revTx" presStyleIdx="1" presStyleCnt="3">
        <dgm:presLayoutVars>
          <dgm:chMax val="0"/>
          <dgm:chPref val="0"/>
        </dgm:presLayoutVars>
      </dgm:prSet>
      <dgm:spPr/>
    </dgm:pt>
    <dgm:pt modelId="{ACC05360-5C28-4730-8B8E-B7FB7D531D0E}" type="pres">
      <dgm:prSet presAssocID="{E12792E8-B60B-468B-8C2F-82B30D538D5D}" presName="sibTrans" presStyleCnt="0"/>
      <dgm:spPr/>
    </dgm:pt>
    <dgm:pt modelId="{293405AD-49D8-4767-96A7-885D85FFD34C}" type="pres">
      <dgm:prSet presAssocID="{3E72E049-1E47-4785-90FF-694D427C56AF}" presName="compNode" presStyleCnt="0"/>
      <dgm:spPr/>
    </dgm:pt>
    <dgm:pt modelId="{A06346AB-5F84-44F3-9688-521847134DEA}" type="pres">
      <dgm:prSet presAssocID="{3E72E049-1E47-4785-90FF-694D427C56AF}" presName="bgRect" presStyleLbl="bgShp" presStyleIdx="2" presStyleCnt="3"/>
      <dgm:spPr/>
    </dgm:pt>
    <dgm:pt modelId="{7FA5E545-3076-40D0-88F0-F5BE1520069A}" type="pres">
      <dgm:prSet presAssocID="{3E72E049-1E47-4785-90FF-694D427C56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D00AD0B-30C2-49E7-8F2E-C001A0C8C60B}" type="pres">
      <dgm:prSet presAssocID="{3E72E049-1E47-4785-90FF-694D427C56AF}" presName="spaceRect" presStyleCnt="0"/>
      <dgm:spPr/>
    </dgm:pt>
    <dgm:pt modelId="{091149D1-91A7-428A-B2C4-8BC6BFED13AA}" type="pres">
      <dgm:prSet presAssocID="{3E72E049-1E47-4785-90FF-694D427C56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0E881E-7A0D-460F-944E-CA7629349D27}" type="presOf" srcId="{33EA83DB-7E91-4D9A-802A-1A0557EA7633}" destId="{69CC1F86-D8F3-4269-83CF-86C96B73FE2D}" srcOrd="0" destOrd="0" presId="urn:microsoft.com/office/officeart/2018/2/layout/IconVerticalSolidList"/>
    <dgm:cxn modelId="{C908B928-5F75-4B9D-AAA0-08FD226A2FFD}" srcId="{BF5597CA-6A14-4F1E-B3D2-2A763B6DC73B}" destId="{3E72E049-1E47-4785-90FF-694D427C56AF}" srcOrd="2" destOrd="0" parTransId="{64B8CE2C-C29B-4E29-9671-38F7CE7FD7B7}" sibTransId="{13C9F1B4-033D-4D83-BA44-B9AB756A5946}"/>
    <dgm:cxn modelId="{D426172C-FEFF-4F16-BED2-41032C055181}" type="presOf" srcId="{3184C137-2903-4607-A1D7-B23527774F2E}" destId="{8BF42B4D-D142-409D-B7F5-0AFEC930A987}" srcOrd="0" destOrd="0" presId="urn:microsoft.com/office/officeart/2018/2/layout/IconVerticalSolidList"/>
    <dgm:cxn modelId="{188E2330-5DD9-4791-B8AA-695413B13D96}" srcId="{BF5597CA-6A14-4F1E-B3D2-2A763B6DC73B}" destId="{3184C137-2903-4607-A1D7-B23527774F2E}" srcOrd="0" destOrd="0" parTransId="{77EF24E1-7FF8-4565-9F63-549A9B12A39F}" sibTransId="{F570ADF5-8DD7-4C07-81EB-C8E9B28A8527}"/>
    <dgm:cxn modelId="{70FF4961-4AA1-4C2B-9DEB-73B263029223}" type="presOf" srcId="{3E72E049-1E47-4785-90FF-694D427C56AF}" destId="{091149D1-91A7-428A-B2C4-8BC6BFED13AA}" srcOrd="0" destOrd="0" presId="urn:microsoft.com/office/officeart/2018/2/layout/IconVerticalSolidList"/>
    <dgm:cxn modelId="{8D8FAC98-72E4-4A4E-A97C-CBCCA5F47848}" srcId="{BF5597CA-6A14-4F1E-B3D2-2A763B6DC73B}" destId="{33EA83DB-7E91-4D9A-802A-1A0557EA7633}" srcOrd="1" destOrd="0" parTransId="{F261BFFC-C278-4766-9D8B-5D6A4453821C}" sibTransId="{E12792E8-B60B-468B-8C2F-82B30D538D5D}"/>
    <dgm:cxn modelId="{03EB46F0-A8FE-4C7B-A3C6-13C3817EF305}" type="presOf" srcId="{BF5597CA-6A14-4F1E-B3D2-2A763B6DC73B}" destId="{2AC9A71A-F3DB-47D9-BD4A-857D6004E13D}" srcOrd="0" destOrd="0" presId="urn:microsoft.com/office/officeart/2018/2/layout/IconVerticalSolidList"/>
    <dgm:cxn modelId="{1F08E6E0-BEE6-4EF4-948C-D5F99CC117DD}" type="presParOf" srcId="{2AC9A71A-F3DB-47D9-BD4A-857D6004E13D}" destId="{8DDBAB91-08EC-4A1A-A44A-1B87DFBDF136}" srcOrd="0" destOrd="0" presId="urn:microsoft.com/office/officeart/2018/2/layout/IconVerticalSolidList"/>
    <dgm:cxn modelId="{33E6D426-0660-48EF-BB09-59F80538B8E3}" type="presParOf" srcId="{8DDBAB91-08EC-4A1A-A44A-1B87DFBDF136}" destId="{16168C2A-CED3-4C9B-A615-60F6F1C6D64B}" srcOrd="0" destOrd="0" presId="urn:microsoft.com/office/officeart/2018/2/layout/IconVerticalSolidList"/>
    <dgm:cxn modelId="{265ED4DA-7737-4837-BF31-26376771ADD2}" type="presParOf" srcId="{8DDBAB91-08EC-4A1A-A44A-1B87DFBDF136}" destId="{2392E5D6-687F-41F3-B87C-2F7DA1800218}" srcOrd="1" destOrd="0" presId="urn:microsoft.com/office/officeart/2018/2/layout/IconVerticalSolidList"/>
    <dgm:cxn modelId="{47675BD1-F7F6-4067-9D9C-F1E43462B8FE}" type="presParOf" srcId="{8DDBAB91-08EC-4A1A-A44A-1B87DFBDF136}" destId="{F128DF09-6331-4E1F-B4FE-65FF82EE3238}" srcOrd="2" destOrd="0" presId="urn:microsoft.com/office/officeart/2018/2/layout/IconVerticalSolidList"/>
    <dgm:cxn modelId="{9A3FA4CB-1634-4DAE-AE8F-9C7BB382743F}" type="presParOf" srcId="{8DDBAB91-08EC-4A1A-A44A-1B87DFBDF136}" destId="{8BF42B4D-D142-409D-B7F5-0AFEC930A987}" srcOrd="3" destOrd="0" presId="urn:microsoft.com/office/officeart/2018/2/layout/IconVerticalSolidList"/>
    <dgm:cxn modelId="{A08C49DC-72D2-4471-BB30-962BCCFF8011}" type="presParOf" srcId="{2AC9A71A-F3DB-47D9-BD4A-857D6004E13D}" destId="{F337A42A-521D-408F-8AF7-0DF81D64161E}" srcOrd="1" destOrd="0" presId="urn:microsoft.com/office/officeart/2018/2/layout/IconVerticalSolidList"/>
    <dgm:cxn modelId="{9434C467-8C07-406C-816F-BCBCCB51EEE2}" type="presParOf" srcId="{2AC9A71A-F3DB-47D9-BD4A-857D6004E13D}" destId="{67E6AADC-F2FC-402F-94ED-D5CBD8EAA936}" srcOrd="2" destOrd="0" presId="urn:microsoft.com/office/officeart/2018/2/layout/IconVerticalSolidList"/>
    <dgm:cxn modelId="{A56AC48E-6D3C-4BA8-9532-2C4D2075DB0F}" type="presParOf" srcId="{67E6AADC-F2FC-402F-94ED-D5CBD8EAA936}" destId="{31191A95-9EE0-43E3-93C9-2F2C7289E231}" srcOrd="0" destOrd="0" presId="urn:microsoft.com/office/officeart/2018/2/layout/IconVerticalSolidList"/>
    <dgm:cxn modelId="{BEBC78F5-5E2B-41E4-8927-34A7E84818BA}" type="presParOf" srcId="{67E6AADC-F2FC-402F-94ED-D5CBD8EAA936}" destId="{EFE42F7A-5DB4-4DEA-973E-6002AAB07197}" srcOrd="1" destOrd="0" presId="urn:microsoft.com/office/officeart/2018/2/layout/IconVerticalSolidList"/>
    <dgm:cxn modelId="{1C7FFB90-3771-4408-AAF4-69A581DF5B31}" type="presParOf" srcId="{67E6AADC-F2FC-402F-94ED-D5CBD8EAA936}" destId="{AA476565-A6D0-48D0-8D37-2AE00F12750E}" srcOrd="2" destOrd="0" presId="urn:microsoft.com/office/officeart/2018/2/layout/IconVerticalSolidList"/>
    <dgm:cxn modelId="{C60D75B8-868E-4794-B185-7BB6EBA48B44}" type="presParOf" srcId="{67E6AADC-F2FC-402F-94ED-D5CBD8EAA936}" destId="{69CC1F86-D8F3-4269-83CF-86C96B73FE2D}" srcOrd="3" destOrd="0" presId="urn:microsoft.com/office/officeart/2018/2/layout/IconVerticalSolidList"/>
    <dgm:cxn modelId="{8FDCC30F-BAE2-436C-9559-55163952BD97}" type="presParOf" srcId="{2AC9A71A-F3DB-47D9-BD4A-857D6004E13D}" destId="{ACC05360-5C28-4730-8B8E-B7FB7D531D0E}" srcOrd="3" destOrd="0" presId="urn:microsoft.com/office/officeart/2018/2/layout/IconVerticalSolidList"/>
    <dgm:cxn modelId="{A7DF39BA-7A1F-4791-9EFF-F4B55D409597}" type="presParOf" srcId="{2AC9A71A-F3DB-47D9-BD4A-857D6004E13D}" destId="{293405AD-49D8-4767-96A7-885D85FFD34C}" srcOrd="4" destOrd="0" presId="urn:microsoft.com/office/officeart/2018/2/layout/IconVerticalSolidList"/>
    <dgm:cxn modelId="{F38AC479-6F1D-43E5-B849-E815854B1A53}" type="presParOf" srcId="{293405AD-49D8-4767-96A7-885D85FFD34C}" destId="{A06346AB-5F84-44F3-9688-521847134DEA}" srcOrd="0" destOrd="0" presId="urn:microsoft.com/office/officeart/2018/2/layout/IconVerticalSolidList"/>
    <dgm:cxn modelId="{6A3598E6-F24A-4656-8DE3-58C49AF30345}" type="presParOf" srcId="{293405AD-49D8-4767-96A7-885D85FFD34C}" destId="{7FA5E545-3076-40D0-88F0-F5BE1520069A}" srcOrd="1" destOrd="0" presId="urn:microsoft.com/office/officeart/2018/2/layout/IconVerticalSolidList"/>
    <dgm:cxn modelId="{339D569A-0364-463B-AE6B-930E12609BCA}" type="presParOf" srcId="{293405AD-49D8-4767-96A7-885D85FFD34C}" destId="{6D00AD0B-30C2-49E7-8F2E-C001A0C8C60B}" srcOrd="2" destOrd="0" presId="urn:microsoft.com/office/officeart/2018/2/layout/IconVerticalSolidList"/>
    <dgm:cxn modelId="{EC2452C5-D321-488E-8D88-7C5FD1C90C9C}" type="presParOf" srcId="{293405AD-49D8-4767-96A7-885D85FFD34C}" destId="{091149D1-91A7-428A-B2C4-8BC6BFED13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C6C006-FCC9-4B64-B394-0B873A2B7E6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DD9023-2435-4759-8332-038279EF82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Dataset: </a:t>
          </a:r>
          <a:endParaRPr lang="en-US"/>
        </a:p>
      </dgm:t>
    </dgm:pt>
    <dgm:pt modelId="{DCD25244-9270-418A-9AB9-842DB48488B8}" type="parTrans" cxnId="{6E9CFCFE-122B-4CB0-9870-F8A7F2FA1460}">
      <dgm:prSet/>
      <dgm:spPr/>
      <dgm:t>
        <a:bodyPr/>
        <a:lstStyle/>
        <a:p>
          <a:endParaRPr lang="en-US"/>
        </a:p>
      </dgm:t>
    </dgm:pt>
    <dgm:pt modelId="{7ECB1E1F-513E-4096-83B6-63047AE8147B}" type="sibTrans" cxnId="{6E9CFCFE-122B-4CB0-9870-F8A7F2FA1460}">
      <dgm:prSet/>
      <dgm:spPr/>
      <dgm:t>
        <a:bodyPr/>
        <a:lstStyle/>
        <a:p>
          <a:endParaRPr lang="en-US"/>
        </a:p>
      </dgm:t>
    </dgm:pt>
    <dgm:pt modelId="{49FC26CD-916E-46A9-BB8A-93EE3883D14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="0" u="none">
              <a:latin typeface="Times New Roman"/>
              <a:cs typeface="Times New Roman"/>
            </a:rPr>
            <a:t>1. Lake Midi dataset[1]</a:t>
          </a:r>
        </a:p>
        <a:p>
          <a:pPr>
            <a:lnSpc>
              <a:spcPct val="100000"/>
            </a:lnSpc>
          </a:pPr>
          <a:r>
            <a:rPr lang="en-US" sz="1400" b="0" u="none">
              <a:latin typeface="Times New Roman"/>
              <a:cs typeface="Times New Roman"/>
            </a:rPr>
            <a:t>2. </a:t>
          </a:r>
          <a:r>
            <a:rPr lang="en-US" sz="1400" b="0" i="0"/>
            <a:t>MAESTRO dataset[2]</a:t>
          </a:r>
        </a:p>
        <a:p>
          <a:pPr>
            <a:lnSpc>
              <a:spcPct val="100000"/>
            </a:lnSpc>
          </a:pPr>
          <a:r>
            <a:rPr lang="en-US" sz="1400" b="0" i="0" u="none">
              <a:latin typeface="Times New Roman"/>
              <a:cs typeface="Times New Roman"/>
            </a:rPr>
            <a:t>3. Nsynth dataset[3]</a:t>
          </a:r>
          <a:endParaRPr lang="en-US" sz="1400" b="0" u="none">
            <a:latin typeface="Times New Roman"/>
            <a:cs typeface="Times New Roman"/>
          </a:endParaRPr>
        </a:p>
      </dgm:t>
    </dgm:pt>
    <dgm:pt modelId="{BCC3F03E-A43F-4E12-8CA6-5F7461A7F4EB}" type="parTrans" cxnId="{4FA155C1-179C-4FC9-9651-901013C70FEC}">
      <dgm:prSet/>
      <dgm:spPr/>
      <dgm:t>
        <a:bodyPr/>
        <a:lstStyle/>
        <a:p>
          <a:endParaRPr lang="en-US"/>
        </a:p>
      </dgm:t>
    </dgm:pt>
    <dgm:pt modelId="{3030F064-46CD-4007-90B3-B9C67399F482}" type="sibTrans" cxnId="{4FA155C1-179C-4FC9-9651-901013C70FEC}">
      <dgm:prSet/>
      <dgm:spPr/>
      <dgm:t>
        <a:bodyPr/>
        <a:lstStyle/>
        <a:p>
          <a:endParaRPr lang="en-US"/>
        </a:p>
      </dgm:t>
    </dgm:pt>
    <dgm:pt modelId="{966876F9-466B-4150-B489-ED4E58F7C9C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Data processing: </a:t>
          </a:r>
          <a:endParaRPr lang="en-US"/>
        </a:p>
      </dgm:t>
    </dgm:pt>
    <dgm:pt modelId="{706F1C95-5E7E-4CFC-BD33-BB64C960B75C}" type="parTrans" cxnId="{C4D9944E-7A8A-4A61-9A61-17C9D8B8E25D}">
      <dgm:prSet/>
      <dgm:spPr/>
      <dgm:t>
        <a:bodyPr/>
        <a:lstStyle/>
        <a:p>
          <a:endParaRPr lang="en-US"/>
        </a:p>
      </dgm:t>
    </dgm:pt>
    <dgm:pt modelId="{2B01423F-CB28-4DD8-9582-25C04F8AD8E3}" type="sibTrans" cxnId="{C4D9944E-7A8A-4A61-9A61-17C9D8B8E25D}">
      <dgm:prSet/>
      <dgm:spPr/>
      <dgm:t>
        <a:bodyPr/>
        <a:lstStyle/>
        <a:p>
          <a:endParaRPr lang="en-US"/>
        </a:p>
      </dgm:t>
    </dgm:pt>
    <dgm:pt modelId="{819EF92F-7190-438F-BCA1-AC8815447F7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b="0">
              <a:latin typeface="Times New Roman"/>
              <a:cs typeface="Times New Roman"/>
            </a:rPr>
            <a:t>1. </a:t>
          </a:r>
          <a:r>
            <a:rPr lang="en-US" sz="1600" b="0">
              <a:latin typeface="Times New Roman"/>
              <a:cs typeface="Times New Roman"/>
            </a:rPr>
            <a:t>MIDI to Structured Format</a:t>
          </a:r>
          <a:r>
            <a:rPr lang="en-US" sz="1700" b="0">
              <a:latin typeface="Times New Roman"/>
              <a:cs typeface="Times New Roman"/>
            </a:rPr>
            <a:t>:</a:t>
          </a:r>
        </a:p>
      </dgm:t>
    </dgm:pt>
    <dgm:pt modelId="{6468F7A8-3CB0-4CA8-AD81-F191989D1FD3}" type="parTrans" cxnId="{5979C55F-1181-4DFD-9898-27EEB558C58F}">
      <dgm:prSet/>
      <dgm:spPr/>
      <dgm:t>
        <a:bodyPr/>
        <a:lstStyle/>
        <a:p>
          <a:endParaRPr lang="en-US"/>
        </a:p>
      </dgm:t>
    </dgm:pt>
    <dgm:pt modelId="{F748B426-9F24-44DD-9BFB-B68A68511268}" type="sibTrans" cxnId="{5979C55F-1181-4DFD-9898-27EEB558C58F}">
      <dgm:prSet/>
      <dgm:spPr/>
      <dgm:t>
        <a:bodyPr/>
        <a:lstStyle/>
        <a:p>
          <a:endParaRPr lang="en-US"/>
        </a:p>
      </dgm:t>
    </dgm:pt>
    <dgm:pt modelId="{87B6195F-37CE-D842-8868-2DFB004096CB}">
      <dgm:prSet custT="1"/>
      <dgm:spPr/>
      <dgm:t>
        <a:bodyPr/>
        <a:lstStyle/>
        <a:p>
          <a:r>
            <a:rPr lang="en-US" sz="1400">
              <a:latin typeface="Times New Roman"/>
              <a:cs typeface="Times New Roman"/>
            </a:rPr>
            <a:t>Extract features like pitch, velocity, duration, tempo, time signature, and instrument type.</a:t>
          </a:r>
        </a:p>
      </dgm:t>
    </dgm:pt>
    <dgm:pt modelId="{4151070D-3AC7-594D-8823-BB5220D9242B}" type="parTrans" cxnId="{349567AC-C5DD-9A4D-923D-33D6323CCFB4}">
      <dgm:prSet/>
      <dgm:spPr/>
      <dgm:t>
        <a:bodyPr/>
        <a:lstStyle/>
        <a:p>
          <a:endParaRPr lang="en-US"/>
        </a:p>
      </dgm:t>
    </dgm:pt>
    <dgm:pt modelId="{0D94D3B5-31D3-C94C-8058-486EE385CE03}" type="sibTrans" cxnId="{349567AC-C5DD-9A4D-923D-33D6323CCFB4}">
      <dgm:prSet/>
      <dgm:spPr/>
      <dgm:t>
        <a:bodyPr/>
        <a:lstStyle/>
        <a:p>
          <a:endParaRPr lang="en-US"/>
        </a:p>
      </dgm:t>
    </dgm:pt>
    <dgm:pt modelId="{DD68FF7E-049F-AB4E-BF60-023E4EF8EA9C}">
      <dgm:prSet custT="1"/>
      <dgm:spPr/>
      <dgm:t>
        <a:bodyPr/>
        <a:lstStyle/>
        <a:p>
          <a:r>
            <a:rPr lang="en-US" sz="1400">
              <a:latin typeface="Times New Roman"/>
              <a:cs typeface="Times New Roman"/>
            </a:rPr>
            <a:t>Encode data into a tokenized format compatible with the model.</a:t>
          </a:r>
        </a:p>
      </dgm:t>
    </dgm:pt>
    <dgm:pt modelId="{57BEEF7D-112B-434F-9662-CB2E6C3F9D3A}" type="parTrans" cxnId="{929C0C94-385E-CB41-8106-533AEBD1AE27}">
      <dgm:prSet/>
      <dgm:spPr/>
      <dgm:t>
        <a:bodyPr/>
        <a:lstStyle/>
        <a:p>
          <a:endParaRPr lang="en-US"/>
        </a:p>
      </dgm:t>
    </dgm:pt>
    <dgm:pt modelId="{266FE9D9-1223-CA43-A74E-C75754F5529F}" type="sibTrans" cxnId="{929C0C94-385E-CB41-8106-533AEBD1AE27}">
      <dgm:prSet/>
      <dgm:spPr/>
      <dgm:t>
        <a:bodyPr/>
        <a:lstStyle/>
        <a:p>
          <a:endParaRPr lang="en-US"/>
        </a:p>
      </dgm:t>
    </dgm:pt>
    <dgm:pt modelId="{FBD8C38E-AA0B-BD4D-85A7-6E6070152E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>
              <a:latin typeface="Times New Roman"/>
              <a:cs typeface="Times New Roman"/>
            </a:rPr>
            <a:t>2.</a:t>
          </a:r>
          <a:r>
            <a:rPr lang="en-US" sz="1600" b="1">
              <a:latin typeface="Times New Roman"/>
              <a:cs typeface="Times New Roman"/>
            </a:rPr>
            <a:t> </a:t>
          </a:r>
          <a:r>
            <a:rPr lang="en-US" sz="1700">
              <a:latin typeface="Times New Roman"/>
              <a:cs typeface="Times New Roman"/>
            </a:rPr>
            <a:t>Normalization</a:t>
          </a:r>
          <a:endParaRPr lang="en-US" sz="1700" b="1">
            <a:latin typeface="Times New Roman"/>
            <a:cs typeface="Times New Roman"/>
          </a:endParaRPr>
        </a:p>
      </dgm:t>
    </dgm:pt>
    <dgm:pt modelId="{F2AC3B21-1E6B-2548-B0C3-3E49C917CFBC}" type="parTrans" cxnId="{FA804FDD-02BF-AD43-BEFC-7EDEFDCD0560}">
      <dgm:prSet/>
      <dgm:spPr/>
      <dgm:t>
        <a:bodyPr/>
        <a:lstStyle/>
        <a:p>
          <a:endParaRPr lang="en-US"/>
        </a:p>
      </dgm:t>
    </dgm:pt>
    <dgm:pt modelId="{9EB986B9-434D-E24C-8BD2-E46455362910}" type="sibTrans" cxnId="{FA804FDD-02BF-AD43-BEFC-7EDEFDCD0560}">
      <dgm:prSet/>
      <dgm:spPr/>
      <dgm:t>
        <a:bodyPr/>
        <a:lstStyle/>
        <a:p>
          <a:endParaRPr lang="en-US"/>
        </a:p>
      </dgm:t>
    </dgm:pt>
    <dgm:pt modelId="{72E96169-7D71-0149-A396-542A35F3F6F4}">
      <dgm:prSet custT="1"/>
      <dgm:spPr/>
      <dgm:t>
        <a:bodyPr/>
        <a:lstStyle/>
        <a:p>
          <a:endParaRPr lang="en-US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C62216-DECB-3340-A1B2-0D7FB15FEC74}" type="parTrans" cxnId="{DE48C4B7-F495-7B4A-B093-E43208EA38DD}">
      <dgm:prSet/>
      <dgm:spPr/>
      <dgm:t>
        <a:bodyPr/>
        <a:lstStyle/>
        <a:p>
          <a:endParaRPr lang="en-US"/>
        </a:p>
      </dgm:t>
    </dgm:pt>
    <dgm:pt modelId="{71CAF496-6CE9-2E44-A718-28B32389146D}" type="sibTrans" cxnId="{DE48C4B7-F495-7B4A-B093-E43208EA38DD}">
      <dgm:prSet/>
      <dgm:spPr/>
      <dgm:t>
        <a:bodyPr/>
        <a:lstStyle/>
        <a:p>
          <a:endParaRPr lang="en-US"/>
        </a:p>
      </dgm:t>
    </dgm:pt>
    <dgm:pt modelId="{00EB68A2-4CF5-45CD-A707-D80145B1DA4F}">
      <dgm:prSet phldr="0"/>
      <dgm:spPr/>
      <dgm:t>
        <a:bodyPr/>
        <a:lstStyle/>
        <a:p>
          <a:r>
            <a:rPr lang="en-US" sz="1400">
              <a:latin typeface="Times New Roman"/>
              <a:cs typeface="Times New Roman"/>
            </a:rPr>
            <a:t>Standardize MIDI data to ensure uniformity across datasets for optimal model training.</a:t>
          </a:r>
          <a:endParaRPr lang="en-US" sz="1400" b="1">
            <a:latin typeface="Times New Roman"/>
            <a:cs typeface="Times New Roman"/>
          </a:endParaRPr>
        </a:p>
        <a:p>
          <a:pPr>
            <a:lnSpc>
              <a:spcPct val="100000"/>
            </a:lnSpc>
          </a:pPr>
          <a:endParaRPr lang="en-GB"/>
        </a:p>
      </dgm:t>
    </dgm:pt>
    <dgm:pt modelId="{17DD6B51-BEEF-4D32-8D3C-DC9FE19A2A1D}" type="parTrans" cxnId="{47EA0FD6-1735-AE40-BC72-054CF24411DE}">
      <dgm:prSet/>
      <dgm:spPr/>
      <dgm:t>
        <a:bodyPr/>
        <a:lstStyle/>
        <a:p>
          <a:endParaRPr lang="en-US"/>
        </a:p>
      </dgm:t>
    </dgm:pt>
    <dgm:pt modelId="{98EBD0DC-C4F2-4EBB-8D79-091158E9AC84}" type="sibTrans" cxnId="{47EA0FD6-1735-AE40-BC72-054CF24411DE}">
      <dgm:prSet/>
      <dgm:spPr/>
      <dgm:t>
        <a:bodyPr/>
        <a:lstStyle/>
        <a:p>
          <a:endParaRPr lang="en-US"/>
        </a:p>
      </dgm:t>
    </dgm:pt>
    <dgm:pt modelId="{FC7FFBB7-3E85-4DB3-9150-8C556B48DAF0}" type="pres">
      <dgm:prSet presAssocID="{BBC6C006-FCC9-4B64-B394-0B873A2B7E6C}" presName="root" presStyleCnt="0">
        <dgm:presLayoutVars>
          <dgm:dir/>
          <dgm:resizeHandles val="exact"/>
        </dgm:presLayoutVars>
      </dgm:prSet>
      <dgm:spPr/>
    </dgm:pt>
    <dgm:pt modelId="{E4351B92-E59D-44B5-8932-8EC80AF1EBD5}" type="pres">
      <dgm:prSet presAssocID="{F0DD9023-2435-4759-8332-038279EF82A8}" presName="compNode" presStyleCnt="0"/>
      <dgm:spPr/>
    </dgm:pt>
    <dgm:pt modelId="{0ECB179B-5D6D-498B-AB2D-9458E4C5A298}" type="pres">
      <dgm:prSet presAssocID="{F0DD9023-2435-4759-8332-038279EF82A8}" presName="iconRect" presStyleLbl="node1" presStyleIdx="0" presStyleCnt="2" custLinFactNeighborX="23055" custLinFactNeighborY="-2799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3F2434-FB89-41DE-AAEF-6735BE79A268}" type="pres">
      <dgm:prSet presAssocID="{F0DD9023-2435-4759-8332-038279EF82A8}" presName="iconSpace" presStyleCnt="0"/>
      <dgm:spPr/>
    </dgm:pt>
    <dgm:pt modelId="{20B3E712-8FB0-43C4-9F94-412FD53F2597}" type="pres">
      <dgm:prSet presAssocID="{F0DD9023-2435-4759-8332-038279EF82A8}" presName="parTx" presStyleLbl="revTx" presStyleIdx="0" presStyleCnt="4" custLinFactNeighborX="-576" custLinFactNeighborY="-69162">
        <dgm:presLayoutVars>
          <dgm:chMax val="0"/>
          <dgm:chPref val="0"/>
        </dgm:presLayoutVars>
      </dgm:prSet>
      <dgm:spPr/>
    </dgm:pt>
    <dgm:pt modelId="{BADB4286-BB76-43DB-94AD-9E5D9377FB46}" type="pres">
      <dgm:prSet presAssocID="{F0DD9023-2435-4759-8332-038279EF82A8}" presName="txSpace" presStyleCnt="0"/>
      <dgm:spPr/>
    </dgm:pt>
    <dgm:pt modelId="{8E48DF3D-D634-4C13-956F-830502DB1A3E}" type="pres">
      <dgm:prSet presAssocID="{F0DD9023-2435-4759-8332-038279EF82A8}" presName="desTx" presStyleLbl="revTx" presStyleIdx="1" presStyleCnt="4" custScaleX="95224" custScaleY="58794" custLinFactNeighborX="-605" custLinFactNeighborY="-26551">
        <dgm:presLayoutVars/>
      </dgm:prSet>
      <dgm:spPr/>
    </dgm:pt>
    <dgm:pt modelId="{CE6E9DAF-8874-466D-8CE2-80A68DE8F170}" type="pres">
      <dgm:prSet presAssocID="{7ECB1E1F-513E-4096-83B6-63047AE8147B}" presName="sibTrans" presStyleCnt="0"/>
      <dgm:spPr/>
    </dgm:pt>
    <dgm:pt modelId="{E79C8B6D-73AF-4953-9142-BE48CAFF444F}" type="pres">
      <dgm:prSet presAssocID="{966876F9-466B-4150-B489-ED4E58F7C9C4}" presName="compNode" presStyleCnt="0"/>
      <dgm:spPr/>
    </dgm:pt>
    <dgm:pt modelId="{681A2530-EC7A-4226-9809-6610F85CF9F3}" type="pres">
      <dgm:prSet presAssocID="{966876F9-466B-4150-B489-ED4E58F7C9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C191F51F-7C77-4881-AB41-B6F06DB9BF62}" type="pres">
      <dgm:prSet presAssocID="{966876F9-466B-4150-B489-ED4E58F7C9C4}" presName="iconSpace" presStyleCnt="0"/>
      <dgm:spPr/>
    </dgm:pt>
    <dgm:pt modelId="{6BFFF36E-B0E1-461E-8AF7-70C795737AF7}" type="pres">
      <dgm:prSet presAssocID="{966876F9-466B-4150-B489-ED4E58F7C9C4}" presName="parTx" presStyleLbl="revTx" presStyleIdx="2" presStyleCnt="4">
        <dgm:presLayoutVars>
          <dgm:chMax val="0"/>
          <dgm:chPref val="0"/>
        </dgm:presLayoutVars>
      </dgm:prSet>
      <dgm:spPr/>
    </dgm:pt>
    <dgm:pt modelId="{7B3F9484-2C02-46CB-8BA3-35D1964F9572}" type="pres">
      <dgm:prSet presAssocID="{966876F9-466B-4150-B489-ED4E58F7C9C4}" presName="txSpace" presStyleCnt="0"/>
      <dgm:spPr/>
    </dgm:pt>
    <dgm:pt modelId="{9B20837B-B6EA-4B71-AC1A-22E87BDA426F}" type="pres">
      <dgm:prSet presAssocID="{966876F9-466B-4150-B489-ED4E58F7C9C4}" presName="desTx" presStyleLbl="revTx" presStyleIdx="3" presStyleCnt="4" custScaleX="139924">
        <dgm:presLayoutVars/>
      </dgm:prSet>
      <dgm:spPr/>
    </dgm:pt>
  </dgm:ptLst>
  <dgm:cxnLst>
    <dgm:cxn modelId="{A5EE453F-465F-B04F-91D6-97DBBBFEAAFF}" type="presOf" srcId="{DD68FF7E-049F-AB4E-BF60-023E4EF8EA9C}" destId="{9B20837B-B6EA-4B71-AC1A-22E87BDA426F}" srcOrd="0" destOrd="2" presId="urn:microsoft.com/office/officeart/2018/2/layout/IconLabelDescriptionList"/>
    <dgm:cxn modelId="{C4D9944E-7A8A-4A61-9A61-17C9D8B8E25D}" srcId="{BBC6C006-FCC9-4B64-B394-0B873A2B7E6C}" destId="{966876F9-466B-4150-B489-ED4E58F7C9C4}" srcOrd="1" destOrd="0" parTransId="{706F1C95-5E7E-4CFC-BD33-BB64C960B75C}" sibTransId="{2B01423F-CB28-4DD8-9582-25C04F8AD8E3}"/>
    <dgm:cxn modelId="{ADF33E56-D9DB-9849-83AA-53D9EE493AA0}" type="presOf" srcId="{00EB68A2-4CF5-45CD-A707-D80145B1DA4F}" destId="{9B20837B-B6EA-4B71-AC1A-22E87BDA426F}" srcOrd="0" destOrd="5" presId="urn:microsoft.com/office/officeart/2018/2/layout/IconLabelDescriptionList"/>
    <dgm:cxn modelId="{EC00165C-A78B-4900-8ED2-A343F91FA034}" type="presOf" srcId="{966876F9-466B-4150-B489-ED4E58F7C9C4}" destId="{6BFFF36E-B0E1-461E-8AF7-70C795737AF7}" srcOrd="0" destOrd="0" presId="urn:microsoft.com/office/officeart/2018/2/layout/IconLabelDescriptionList"/>
    <dgm:cxn modelId="{5979C55F-1181-4DFD-9898-27EEB558C58F}" srcId="{966876F9-466B-4150-B489-ED4E58F7C9C4}" destId="{819EF92F-7190-438F-BCA1-AC8815447F73}" srcOrd="0" destOrd="0" parTransId="{6468F7A8-3CB0-4CA8-AD81-F191989D1FD3}" sibTransId="{F748B426-9F24-44DD-9BFB-B68A68511268}"/>
    <dgm:cxn modelId="{1D45CA71-B2EA-114D-ACFA-2DDE6837AD59}" type="presOf" srcId="{72E96169-7D71-0149-A396-542A35F3F6F4}" destId="{9B20837B-B6EA-4B71-AC1A-22E87BDA426F}" srcOrd="0" destOrd="3" presId="urn:microsoft.com/office/officeart/2018/2/layout/IconLabelDescriptionList"/>
    <dgm:cxn modelId="{1C729681-3018-EF48-BA76-D82AC24CB93F}" type="presOf" srcId="{FBD8C38E-AA0B-BD4D-85A7-6E6070152E10}" destId="{9B20837B-B6EA-4B71-AC1A-22E87BDA426F}" srcOrd="0" destOrd="4" presId="urn:microsoft.com/office/officeart/2018/2/layout/IconLabelDescriptionList"/>
    <dgm:cxn modelId="{929C0C94-385E-CB41-8106-533AEBD1AE27}" srcId="{819EF92F-7190-438F-BCA1-AC8815447F73}" destId="{DD68FF7E-049F-AB4E-BF60-023E4EF8EA9C}" srcOrd="1" destOrd="0" parTransId="{57BEEF7D-112B-434F-9662-CB2E6C3F9D3A}" sibTransId="{266FE9D9-1223-CA43-A74E-C75754F5529F}"/>
    <dgm:cxn modelId="{40BD1E98-1CF6-4688-9336-1E1BACED17EB}" type="presOf" srcId="{BBC6C006-FCC9-4B64-B394-0B873A2B7E6C}" destId="{FC7FFBB7-3E85-4DB3-9150-8C556B48DAF0}" srcOrd="0" destOrd="0" presId="urn:microsoft.com/office/officeart/2018/2/layout/IconLabelDescriptionList"/>
    <dgm:cxn modelId="{C0FF569C-7D7D-4BE4-B69A-816904CCBC11}" type="presOf" srcId="{49FC26CD-916E-46A9-BB8A-93EE3883D141}" destId="{8E48DF3D-D634-4C13-956F-830502DB1A3E}" srcOrd="0" destOrd="0" presId="urn:microsoft.com/office/officeart/2018/2/layout/IconLabelDescriptionList"/>
    <dgm:cxn modelId="{15BDBEA9-B1CD-4F17-B61D-EE1573692EF6}" type="presOf" srcId="{F0DD9023-2435-4759-8332-038279EF82A8}" destId="{20B3E712-8FB0-43C4-9F94-412FD53F2597}" srcOrd="0" destOrd="0" presId="urn:microsoft.com/office/officeart/2018/2/layout/IconLabelDescriptionList"/>
    <dgm:cxn modelId="{349567AC-C5DD-9A4D-923D-33D6323CCFB4}" srcId="{819EF92F-7190-438F-BCA1-AC8815447F73}" destId="{87B6195F-37CE-D842-8868-2DFB004096CB}" srcOrd="0" destOrd="0" parTransId="{4151070D-3AC7-594D-8823-BB5220D9242B}" sibTransId="{0D94D3B5-31D3-C94C-8058-486EE385CE03}"/>
    <dgm:cxn modelId="{D55017B1-7065-CB48-BD29-A221A8872F66}" type="presOf" srcId="{87B6195F-37CE-D842-8868-2DFB004096CB}" destId="{9B20837B-B6EA-4B71-AC1A-22E87BDA426F}" srcOrd="0" destOrd="1" presId="urn:microsoft.com/office/officeart/2018/2/layout/IconLabelDescriptionList"/>
    <dgm:cxn modelId="{DE48C4B7-F495-7B4A-B093-E43208EA38DD}" srcId="{819EF92F-7190-438F-BCA1-AC8815447F73}" destId="{72E96169-7D71-0149-A396-542A35F3F6F4}" srcOrd="2" destOrd="0" parTransId="{29C62216-DECB-3340-A1B2-0D7FB15FEC74}" sibTransId="{71CAF496-6CE9-2E44-A718-28B32389146D}"/>
    <dgm:cxn modelId="{4FA155C1-179C-4FC9-9651-901013C70FEC}" srcId="{F0DD9023-2435-4759-8332-038279EF82A8}" destId="{49FC26CD-916E-46A9-BB8A-93EE3883D141}" srcOrd="0" destOrd="0" parTransId="{BCC3F03E-A43F-4E12-8CA6-5F7461A7F4EB}" sibTransId="{3030F064-46CD-4007-90B3-B9C67399F482}"/>
    <dgm:cxn modelId="{47EA0FD6-1735-AE40-BC72-054CF24411DE}" srcId="{FBD8C38E-AA0B-BD4D-85A7-6E6070152E10}" destId="{00EB68A2-4CF5-45CD-A707-D80145B1DA4F}" srcOrd="0" destOrd="0" parTransId="{17DD6B51-BEEF-4D32-8D3C-DC9FE19A2A1D}" sibTransId="{98EBD0DC-C4F2-4EBB-8D79-091158E9AC84}"/>
    <dgm:cxn modelId="{FA804FDD-02BF-AD43-BEFC-7EDEFDCD0560}" srcId="{966876F9-466B-4150-B489-ED4E58F7C9C4}" destId="{FBD8C38E-AA0B-BD4D-85A7-6E6070152E10}" srcOrd="1" destOrd="0" parTransId="{F2AC3B21-1E6B-2548-B0C3-3E49C917CFBC}" sibTransId="{9EB986B9-434D-E24C-8BD2-E46455362910}"/>
    <dgm:cxn modelId="{19140FFD-8311-48D9-959A-C08392A7EDCF}" type="presOf" srcId="{819EF92F-7190-438F-BCA1-AC8815447F73}" destId="{9B20837B-B6EA-4B71-AC1A-22E87BDA426F}" srcOrd="0" destOrd="0" presId="urn:microsoft.com/office/officeart/2018/2/layout/IconLabelDescriptionList"/>
    <dgm:cxn modelId="{6E9CFCFE-122B-4CB0-9870-F8A7F2FA1460}" srcId="{BBC6C006-FCC9-4B64-B394-0B873A2B7E6C}" destId="{F0DD9023-2435-4759-8332-038279EF82A8}" srcOrd="0" destOrd="0" parTransId="{DCD25244-9270-418A-9AB9-842DB48488B8}" sibTransId="{7ECB1E1F-513E-4096-83B6-63047AE8147B}"/>
    <dgm:cxn modelId="{A492836B-D1FB-447D-84B2-3BEBB1046506}" type="presParOf" srcId="{FC7FFBB7-3E85-4DB3-9150-8C556B48DAF0}" destId="{E4351B92-E59D-44B5-8932-8EC80AF1EBD5}" srcOrd="0" destOrd="0" presId="urn:microsoft.com/office/officeart/2018/2/layout/IconLabelDescriptionList"/>
    <dgm:cxn modelId="{CE719E0E-3B4E-459C-92E2-5069EAF5D2F9}" type="presParOf" srcId="{E4351B92-E59D-44B5-8932-8EC80AF1EBD5}" destId="{0ECB179B-5D6D-498B-AB2D-9458E4C5A298}" srcOrd="0" destOrd="0" presId="urn:microsoft.com/office/officeart/2018/2/layout/IconLabelDescriptionList"/>
    <dgm:cxn modelId="{5CD3EA43-AEFA-4FAB-8F33-EB864B5A25DD}" type="presParOf" srcId="{E4351B92-E59D-44B5-8932-8EC80AF1EBD5}" destId="{8A3F2434-FB89-41DE-AAEF-6735BE79A268}" srcOrd="1" destOrd="0" presId="urn:microsoft.com/office/officeart/2018/2/layout/IconLabelDescriptionList"/>
    <dgm:cxn modelId="{F26E2AB0-9BC4-42EF-811A-719A1C503F65}" type="presParOf" srcId="{E4351B92-E59D-44B5-8932-8EC80AF1EBD5}" destId="{20B3E712-8FB0-43C4-9F94-412FD53F2597}" srcOrd="2" destOrd="0" presId="urn:microsoft.com/office/officeart/2018/2/layout/IconLabelDescriptionList"/>
    <dgm:cxn modelId="{7EF525C4-27A4-41A3-BB7A-71106521F782}" type="presParOf" srcId="{E4351B92-E59D-44B5-8932-8EC80AF1EBD5}" destId="{BADB4286-BB76-43DB-94AD-9E5D9377FB46}" srcOrd="3" destOrd="0" presId="urn:microsoft.com/office/officeart/2018/2/layout/IconLabelDescriptionList"/>
    <dgm:cxn modelId="{DCB89D81-5DA6-4082-BB16-5F5A24D19FB0}" type="presParOf" srcId="{E4351B92-E59D-44B5-8932-8EC80AF1EBD5}" destId="{8E48DF3D-D634-4C13-956F-830502DB1A3E}" srcOrd="4" destOrd="0" presId="urn:microsoft.com/office/officeart/2018/2/layout/IconLabelDescriptionList"/>
    <dgm:cxn modelId="{84FAF8B2-CAEE-4E88-BFF9-7CF06E30728A}" type="presParOf" srcId="{FC7FFBB7-3E85-4DB3-9150-8C556B48DAF0}" destId="{CE6E9DAF-8874-466D-8CE2-80A68DE8F170}" srcOrd="1" destOrd="0" presId="urn:microsoft.com/office/officeart/2018/2/layout/IconLabelDescriptionList"/>
    <dgm:cxn modelId="{C74B3980-A28C-462F-A93D-F5C7E538F80A}" type="presParOf" srcId="{FC7FFBB7-3E85-4DB3-9150-8C556B48DAF0}" destId="{E79C8B6D-73AF-4953-9142-BE48CAFF444F}" srcOrd="2" destOrd="0" presId="urn:microsoft.com/office/officeart/2018/2/layout/IconLabelDescriptionList"/>
    <dgm:cxn modelId="{48037C46-5BF8-4541-8C4B-8AEA769B6DE8}" type="presParOf" srcId="{E79C8B6D-73AF-4953-9142-BE48CAFF444F}" destId="{681A2530-EC7A-4226-9809-6610F85CF9F3}" srcOrd="0" destOrd="0" presId="urn:microsoft.com/office/officeart/2018/2/layout/IconLabelDescriptionList"/>
    <dgm:cxn modelId="{B771B4D5-2109-4065-80F7-AA64C3365ED8}" type="presParOf" srcId="{E79C8B6D-73AF-4953-9142-BE48CAFF444F}" destId="{C191F51F-7C77-4881-AB41-B6F06DB9BF62}" srcOrd="1" destOrd="0" presId="urn:microsoft.com/office/officeart/2018/2/layout/IconLabelDescriptionList"/>
    <dgm:cxn modelId="{58D6D76E-A374-4D86-9EA3-59F93765EC49}" type="presParOf" srcId="{E79C8B6D-73AF-4953-9142-BE48CAFF444F}" destId="{6BFFF36E-B0E1-461E-8AF7-70C795737AF7}" srcOrd="2" destOrd="0" presId="urn:microsoft.com/office/officeart/2018/2/layout/IconLabelDescriptionList"/>
    <dgm:cxn modelId="{544CC6D8-66A2-4F38-8AA8-4824B48DB720}" type="presParOf" srcId="{E79C8B6D-73AF-4953-9142-BE48CAFF444F}" destId="{7B3F9484-2C02-46CB-8BA3-35D1964F9572}" srcOrd="3" destOrd="0" presId="urn:microsoft.com/office/officeart/2018/2/layout/IconLabelDescriptionList"/>
    <dgm:cxn modelId="{7C1CB192-E8A0-4A07-8287-9E8BAFF5266A}" type="presParOf" srcId="{E79C8B6D-73AF-4953-9142-BE48CAFF444F}" destId="{9B20837B-B6EA-4B71-AC1A-22E87BDA426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FCD5B1-21F7-3540-A794-748B68309D2A}" type="doc">
      <dgm:prSet loTypeId="urn:microsoft.com/office/officeart/2005/8/layout/chevron2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0C83931-5F5E-9149-AA35-F4930C5B7F67}">
      <dgm:prSet phldrT="[Text]"/>
      <dgm:spPr>
        <a:solidFill>
          <a:schemeClr val="accent2">
            <a:lumMod val="60000"/>
            <a:lumOff val="4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>
              <a:latin typeface="Times New Roman"/>
              <a:cs typeface="Times New Roman"/>
            </a:rPr>
            <a:t>Data Transformation</a:t>
          </a:r>
          <a:endParaRPr lang="en-US">
            <a:latin typeface="Times New Roman"/>
            <a:cs typeface="Times New Roman"/>
          </a:endParaRPr>
        </a:p>
      </dgm:t>
    </dgm:pt>
    <dgm:pt modelId="{634DE4E0-2B6C-C444-B3E4-7D9D1C8902B4}" type="parTrans" cxnId="{1A173012-81D0-1749-BD09-9F089BAA8B1A}">
      <dgm:prSet/>
      <dgm:spPr/>
      <dgm:t>
        <a:bodyPr/>
        <a:lstStyle/>
        <a:p>
          <a:endParaRPr lang="en-US"/>
        </a:p>
      </dgm:t>
    </dgm:pt>
    <dgm:pt modelId="{A672A724-41CF-CF43-AE36-D13C33DB429C}" type="sibTrans" cxnId="{1A173012-81D0-1749-BD09-9F089BAA8B1A}">
      <dgm:prSet/>
      <dgm:spPr/>
      <dgm:t>
        <a:bodyPr/>
        <a:lstStyle/>
        <a:p>
          <a:endParaRPr lang="en-US"/>
        </a:p>
      </dgm:t>
    </dgm:pt>
    <dgm:pt modelId="{1E8974B9-67C8-7F49-8D9B-911438D3B92F}">
      <dgm:prSet phldrT="[Text]"/>
      <dgm:spPr>
        <a:solidFill>
          <a:schemeClr val="accent2">
            <a:lumMod val="60000"/>
            <a:lumOff val="4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>
              <a:latin typeface="Times New Roman"/>
              <a:cs typeface="Times New Roman"/>
            </a:rPr>
            <a:t>Real-Time Processing</a:t>
          </a:r>
          <a:endParaRPr lang="en-US">
            <a:latin typeface="Times New Roman"/>
            <a:cs typeface="Times New Roman"/>
          </a:endParaRPr>
        </a:p>
      </dgm:t>
    </dgm:pt>
    <dgm:pt modelId="{A33AC42D-2EBC-7E4F-9B33-5B143158F803}" type="parTrans" cxnId="{55F2A24A-4D6C-274B-B472-C30584EBC849}">
      <dgm:prSet/>
      <dgm:spPr/>
      <dgm:t>
        <a:bodyPr/>
        <a:lstStyle/>
        <a:p>
          <a:endParaRPr lang="en-US"/>
        </a:p>
      </dgm:t>
    </dgm:pt>
    <dgm:pt modelId="{5A42EDCC-E96D-504B-B1CC-C472C5F9F983}" type="sibTrans" cxnId="{55F2A24A-4D6C-274B-B472-C30584EBC849}">
      <dgm:prSet/>
      <dgm:spPr/>
      <dgm:t>
        <a:bodyPr/>
        <a:lstStyle/>
        <a:p>
          <a:endParaRPr lang="en-US"/>
        </a:p>
      </dgm:t>
    </dgm:pt>
    <dgm:pt modelId="{6A7A102B-6095-E142-8EAD-7E0736FB45F0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2700">
              <a:latin typeface="Times New Roman"/>
              <a:cs typeface="Times New Roman"/>
            </a:rPr>
            <a:t> </a:t>
          </a:r>
          <a:r>
            <a:rPr lang="en-US" sz="2400">
              <a:latin typeface="Times New Roman"/>
              <a:cs typeface="Times New Roman"/>
            </a:rPr>
            <a:t>Achieving real-time efficiency during model inference while maintaining high accuracy and minimizing latency</a:t>
          </a:r>
          <a:r>
            <a:rPr lang="en-US" sz="2400"/>
            <a:t>.</a:t>
          </a:r>
        </a:p>
      </dgm:t>
    </dgm:pt>
    <dgm:pt modelId="{7A3E7B3B-78EA-7B4F-AFCD-07279D2089A6}" type="parTrans" cxnId="{0BC891EE-E1F8-EC40-A05F-5035110D72D3}">
      <dgm:prSet/>
      <dgm:spPr/>
      <dgm:t>
        <a:bodyPr/>
        <a:lstStyle/>
        <a:p>
          <a:endParaRPr lang="en-US"/>
        </a:p>
      </dgm:t>
    </dgm:pt>
    <dgm:pt modelId="{F4582F37-05BD-1140-9DBC-6A0DCE57B99A}" type="sibTrans" cxnId="{0BC891EE-E1F8-EC40-A05F-5035110D72D3}">
      <dgm:prSet/>
      <dgm:spPr/>
      <dgm:t>
        <a:bodyPr/>
        <a:lstStyle/>
        <a:p>
          <a:endParaRPr lang="en-US"/>
        </a:p>
      </dgm:t>
    </dgm:pt>
    <dgm:pt modelId="{BD82104E-0606-B242-AF06-78A0C4E3061E}">
      <dgm:prSet phldrT="[Text]"/>
      <dgm:spPr>
        <a:solidFill>
          <a:schemeClr val="accent2">
            <a:lumMod val="60000"/>
            <a:lumOff val="4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>
              <a:latin typeface="Times New Roman"/>
              <a:cs typeface="Times New Roman"/>
            </a:rPr>
            <a:t>Model Optimization</a:t>
          </a:r>
          <a:endParaRPr lang="en-US">
            <a:latin typeface="Times New Roman"/>
            <a:cs typeface="Times New Roman"/>
          </a:endParaRPr>
        </a:p>
      </dgm:t>
    </dgm:pt>
    <dgm:pt modelId="{050E0C3C-B371-224A-A4B4-1169C063E310}" type="parTrans" cxnId="{EC3BF414-DA39-474B-A9D3-EDE3EF5819DD}">
      <dgm:prSet/>
      <dgm:spPr/>
      <dgm:t>
        <a:bodyPr/>
        <a:lstStyle/>
        <a:p>
          <a:endParaRPr lang="en-US"/>
        </a:p>
      </dgm:t>
    </dgm:pt>
    <dgm:pt modelId="{4FD6848F-DCDC-554D-992B-55C4452969DD}" type="sibTrans" cxnId="{EC3BF414-DA39-474B-A9D3-EDE3EF5819DD}">
      <dgm:prSet/>
      <dgm:spPr/>
      <dgm:t>
        <a:bodyPr/>
        <a:lstStyle/>
        <a:p>
          <a:endParaRPr lang="en-US"/>
        </a:p>
      </dgm:t>
    </dgm:pt>
    <dgm:pt modelId="{B2AC23B5-49F6-2A4F-99EF-58262F9592A4}">
      <dgm:prSet phldrT="[Text]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2400" b="0">
              <a:latin typeface="Times New Roman"/>
              <a:cs typeface="Times New Roman"/>
            </a:rPr>
            <a:t>Balancing</a:t>
          </a:r>
          <a:r>
            <a:rPr lang="en-US" sz="2400">
              <a:latin typeface="Times New Roman"/>
              <a:cs typeface="Times New Roman"/>
            </a:rPr>
            <a:t> model accuracy and training efficiency, especially for instrument-specific embeddings, within the computational limitations.</a:t>
          </a:r>
        </a:p>
      </dgm:t>
    </dgm:pt>
    <dgm:pt modelId="{E8ACA033-F2DA-D549-B84E-986F557A433C}" type="parTrans" cxnId="{6FD229D4-D850-1E4D-9D32-AE6ED0EE81E1}">
      <dgm:prSet/>
      <dgm:spPr/>
      <dgm:t>
        <a:bodyPr/>
        <a:lstStyle/>
        <a:p>
          <a:endParaRPr lang="en-US"/>
        </a:p>
      </dgm:t>
    </dgm:pt>
    <dgm:pt modelId="{2735AFC5-BFAF-C04E-AB4A-97F8E54C9922}" type="sibTrans" cxnId="{6FD229D4-D850-1E4D-9D32-AE6ED0EE81E1}">
      <dgm:prSet/>
      <dgm:spPr/>
      <dgm:t>
        <a:bodyPr/>
        <a:lstStyle/>
        <a:p>
          <a:endParaRPr lang="en-US"/>
        </a:p>
      </dgm:t>
    </dgm:pt>
    <dgm:pt modelId="{D388A7D8-B6E2-9642-A641-5FFF84E97FAA}">
      <dgm:prSet/>
      <dgm:spPr>
        <a:solidFill>
          <a:schemeClr val="accent2">
            <a:lumMod val="60000"/>
            <a:lumOff val="40000"/>
          </a:schemeClr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b="1">
              <a:latin typeface="Times New Roman"/>
              <a:cs typeface="Times New Roman"/>
            </a:rPr>
            <a:t>Resource Constraints</a:t>
          </a:r>
          <a:endParaRPr lang="en-US">
            <a:latin typeface="Times New Roman"/>
            <a:cs typeface="Times New Roman"/>
          </a:endParaRPr>
        </a:p>
      </dgm:t>
    </dgm:pt>
    <dgm:pt modelId="{0BE24946-F0CA-2149-A991-C3692A836B9E}" type="parTrans" cxnId="{410E861C-B8DE-704C-8217-B53FB940C9A0}">
      <dgm:prSet/>
      <dgm:spPr/>
      <dgm:t>
        <a:bodyPr/>
        <a:lstStyle/>
        <a:p>
          <a:endParaRPr lang="en-US"/>
        </a:p>
      </dgm:t>
    </dgm:pt>
    <dgm:pt modelId="{5A9944E9-A0F4-1D41-8A37-69F19BBE1DD0}" type="sibTrans" cxnId="{410E861C-B8DE-704C-8217-B53FB940C9A0}">
      <dgm:prSet/>
      <dgm:spPr/>
      <dgm:t>
        <a:bodyPr/>
        <a:lstStyle/>
        <a:p>
          <a:endParaRPr lang="en-US"/>
        </a:p>
      </dgm:t>
    </dgm:pt>
    <dgm:pt modelId="{D4524D64-765D-334E-9915-9B9D34BE2F42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2900">
              <a:latin typeface="Times New Roman"/>
              <a:cs typeface="Times New Roman"/>
            </a:rPr>
            <a:t> </a:t>
          </a:r>
          <a:r>
            <a:rPr lang="en-US" sz="2400">
              <a:latin typeface="Times New Roman"/>
              <a:cs typeface="Times New Roman"/>
            </a:rPr>
            <a:t>Optimizing the processing pipeline to achieve quick and accurate results during inference without significant resource consumption.</a:t>
          </a:r>
        </a:p>
      </dgm:t>
    </dgm:pt>
    <dgm:pt modelId="{CD4572A1-A3F9-5445-8F3A-BD9D44606178}" type="parTrans" cxnId="{CE674D87-BC80-AF41-B3D6-779C499C2D70}">
      <dgm:prSet/>
      <dgm:spPr/>
      <dgm:t>
        <a:bodyPr/>
        <a:lstStyle/>
        <a:p>
          <a:endParaRPr lang="en-US"/>
        </a:p>
      </dgm:t>
    </dgm:pt>
    <dgm:pt modelId="{900779C8-691E-4143-AFCE-6B1ADB71775C}" type="sibTrans" cxnId="{CE674D87-BC80-AF41-B3D6-779C499C2D70}">
      <dgm:prSet/>
      <dgm:spPr/>
      <dgm:t>
        <a:bodyPr/>
        <a:lstStyle/>
        <a:p>
          <a:endParaRPr lang="en-US"/>
        </a:p>
      </dgm:t>
    </dgm:pt>
    <dgm:pt modelId="{963DDE20-7BA8-48E7-A584-59934CB01C71}">
      <dgm:prSet phldr="0"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2400">
              <a:latin typeface="Times New Roman"/>
              <a:cs typeface="Times New Roman"/>
            </a:rPr>
            <a:t>Ensuring seamless conversion of raw MP3 files into MIDI format while maintaining the quality of musical nuances.</a:t>
          </a:r>
          <a:endParaRPr lang="en-GB" sz="2400">
            <a:latin typeface="Times New Roman"/>
            <a:cs typeface="Times New Roman"/>
          </a:endParaRPr>
        </a:p>
      </dgm:t>
    </dgm:pt>
    <dgm:pt modelId="{973F7DD3-EE0B-4F26-BCC8-1AD3EFE594BD}" type="parTrans" cxnId="{35EE2438-C317-4C5B-B6F5-2D953AADDC34}">
      <dgm:prSet/>
      <dgm:spPr/>
      <dgm:t>
        <a:bodyPr/>
        <a:lstStyle/>
        <a:p>
          <a:endParaRPr lang="en-US"/>
        </a:p>
      </dgm:t>
    </dgm:pt>
    <dgm:pt modelId="{60364BFA-4352-4AF4-8CB2-4DBA50790AB1}" type="sibTrans" cxnId="{35EE2438-C317-4C5B-B6F5-2D953AADDC34}">
      <dgm:prSet/>
      <dgm:spPr/>
      <dgm:t>
        <a:bodyPr/>
        <a:lstStyle/>
        <a:p>
          <a:endParaRPr lang="en-US"/>
        </a:p>
      </dgm:t>
    </dgm:pt>
    <dgm:pt modelId="{E40E7B59-D137-B04C-A367-1FA846F74945}" type="pres">
      <dgm:prSet presAssocID="{C1FCD5B1-21F7-3540-A794-748B68309D2A}" presName="linearFlow" presStyleCnt="0">
        <dgm:presLayoutVars>
          <dgm:dir/>
          <dgm:animLvl val="lvl"/>
          <dgm:resizeHandles val="exact"/>
        </dgm:presLayoutVars>
      </dgm:prSet>
      <dgm:spPr/>
    </dgm:pt>
    <dgm:pt modelId="{35E2B882-F52C-2E49-82D7-4125592C78B8}" type="pres">
      <dgm:prSet presAssocID="{40C83931-5F5E-9149-AA35-F4930C5B7F67}" presName="composite" presStyleCnt="0"/>
      <dgm:spPr/>
    </dgm:pt>
    <dgm:pt modelId="{22904C06-EE80-0047-B306-4FB11629FC64}" type="pres">
      <dgm:prSet presAssocID="{40C83931-5F5E-9149-AA35-F4930C5B7F67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B27193B-043C-9C45-B702-02CDF451082D}" type="pres">
      <dgm:prSet presAssocID="{40C83931-5F5E-9149-AA35-F4930C5B7F67}" presName="descendantText" presStyleLbl="alignAcc1" presStyleIdx="0" presStyleCnt="4">
        <dgm:presLayoutVars>
          <dgm:bulletEnabled val="1"/>
        </dgm:presLayoutVars>
      </dgm:prSet>
      <dgm:spPr/>
    </dgm:pt>
    <dgm:pt modelId="{FE05D11E-D1BD-9340-BFB1-62636F8E5E5E}" type="pres">
      <dgm:prSet presAssocID="{A672A724-41CF-CF43-AE36-D13C33DB429C}" presName="sp" presStyleCnt="0"/>
      <dgm:spPr/>
    </dgm:pt>
    <dgm:pt modelId="{4E256B2A-5F82-D04A-8229-13C40218C8BE}" type="pres">
      <dgm:prSet presAssocID="{1E8974B9-67C8-7F49-8D9B-911438D3B92F}" presName="composite" presStyleCnt="0"/>
      <dgm:spPr/>
    </dgm:pt>
    <dgm:pt modelId="{972FA2F9-BF5E-5D42-9518-3999CB761812}" type="pres">
      <dgm:prSet presAssocID="{1E8974B9-67C8-7F49-8D9B-911438D3B92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245DBF6D-9685-AB4B-8BCE-D0BBAD9794A1}" type="pres">
      <dgm:prSet presAssocID="{1E8974B9-67C8-7F49-8D9B-911438D3B92F}" presName="descendantText" presStyleLbl="alignAcc1" presStyleIdx="1" presStyleCnt="4">
        <dgm:presLayoutVars>
          <dgm:bulletEnabled val="1"/>
        </dgm:presLayoutVars>
      </dgm:prSet>
      <dgm:spPr/>
    </dgm:pt>
    <dgm:pt modelId="{42799FA6-858A-5C42-B8C5-3070D62069C8}" type="pres">
      <dgm:prSet presAssocID="{5A42EDCC-E96D-504B-B1CC-C472C5F9F983}" presName="sp" presStyleCnt="0"/>
      <dgm:spPr/>
    </dgm:pt>
    <dgm:pt modelId="{35CFA7E2-34ED-D840-BECF-1339D81259DE}" type="pres">
      <dgm:prSet presAssocID="{BD82104E-0606-B242-AF06-78A0C4E3061E}" presName="composite" presStyleCnt="0"/>
      <dgm:spPr/>
    </dgm:pt>
    <dgm:pt modelId="{F9363444-2517-5B41-AB8B-54D9C41F08FD}" type="pres">
      <dgm:prSet presAssocID="{BD82104E-0606-B242-AF06-78A0C4E3061E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04AB29A7-F471-D049-A889-D2023AF2FE65}" type="pres">
      <dgm:prSet presAssocID="{BD82104E-0606-B242-AF06-78A0C4E3061E}" presName="descendantText" presStyleLbl="alignAcc1" presStyleIdx="2" presStyleCnt="4">
        <dgm:presLayoutVars>
          <dgm:bulletEnabled val="1"/>
        </dgm:presLayoutVars>
      </dgm:prSet>
      <dgm:spPr/>
    </dgm:pt>
    <dgm:pt modelId="{1551924E-FBC9-A645-B6AC-DB17D897C854}" type="pres">
      <dgm:prSet presAssocID="{4FD6848F-DCDC-554D-992B-55C4452969DD}" presName="sp" presStyleCnt="0"/>
      <dgm:spPr/>
    </dgm:pt>
    <dgm:pt modelId="{FFFBEEF3-6964-F941-AA31-33F18342A636}" type="pres">
      <dgm:prSet presAssocID="{D388A7D8-B6E2-9642-A641-5FFF84E97FAA}" presName="composite" presStyleCnt="0"/>
      <dgm:spPr/>
    </dgm:pt>
    <dgm:pt modelId="{38C0CFB7-D41A-234F-A915-10FBB583BB5C}" type="pres">
      <dgm:prSet presAssocID="{D388A7D8-B6E2-9642-A641-5FFF84E97FAA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F7473F40-2C70-0743-A35F-9C23D2BD75C4}" type="pres">
      <dgm:prSet presAssocID="{D388A7D8-B6E2-9642-A641-5FFF84E97FAA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C0FA709-586E-F34A-813D-A021B1CDF9FC}" type="presOf" srcId="{B2AC23B5-49F6-2A4F-99EF-58262F9592A4}" destId="{04AB29A7-F471-D049-A889-D2023AF2FE65}" srcOrd="0" destOrd="0" presId="urn:microsoft.com/office/officeart/2005/8/layout/chevron2"/>
    <dgm:cxn modelId="{1A173012-81D0-1749-BD09-9F089BAA8B1A}" srcId="{C1FCD5B1-21F7-3540-A794-748B68309D2A}" destId="{40C83931-5F5E-9149-AA35-F4930C5B7F67}" srcOrd="0" destOrd="0" parTransId="{634DE4E0-2B6C-C444-B3E4-7D9D1C8902B4}" sibTransId="{A672A724-41CF-CF43-AE36-D13C33DB429C}"/>
    <dgm:cxn modelId="{EC3BF414-DA39-474B-A9D3-EDE3EF5819DD}" srcId="{C1FCD5B1-21F7-3540-A794-748B68309D2A}" destId="{BD82104E-0606-B242-AF06-78A0C4E3061E}" srcOrd="2" destOrd="0" parTransId="{050E0C3C-B371-224A-A4B4-1169C063E310}" sibTransId="{4FD6848F-DCDC-554D-992B-55C4452969DD}"/>
    <dgm:cxn modelId="{410E861C-B8DE-704C-8217-B53FB940C9A0}" srcId="{C1FCD5B1-21F7-3540-A794-748B68309D2A}" destId="{D388A7D8-B6E2-9642-A641-5FFF84E97FAA}" srcOrd="3" destOrd="0" parTransId="{0BE24946-F0CA-2149-A991-C3692A836B9E}" sibTransId="{5A9944E9-A0F4-1D41-8A37-69F19BBE1DD0}"/>
    <dgm:cxn modelId="{1770A935-F928-C54F-85B1-0A7377C0AAE6}" type="presOf" srcId="{D4524D64-765D-334E-9915-9B9D34BE2F42}" destId="{F7473F40-2C70-0743-A35F-9C23D2BD75C4}" srcOrd="0" destOrd="0" presId="urn:microsoft.com/office/officeart/2005/8/layout/chevron2"/>
    <dgm:cxn modelId="{35EE2438-C317-4C5B-B6F5-2D953AADDC34}" srcId="{40C83931-5F5E-9149-AA35-F4930C5B7F67}" destId="{963DDE20-7BA8-48E7-A584-59934CB01C71}" srcOrd="0" destOrd="0" parTransId="{973F7DD3-EE0B-4F26-BCC8-1AD3EFE594BD}" sibTransId="{60364BFA-4352-4AF4-8CB2-4DBA50790AB1}"/>
    <dgm:cxn modelId="{26E47F47-6575-BC47-B3A3-2CA0FF2DF9B6}" type="presOf" srcId="{963DDE20-7BA8-48E7-A584-59934CB01C71}" destId="{1B27193B-043C-9C45-B702-02CDF451082D}" srcOrd="0" destOrd="0" presId="urn:microsoft.com/office/officeart/2005/8/layout/chevron2"/>
    <dgm:cxn modelId="{55F2A24A-4D6C-274B-B472-C30584EBC849}" srcId="{C1FCD5B1-21F7-3540-A794-748B68309D2A}" destId="{1E8974B9-67C8-7F49-8D9B-911438D3B92F}" srcOrd="1" destOrd="0" parTransId="{A33AC42D-2EBC-7E4F-9B33-5B143158F803}" sibTransId="{5A42EDCC-E96D-504B-B1CC-C472C5F9F983}"/>
    <dgm:cxn modelId="{08BB7B72-9268-F64D-A753-E8FBD7F2B1DA}" type="presOf" srcId="{40C83931-5F5E-9149-AA35-F4930C5B7F67}" destId="{22904C06-EE80-0047-B306-4FB11629FC64}" srcOrd="0" destOrd="0" presId="urn:microsoft.com/office/officeart/2005/8/layout/chevron2"/>
    <dgm:cxn modelId="{73B2E27A-190F-0347-BCBE-AF841FBEC1AF}" type="presOf" srcId="{6A7A102B-6095-E142-8EAD-7E0736FB45F0}" destId="{245DBF6D-9685-AB4B-8BCE-D0BBAD9794A1}" srcOrd="0" destOrd="0" presId="urn:microsoft.com/office/officeart/2005/8/layout/chevron2"/>
    <dgm:cxn modelId="{3ADA2A85-36CC-CD47-BC15-98A4F669F3BB}" type="presOf" srcId="{D388A7D8-B6E2-9642-A641-5FFF84E97FAA}" destId="{38C0CFB7-D41A-234F-A915-10FBB583BB5C}" srcOrd="0" destOrd="0" presId="urn:microsoft.com/office/officeart/2005/8/layout/chevron2"/>
    <dgm:cxn modelId="{CE674D87-BC80-AF41-B3D6-779C499C2D70}" srcId="{D388A7D8-B6E2-9642-A641-5FFF84E97FAA}" destId="{D4524D64-765D-334E-9915-9B9D34BE2F42}" srcOrd="0" destOrd="0" parTransId="{CD4572A1-A3F9-5445-8F3A-BD9D44606178}" sibTransId="{900779C8-691E-4143-AFCE-6B1ADB71775C}"/>
    <dgm:cxn modelId="{5EAF8B8B-784D-DF40-90D5-EA4078457A1C}" type="presOf" srcId="{C1FCD5B1-21F7-3540-A794-748B68309D2A}" destId="{E40E7B59-D137-B04C-A367-1FA846F74945}" srcOrd="0" destOrd="0" presId="urn:microsoft.com/office/officeart/2005/8/layout/chevron2"/>
    <dgm:cxn modelId="{CF63D4A4-5B04-EA46-92A8-A49D9A9BA062}" type="presOf" srcId="{BD82104E-0606-B242-AF06-78A0C4E3061E}" destId="{F9363444-2517-5B41-AB8B-54D9C41F08FD}" srcOrd="0" destOrd="0" presId="urn:microsoft.com/office/officeart/2005/8/layout/chevron2"/>
    <dgm:cxn modelId="{C83158CD-5860-CB40-8B33-83FD7D240B93}" type="presOf" srcId="{1E8974B9-67C8-7F49-8D9B-911438D3B92F}" destId="{972FA2F9-BF5E-5D42-9518-3999CB761812}" srcOrd="0" destOrd="0" presId="urn:microsoft.com/office/officeart/2005/8/layout/chevron2"/>
    <dgm:cxn modelId="{6FD229D4-D850-1E4D-9D32-AE6ED0EE81E1}" srcId="{BD82104E-0606-B242-AF06-78A0C4E3061E}" destId="{B2AC23B5-49F6-2A4F-99EF-58262F9592A4}" srcOrd="0" destOrd="0" parTransId="{E8ACA033-F2DA-D549-B84E-986F557A433C}" sibTransId="{2735AFC5-BFAF-C04E-AB4A-97F8E54C9922}"/>
    <dgm:cxn modelId="{0BC891EE-E1F8-EC40-A05F-5035110D72D3}" srcId="{1E8974B9-67C8-7F49-8D9B-911438D3B92F}" destId="{6A7A102B-6095-E142-8EAD-7E0736FB45F0}" srcOrd="0" destOrd="0" parTransId="{7A3E7B3B-78EA-7B4F-AFCD-07279D2089A6}" sibTransId="{F4582F37-05BD-1140-9DBC-6A0DCE57B99A}"/>
    <dgm:cxn modelId="{1FCFDF4E-E09C-5944-B9B8-EA8632785A57}" type="presParOf" srcId="{E40E7B59-D137-B04C-A367-1FA846F74945}" destId="{35E2B882-F52C-2E49-82D7-4125592C78B8}" srcOrd="0" destOrd="0" presId="urn:microsoft.com/office/officeart/2005/8/layout/chevron2"/>
    <dgm:cxn modelId="{4EB5A634-44D5-8C4F-BE9A-46B752A56050}" type="presParOf" srcId="{35E2B882-F52C-2E49-82D7-4125592C78B8}" destId="{22904C06-EE80-0047-B306-4FB11629FC64}" srcOrd="0" destOrd="0" presId="urn:microsoft.com/office/officeart/2005/8/layout/chevron2"/>
    <dgm:cxn modelId="{37796AB8-6AD2-8B4D-87DE-2D4466515407}" type="presParOf" srcId="{35E2B882-F52C-2E49-82D7-4125592C78B8}" destId="{1B27193B-043C-9C45-B702-02CDF451082D}" srcOrd="1" destOrd="0" presId="urn:microsoft.com/office/officeart/2005/8/layout/chevron2"/>
    <dgm:cxn modelId="{726BD9A3-AEB1-484A-B26E-C9A3BB819398}" type="presParOf" srcId="{E40E7B59-D137-B04C-A367-1FA846F74945}" destId="{FE05D11E-D1BD-9340-BFB1-62636F8E5E5E}" srcOrd="1" destOrd="0" presId="urn:microsoft.com/office/officeart/2005/8/layout/chevron2"/>
    <dgm:cxn modelId="{190F6A9A-7231-7142-A266-BA5FF9EDFEE2}" type="presParOf" srcId="{E40E7B59-D137-B04C-A367-1FA846F74945}" destId="{4E256B2A-5F82-D04A-8229-13C40218C8BE}" srcOrd="2" destOrd="0" presId="urn:microsoft.com/office/officeart/2005/8/layout/chevron2"/>
    <dgm:cxn modelId="{70AFB847-6102-D843-A8DD-1453FF8D2583}" type="presParOf" srcId="{4E256B2A-5F82-D04A-8229-13C40218C8BE}" destId="{972FA2F9-BF5E-5D42-9518-3999CB761812}" srcOrd="0" destOrd="0" presId="urn:microsoft.com/office/officeart/2005/8/layout/chevron2"/>
    <dgm:cxn modelId="{7843EF48-48E7-8F46-8296-76516FFB8711}" type="presParOf" srcId="{4E256B2A-5F82-D04A-8229-13C40218C8BE}" destId="{245DBF6D-9685-AB4B-8BCE-D0BBAD9794A1}" srcOrd="1" destOrd="0" presId="urn:microsoft.com/office/officeart/2005/8/layout/chevron2"/>
    <dgm:cxn modelId="{B7893105-4679-284F-87CA-977E4DFB60BD}" type="presParOf" srcId="{E40E7B59-D137-B04C-A367-1FA846F74945}" destId="{42799FA6-858A-5C42-B8C5-3070D62069C8}" srcOrd="3" destOrd="0" presId="urn:microsoft.com/office/officeart/2005/8/layout/chevron2"/>
    <dgm:cxn modelId="{D69AA935-B76C-4D4A-A44A-4BC96A9272B6}" type="presParOf" srcId="{E40E7B59-D137-B04C-A367-1FA846F74945}" destId="{35CFA7E2-34ED-D840-BECF-1339D81259DE}" srcOrd="4" destOrd="0" presId="urn:microsoft.com/office/officeart/2005/8/layout/chevron2"/>
    <dgm:cxn modelId="{9929C7B6-81D4-864C-AA61-4FF303A9041F}" type="presParOf" srcId="{35CFA7E2-34ED-D840-BECF-1339D81259DE}" destId="{F9363444-2517-5B41-AB8B-54D9C41F08FD}" srcOrd="0" destOrd="0" presId="urn:microsoft.com/office/officeart/2005/8/layout/chevron2"/>
    <dgm:cxn modelId="{A4164A46-343A-5D46-B7FC-70CEE48CE6D0}" type="presParOf" srcId="{35CFA7E2-34ED-D840-BECF-1339D81259DE}" destId="{04AB29A7-F471-D049-A889-D2023AF2FE65}" srcOrd="1" destOrd="0" presId="urn:microsoft.com/office/officeart/2005/8/layout/chevron2"/>
    <dgm:cxn modelId="{0C999A7D-B028-354C-B77C-DACAB4BFE8AB}" type="presParOf" srcId="{E40E7B59-D137-B04C-A367-1FA846F74945}" destId="{1551924E-FBC9-A645-B6AC-DB17D897C854}" srcOrd="5" destOrd="0" presId="urn:microsoft.com/office/officeart/2005/8/layout/chevron2"/>
    <dgm:cxn modelId="{732892BD-9F77-574C-9361-2398A3D1D5CA}" type="presParOf" srcId="{E40E7B59-D137-B04C-A367-1FA846F74945}" destId="{FFFBEEF3-6964-F941-AA31-33F18342A636}" srcOrd="6" destOrd="0" presId="urn:microsoft.com/office/officeart/2005/8/layout/chevron2"/>
    <dgm:cxn modelId="{9B82D5A1-E77D-C24F-BDF6-B4C33B33B563}" type="presParOf" srcId="{FFFBEEF3-6964-F941-AA31-33F18342A636}" destId="{38C0CFB7-D41A-234F-A915-10FBB583BB5C}" srcOrd="0" destOrd="0" presId="urn:microsoft.com/office/officeart/2005/8/layout/chevron2"/>
    <dgm:cxn modelId="{564F25EE-590E-8D4C-9792-7940AB691CA2}" type="presParOf" srcId="{FFFBEEF3-6964-F941-AA31-33F18342A636}" destId="{F7473F40-2C70-0743-A35F-9C23D2BD75C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340AC9-13CB-49E5-A2AA-64855C439777}" type="doc">
      <dgm:prSet loTypeId="urn:microsoft.com/office/officeart/2017/3/layout/HorizontalLabelsTimeline" loCatId="timelin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0B5224A1-47D6-4F29-A564-0197BDC5DBF6}">
      <dgm:prSet phldrT="[Text]" phldr="0"/>
      <dgm:spPr/>
      <dgm:t>
        <a:bodyPr/>
        <a:lstStyle/>
        <a:p>
          <a:pPr>
            <a:defRPr b="1"/>
          </a:pPr>
          <a:r>
            <a:rPr lang="en-GB" b="1">
              <a:latin typeface="Times New Roman"/>
              <a:cs typeface="Times New Roman"/>
            </a:rPr>
            <a:t>PHASE I </a:t>
          </a:r>
          <a:br>
            <a:rPr lang="en-GB" b="1">
              <a:latin typeface="Times New Roman"/>
              <a:cs typeface="Times New Roman"/>
            </a:rPr>
          </a:br>
          <a:r>
            <a:rPr lang="en-GB" b="1">
              <a:latin typeface="Times New Roman"/>
              <a:cs typeface="Times New Roman"/>
            </a:rPr>
            <a:t>(</a:t>
          </a:r>
          <a:r>
            <a:rPr lang="en-US" b="1">
              <a:latin typeface="Times New Roman"/>
              <a:cs typeface="Times New Roman"/>
            </a:rPr>
            <a:t>Research &amp; Data Preparation</a:t>
          </a:r>
          <a:r>
            <a:rPr lang="en-GB" b="1">
              <a:latin typeface="Times New Roman"/>
              <a:cs typeface="Times New Roman"/>
            </a:rPr>
            <a:t>)</a:t>
          </a:r>
        </a:p>
      </dgm:t>
    </dgm:pt>
    <dgm:pt modelId="{AA489978-E54F-45BD-B6D3-19143D7B33A3}" type="parTrans" cxnId="{71DCDEB0-C050-40CF-BFE2-72AF947A1025}">
      <dgm:prSet/>
      <dgm:spPr/>
      <dgm:t>
        <a:bodyPr/>
        <a:lstStyle/>
        <a:p>
          <a:endParaRPr lang="en-GB"/>
        </a:p>
      </dgm:t>
    </dgm:pt>
    <dgm:pt modelId="{5596A2F1-65C0-435B-8F00-F0B2A1FBE131}" type="sibTrans" cxnId="{71DCDEB0-C050-40CF-BFE2-72AF947A1025}">
      <dgm:prSet/>
      <dgm:spPr/>
      <dgm:t>
        <a:bodyPr/>
        <a:lstStyle/>
        <a:p>
          <a:endParaRPr lang="en-GB"/>
        </a:p>
      </dgm:t>
    </dgm:pt>
    <dgm:pt modelId="{683F1932-85EE-4997-89AD-FDB66F233597}">
      <dgm:prSet phldrT="[Text]" phldr="0"/>
      <dgm:spPr/>
      <dgm:t>
        <a:bodyPr/>
        <a:lstStyle/>
        <a:p>
          <a:pPr>
            <a:defRPr b="1"/>
          </a:pPr>
          <a:r>
            <a:rPr lang="en-GB">
              <a:latin typeface="Times New Roman"/>
              <a:cs typeface="Times New Roman"/>
            </a:rPr>
            <a:t>PHASE II </a:t>
          </a:r>
          <a:br>
            <a:rPr lang="en-GB">
              <a:latin typeface="Times New Roman"/>
              <a:cs typeface="Times New Roman"/>
            </a:rPr>
          </a:br>
          <a:r>
            <a:rPr lang="en-GB">
              <a:latin typeface="Times New Roman"/>
              <a:cs typeface="Times New Roman"/>
            </a:rPr>
            <a:t>( Model Training &amp; Optimization )</a:t>
          </a:r>
        </a:p>
      </dgm:t>
    </dgm:pt>
    <dgm:pt modelId="{F804113F-BE3F-4AB5-8983-9583E96B0DE9}" type="parTrans" cxnId="{2BA0FEB3-6781-4BA8-A2E2-8DAFF55B7410}">
      <dgm:prSet/>
      <dgm:spPr/>
      <dgm:t>
        <a:bodyPr/>
        <a:lstStyle/>
        <a:p>
          <a:endParaRPr lang="en-GB"/>
        </a:p>
      </dgm:t>
    </dgm:pt>
    <dgm:pt modelId="{000EA48F-35CC-4735-BD58-ED8DAACD5308}" type="sibTrans" cxnId="{2BA0FEB3-6781-4BA8-A2E2-8DAFF55B7410}">
      <dgm:prSet/>
      <dgm:spPr/>
      <dgm:t>
        <a:bodyPr/>
        <a:lstStyle/>
        <a:p>
          <a:endParaRPr lang="en-GB"/>
        </a:p>
      </dgm:t>
    </dgm:pt>
    <dgm:pt modelId="{8D591DED-4D6B-476B-A4C3-EFDE898A0798}">
      <dgm:prSet phldrT="[Text]" phldr="0"/>
      <dgm:spPr/>
      <dgm:t>
        <a:bodyPr/>
        <a:lstStyle/>
        <a:p>
          <a:pPr>
            <a:defRPr b="1"/>
          </a:pPr>
          <a:r>
            <a:rPr lang="en-GB">
              <a:latin typeface="Times New Roman"/>
              <a:cs typeface="Times New Roman"/>
            </a:rPr>
            <a:t>PHASE III </a:t>
          </a:r>
          <a:br>
            <a:rPr lang="en-GB">
              <a:latin typeface="Times New Roman"/>
              <a:cs typeface="Times New Roman"/>
            </a:rPr>
          </a:br>
          <a:r>
            <a:rPr lang="en-GB">
              <a:latin typeface="Times New Roman"/>
              <a:cs typeface="Times New Roman"/>
            </a:rPr>
            <a:t>( Advanced Testing &amp; Refinement ) </a:t>
          </a:r>
        </a:p>
      </dgm:t>
    </dgm:pt>
    <dgm:pt modelId="{315358BC-CC7A-495C-BE7A-289DDA2A9F64}" type="parTrans" cxnId="{FF609944-8999-451B-9487-0AC662308440}">
      <dgm:prSet/>
      <dgm:spPr/>
      <dgm:t>
        <a:bodyPr/>
        <a:lstStyle/>
        <a:p>
          <a:endParaRPr lang="en-GB"/>
        </a:p>
      </dgm:t>
    </dgm:pt>
    <dgm:pt modelId="{2AA243E6-99AD-4790-80C0-C55C8FE35B76}" type="sibTrans" cxnId="{FF609944-8999-451B-9487-0AC662308440}">
      <dgm:prSet/>
      <dgm:spPr/>
      <dgm:t>
        <a:bodyPr/>
        <a:lstStyle/>
        <a:p>
          <a:endParaRPr lang="en-GB"/>
        </a:p>
      </dgm:t>
    </dgm:pt>
    <dgm:pt modelId="{E4F85216-B9DD-4DE8-A2E4-B219942CBB7C}">
      <dgm:prSet phldr="0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b="0">
              <a:latin typeface="Times New Roman"/>
              <a:cs typeface="Times New Roman"/>
            </a:rPr>
            <a:t>Exploration of Existing Models</a:t>
          </a:r>
          <a:endParaRPr lang="en-GB" b="0">
            <a:latin typeface="Times New Roman"/>
            <a:cs typeface="Times New Roman"/>
          </a:endParaRPr>
        </a:p>
      </dgm:t>
    </dgm:pt>
    <dgm:pt modelId="{2F1BDB14-BFF5-4F2B-A23C-A2A91E03B650}" type="parTrans" cxnId="{82264C7D-970B-41DB-BC27-32C457DBC2E0}">
      <dgm:prSet/>
      <dgm:spPr/>
      <dgm:t>
        <a:bodyPr/>
        <a:lstStyle/>
        <a:p>
          <a:endParaRPr lang="en-US"/>
        </a:p>
      </dgm:t>
    </dgm:pt>
    <dgm:pt modelId="{90A6757C-494D-4BCE-8A66-927EE57A4479}" type="sibTrans" cxnId="{82264C7D-970B-41DB-BC27-32C457DBC2E0}">
      <dgm:prSet/>
      <dgm:spPr/>
      <dgm:t>
        <a:bodyPr/>
        <a:lstStyle/>
        <a:p>
          <a:endParaRPr lang="en-US"/>
        </a:p>
      </dgm:t>
    </dgm:pt>
    <dgm:pt modelId="{07EFDBBF-96D6-440C-9281-F667589D6302}">
      <dgm:prSet phldr="0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b="0">
              <a:latin typeface="Times New Roman"/>
              <a:cs typeface="Times New Roman"/>
            </a:rPr>
            <a:t>Dataset Acquisition &amp; Preprocessing</a:t>
          </a:r>
          <a:endParaRPr lang="en-GB" b="0">
            <a:latin typeface="Times New Roman"/>
            <a:cs typeface="Times New Roman"/>
          </a:endParaRPr>
        </a:p>
      </dgm:t>
    </dgm:pt>
    <dgm:pt modelId="{DE0A70F6-5F8F-4277-982E-2226A1D178E4}" type="parTrans" cxnId="{06599984-A087-4B83-A8F3-59F82E901FE3}">
      <dgm:prSet/>
      <dgm:spPr/>
      <dgm:t>
        <a:bodyPr/>
        <a:lstStyle/>
        <a:p>
          <a:endParaRPr lang="en-US"/>
        </a:p>
      </dgm:t>
    </dgm:pt>
    <dgm:pt modelId="{2BF89BC8-ABE5-45D9-8257-18D0FC60F568}" type="sibTrans" cxnId="{06599984-A087-4B83-A8F3-59F82E901FE3}">
      <dgm:prSet/>
      <dgm:spPr/>
      <dgm:t>
        <a:bodyPr/>
        <a:lstStyle/>
        <a:p>
          <a:endParaRPr lang="en-US"/>
        </a:p>
      </dgm:t>
    </dgm:pt>
    <dgm:pt modelId="{76B0545F-C93B-4BE8-B5CC-7E35A3A68FA6}">
      <dgm:prSet phldr="0"/>
      <dgm:spPr/>
      <dgm:t>
        <a:bodyPr/>
        <a:lstStyle/>
        <a:p>
          <a:pPr algn="ctr">
            <a:buFont typeface="Arial" panose="020B0604020202020204" pitchFamily="34" charset="0"/>
            <a:buChar char="•"/>
          </a:pPr>
          <a:r>
            <a:rPr lang="en-US" b="0">
              <a:latin typeface="Times New Roman"/>
              <a:cs typeface="Times New Roman"/>
            </a:rPr>
            <a:t>Base Model Selection</a:t>
          </a:r>
          <a:endParaRPr lang="en-GB" b="0">
            <a:latin typeface="Times New Roman"/>
            <a:cs typeface="Times New Roman"/>
          </a:endParaRPr>
        </a:p>
      </dgm:t>
    </dgm:pt>
    <dgm:pt modelId="{1D4E6883-2883-4E58-B6F5-D0E3094A8413}" type="parTrans" cxnId="{5F609442-3191-4C77-9A55-AE82324BD6AE}">
      <dgm:prSet/>
      <dgm:spPr/>
      <dgm:t>
        <a:bodyPr/>
        <a:lstStyle/>
        <a:p>
          <a:endParaRPr lang="en-US"/>
        </a:p>
      </dgm:t>
    </dgm:pt>
    <dgm:pt modelId="{BAE555C4-F99E-4EA3-AC41-97EF9FF8AB2A}" type="sibTrans" cxnId="{5F609442-3191-4C77-9A55-AE82324BD6AE}">
      <dgm:prSet/>
      <dgm:spPr/>
      <dgm:t>
        <a:bodyPr/>
        <a:lstStyle/>
        <a:p>
          <a:endParaRPr lang="en-US"/>
        </a:p>
      </dgm:t>
    </dgm:pt>
    <dgm:pt modelId="{A1DED227-A6D5-42AE-BC2D-94CF27FFB450}">
      <dgm:prSet phldr="0"/>
      <dgm:spPr/>
      <dgm:t>
        <a:bodyPr/>
        <a:lstStyle/>
        <a:p>
          <a:r>
            <a:rPr lang="en-GB">
              <a:latin typeface="Times New Roman"/>
              <a:cs typeface="Times New Roman"/>
            </a:rPr>
            <a:t>Fine-Tuning the Base Model</a:t>
          </a:r>
        </a:p>
      </dgm:t>
    </dgm:pt>
    <dgm:pt modelId="{517E1150-7940-4EC0-B9E1-D6606D1937FA}" type="parTrans" cxnId="{27A0DF41-D547-4B31-A501-D5328D63ED1C}">
      <dgm:prSet/>
      <dgm:spPr/>
      <dgm:t>
        <a:bodyPr/>
        <a:lstStyle/>
        <a:p>
          <a:endParaRPr lang="en-US"/>
        </a:p>
      </dgm:t>
    </dgm:pt>
    <dgm:pt modelId="{87585870-95E6-4DD4-A6DD-D55A47510CFB}" type="sibTrans" cxnId="{27A0DF41-D547-4B31-A501-D5328D63ED1C}">
      <dgm:prSet/>
      <dgm:spPr/>
      <dgm:t>
        <a:bodyPr/>
        <a:lstStyle/>
        <a:p>
          <a:endParaRPr lang="en-US"/>
        </a:p>
      </dgm:t>
    </dgm:pt>
    <dgm:pt modelId="{2B379261-828F-455C-AD03-E6A505FF0249}">
      <dgm:prSet phldr="0"/>
      <dgm:spPr/>
      <dgm:t>
        <a:bodyPr/>
        <a:lstStyle/>
        <a:p>
          <a:r>
            <a:rPr lang="en-GB">
              <a:latin typeface="Times New Roman"/>
              <a:cs typeface="Times New Roman"/>
            </a:rPr>
            <a:t>Optimization &amp; Performance Tuning </a:t>
          </a:r>
        </a:p>
      </dgm:t>
    </dgm:pt>
    <dgm:pt modelId="{D3FB51CA-A8AF-4FEE-8113-83930785D0AF}" type="parTrans" cxnId="{2B613A23-EE70-4AE2-B408-2B2CDE01076A}">
      <dgm:prSet/>
      <dgm:spPr/>
      <dgm:t>
        <a:bodyPr/>
        <a:lstStyle/>
        <a:p>
          <a:endParaRPr lang="en-US"/>
        </a:p>
      </dgm:t>
    </dgm:pt>
    <dgm:pt modelId="{C942AF9D-7205-4615-84CC-BB2AB481C2A2}" type="sibTrans" cxnId="{2B613A23-EE70-4AE2-B408-2B2CDE01076A}">
      <dgm:prSet/>
      <dgm:spPr/>
      <dgm:t>
        <a:bodyPr/>
        <a:lstStyle/>
        <a:p>
          <a:endParaRPr lang="en-US"/>
        </a:p>
      </dgm:t>
    </dgm:pt>
    <dgm:pt modelId="{34B7B199-7C85-40A3-AC5B-9E16B3AEF84C}">
      <dgm:prSet phldr="0"/>
      <dgm:spPr/>
      <dgm:t>
        <a:bodyPr/>
        <a:lstStyle/>
        <a:p>
          <a:r>
            <a:rPr lang="en-GB">
              <a:latin typeface="Times New Roman"/>
              <a:cs typeface="Times New Roman"/>
            </a:rPr>
            <a:t>Evaluation &amp; Testing </a:t>
          </a:r>
        </a:p>
      </dgm:t>
    </dgm:pt>
    <dgm:pt modelId="{1E80015E-326E-4271-B307-C86FDDE4AB11}" type="parTrans" cxnId="{147E41D3-5025-43A7-BF56-F75329648816}">
      <dgm:prSet/>
      <dgm:spPr/>
      <dgm:t>
        <a:bodyPr/>
        <a:lstStyle/>
        <a:p>
          <a:endParaRPr lang="en-US"/>
        </a:p>
      </dgm:t>
    </dgm:pt>
    <dgm:pt modelId="{B799B5B3-E24A-4DBA-BB92-8769602FB4F3}" type="sibTrans" cxnId="{147E41D3-5025-43A7-BF56-F75329648816}">
      <dgm:prSet/>
      <dgm:spPr/>
      <dgm:t>
        <a:bodyPr/>
        <a:lstStyle/>
        <a:p>
          <a:endParaRPr lang="en-US"/>
        </a:p>
      </dgm:t>
    </dgm:pt>
    <dgm:pt modelId="{1069BF59-46F2-4194-B2B4-914D6F9DAE68}">
      <dgm:prSet phldr="0"/>
      <dgm:spPr/>
      <dgm:t>
        <a:bodyPr/>
        <a:lstStyle/>
        <a:p>
          <a:r>
            <a:rPr lang="en-GB">
              <a:latin typeface="Times New Roman"/>
              <a:cs typeface="Times New Roman"/>
            </a:rPr>
            <a:t>Enhancing Instrument Articulation</a:t>
          </a:r>
        </a:p>
      </dgm:t>
    </dgm:pt>
    <dgm:pt modelId="{02F84C38-5527-41BE-9548-2B47A4BCE53C}" type="parTrans" cxnId="{452AD244-8166-4DC6-8C76-A77E486637CF}">
      <dgm:prSet/>
      <dgm:spPr/>
      <dgm:t>
        <a:bodyPr/>
        <a:lstStyle/>
        <a:p>
          <a:endParaRPr lang="en-US"/>
        </a:p>
      </dgm:t>
    </dgm:pt>
    <dgm:pt modelId="{419166AD-1EB9-489C-869E-BE64C719BA3F}" type="sibTrans" cxnId="{452AD244-8166-4DC6-8C76-A77E486637CF}">
      <dgm:prSet/>
      <dgm:spPr/>
      <dgm:t>
        <a:bodyPr/>
        <a:lstStyle/>
        <a:p>
          <a:endParaRPr lang="en-US"/>
        </a:p>
      </dgm:t>
    </dgm:pt>
    <dgm:pt modelId="{556DFCDA-E314-44FA-9823-2ED045EE2634}">
      <dgm:prSet phldr="0"/>
      <dgm:spPr/>
      <dgm:t>
        <a:bodyPr/>
        <a:lstStyle/>
        <a:p>
          <a:r>
            <a:rPr lang="en-GB">
              <a:latin typeface="Times New Roman"/>
              <a:cs typeface="Times New Roman"/>
            </a:rPr>
            <a:t>Comparative Model Testing</a:t>
          </a:r>
        </a:p>
      </dgm:t>
    </dgm:pt>
    <dgm:pt modelId="{D15C09ED-0ED8-4512-AD0E-0760BA03D162}" type="parTrans" cxnId="{66F68523-8BD5-466A-9441-D00FBFEF27B8}">
      <dgm:prSet/>
      <dgm:spPr/>
      <dgm:t>
        <a:bodyPr/>
        <a:lstStyle/>
        <a:p>
          <a:endParaRPr lang="en-US"/>
        </a:p>
      </dgm:t>
    </dgm:pt>
    <dgm:pt modelId="{53800BE3-B3A2-4E4B-8E77-AF752970E49F}" type="sibTrans" cxnId="{66F68523-8BD5-466A-9441-D00FBFEF27B8}">
      <dgm:prSet/>
      <dgm:spPr/>
      <dgm:t>
        <a:bodyPr/>
        <a:lstStyle/>
        <a:p>
          <a:endParaRPr lang="en-US"/>
        </a:p>
      </dgm:t>
    </dgm:pt>
    <dgm:pt modelId="{DAD153DD-A92A-4B04-9071-953BA55C8568}">
      <dgm:prSet phldr="0"/>
      <dgm:spPr/>
      <dgm:t>
        <a:bodyPr/>
        <a:lstStyle/>
        <a:p>
          <a:r>
            <a:rPr lang="en-GB">
              <a:latin typeface="Times New Roman"/>
              <a:cs typeface="Times New Roman"/>
            </a:rPr>
            <a:t>Iterative Refinement with Feedback</a:t>
          </a:r>
        </a:p>
      </dgm:t>
    </dgm:pt>
    <dgm:pt modelId="{91B741AD-54C6-43A5-AD92-354515F9184F}" type="parTrans" cxnId="{B4A0BB64-0F9B-490F-8E2F-F71CF8F76F01}">
      <dgm:prSet/>
      <dgm:spPr/>
      <dgm:t>
        <a:bodyPr/>
        <a:lstStyle/>
        <a:p>
          <a:endParaRPr lang="en-US"/>
        </a:p>
      </dgm:t>
    </dgm:pt>
    <dgm:pt modelId="{B4718803-9F77-43EA-9D8E-69E144BC9548}" type="sibTrans" cxnId="{B4A0BB64-0F9B-490F-8E2F-F71CF8F76F01}">
      <dgm:prSet/>
      <dgm:spPr/>
      <dgm:t>
        <a:bodyPr/>
        <a:lstStyle/>
        <a:p>
          <a:endParaRPr lang="en-US"/>
        </a:p>
      </dgm:t>
    </dgm:pt>
    <dgm:pt modelId="{EA459D95-9DE4-4576-BDCF-1BB5F5767AE1}" type="pres">
      <dgm:prSet presAssocID="{04340AC9-13CB-49E5-A2AA-64855C439777}" presName="root" presStyleCnt="0">
        <dgm:presLayoutVars>
          <dgm:chMax/>
          <dgm:chPref/>
          <dgm:animLvl val="lvl"/>
        </dgm:presLayoutVars>
      </dgm:prSet>
      <dgm:spPr/>
    </dgm:pt>
    <dgm:pt modelId="{DC7C9145-D197-4D57-B2A1-A7DCF4D0CA6C}" type="pres">
      <dgm:prSet presAssocID="{04340AC9-13CB-49E5-A2AA-64855C439777}" presName="divider" presStyleLbl="fgAcc1" presStyleIdx="0" presStyleCnt="1"/>
      <dgm:spPr/>
    </dgm:pt>
    <dgm:pt modelId="{02ED69F1-B687-4144-A4BF-82F4E7D37382}" type="pres">
      <dgm:prSet presAssocID="{04340AC9-13CB-49E5-A2AA-64855C439777}" presName="nodes" presStyleCnt="0">
        <dgm:presLayoutVars>
          <dgm:chMax/>
          <dgm:chPref/>
          <dgm:animLvl val="lvl"/>
        </dgm:presLayoutVars>
      </dgm:prSet>
      <dgm:spPr/>
    </dgm:pt>
    <dgm:pt modelId="{1480DC99-901D-46B8-88AC-82B52336E662}" type="pres">
      <dgm:prSet presAssocID="{0B5224A1-47D6-4F29-A564-0197BDC5DBF6}" presName="composite" presStyleCnt="0"/>
      <dgm:spPr/>
    </dgm:pt>
    <dgm:pt modelId="{2A514A1F-C8C2-445F-8302-5F7A6F69E7E9}" type="pres">
      <dgm:prSet presAssocID="{0B5224A1-47D6-4F29-A564-0197BDC5DBF6}" presName="L1TextContainer" presStyleLbl="alignNode1" presStyleIdx="0" presStyleCnt="3">
        <dgm:presLayoutVars>
          <dgm:chMax val="1"/>
          <dgm:chPref val="1"/>
          <dgm:bulletEnabled val="1"/>
        </dgm:presLayoutVars>
      </dgm:prSet>
      <dgm:spPr/>
    </dgm:pt>
    <dgm:pt modelId="{3F5C8C7C-D4AE-41D6-9390-C1BFFD4CD435}" type="pres">
      <dgm:prSet presAssocID="{0B5224A1-47D6-4F29-A564-0197BDC5DBF6}" presName="L2TextContainerWrapper" presStyleCnt="0">
        <dgm:presLayoutVars>
          <dgm:bulletEnabled val="1"/>
        </dgm:presLayoutVars>
      </dgm:prSet>
      <dgm:spPr/>
    </dgm:pt>
    <dgm:pt modelId="{7965DCA4-8A9B-4BB7-8CF4-B18B54C9F021}" type="pres">
      <dgm:prSet presAssocID="{0B5224A1-47D6-4F29-A564-0197BDC5DBF6}" presName="L2TextContainer" presStyleLbl="bgAccFollowNode1" presStyleIdx="0" presStyleCnt="3"/>
      <dgm:spPr/>
    </dgm:pt>
    <dgm:pt modelId="{178BB4F4-1E8F-4E29-9BBE-123A95453ED3}" type="pres">
      <dgm:prSet presAssocID="{0B5224A1-47D6-4F29-A564-0197BDC5DBF6}" presName="FlexibleEmptyPlaceHolder" presStyleCnt="0"/>
      <dgm:spPr/>
    </dgm:pt>
    <dgm:pt modelId="{8EEE66A3-1BB4-4A60-97BC-2B997FD77F42}" type="pres">
      <dgm:prSet presAssocID="{0B5224A1-47D6-4F29-A564-0197BDC5DBF6}" presName="ConnectLine" presStyleLbl="sibTrans1D1" presStyleIdx="0" presStyleCnt="3"/>
      <dgm:spPr/>
    </dgm:pt>
    <dgm:pt modelId="{CDAF569F-7B4E-47AF-8F96-9EFF8ACAC0B2}" type="pres">
      <dgm:prSet presAssocID="{0B5224A1-47D6-4F29-A564-0197BDC5DBF6}" presName="ConnectorPoint" presStyleLbl="node1" presStyleIdx="0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A3AA0495-ADE2-49D3-8C71-CC8D31766A51}" type="pres">
      <dgm:prSet presAssocID="{0B5224A1-47D6-4F29-A564-0197BDC5DBF6}" presName="EmptyPlaceHolder" presStyleCnt="0"/>
      <dgm:spPr/>
    </dgm:pt>
    <dgm:pt modelId="{23479E8B-208D-43B9-ADC2-27283B136309}" type="pres">
      <dgm:prSet presAssocID="{5596A2F1-65C0-435B-8F00-F0B2A1FBE131}" presName="spaceBetweenRectangles" presStyleCnt="0"/>
      <dgm:spPr/>
    </dgm:pt>
    <dgm:pt modelId="{5B815F51-CFD3-49CF-A904-1DE31B5D0E39}" type="pres">
      <dgm:prSet presAssocID="{683F1932-85EE-4997-89AD-FDB66F233597}" presName="composite" presStyleCnt="0"/>
      <dgm:spPr/>
    </dgm:pt>
    <dgm:pt modelId="{491656B3-04A3-4784-84CD-9603BB76B7B5}" type="pres">
      <dgm:prSet presAssocID="{683F1932-85EE-4997-89AD-FDB66F233597}" presName="L1TextContainer" presStyleLbl="alignNode1" presStyleIdx="1" presStyleCnt="3">
        <dgm:presLayoutVars>
          <dgm:chMax val="1"/>
          <dgm:chPref val="1"/>
          <dgm:bulletEnabled val="1"/>
        </dgm:presLayoutVars>
      </dgm:prSet>
      <dgm:spPr/>
    </dgm:pt>
    <dgm:pt modelId="{91A0E2D3-A95C-4D6F-9FC2-196C603AE748}" type="pres">
      <dgm:prSet presAssocID="{683F1932-85EE-4997-89AD-FDB66F233597}" presName="L2TextContainerWrapper" presStyleCnt="0">
        <dgm:presLayoutVars>
          <dgm:bulletEnabled val="1"/>
        </dgm:presLayoutVars>
      </dgm:prSet>
      <dgm:spPr/>
    </dgm:pt>
    <dgm:pt modelId="{E4868355-9A15-4E72-90E7-26E12149F1E2}" type="pres">
      <dgm:prSet presAssocID="{683F1932-85EE-4997-89AD-FDB66F233597}" presName="L2TextContainer" presStyleLbl="bgAccFollowNode1" presStyleIdx="1" presStyleCnt="3"/>
      <dgm:spPr/>
    </dgm:pt>
    <dgm:pt modelId="{FBCEFAB6-6C29-4A4D-A5B0-542A89F09B48}" type="pres">
      <dgm:prSet presAssocID="{683F1932-85EE-4997-89AD-FDB66F233597}" presName="FlexibleEmptyPlaceHolder" presStyleCnt="0"/>
      <dgm:spPr/>
    </dgm:pt>
    <dgm:pt modelId="{E07129EB-1234-456C-AE07-7E54B1EB84D2}" type="pres">
      <dgm:prSet presAssocID="{683F1932-85EE-4997-89AD-FDB66F233597}" presName="ConnectLine" presStyleLbl="sibTrans1D1" presStyleIdx="1" presStyleCnt="3"/>
      <dgm:spPr/>
    </dgm:pt>
    <dgm:pt modelId="{D03D5945-76C2-469A-8A93-B3F7CB91749B}" type="pres">
      <dgm:prSet presAssocID="{683F1932-85EE-4997-89AD-FDB66F233597}" presName="ConnectorPoint" presStyleLbl="node1" presStyleIdx="1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323363FC-B246-476D-B4E3-58C1B054F482}" type="pres">
      <dgm:prSet presAssocID="{683F1932-85EE-4997-89AD-FDB66F233597}" presName="EmptyPlaceHolder" presStyleCnt="0"/>
      <dgm:spPr/>
    </dgm:pt>
    <dgm:pt modelId="{1EACCCC9-1542-42CA-8058-303FCDF436E6}" type="pres">
      <dgm:prSet presAssocID="{000EA48F-35CC-4735-BD58-ED8DAACD5308}" presName="spaceBetweenRectangles" presStyleCnt="0"/>
      <dgm:spPr/>
    </dgm:pt>
    <dgm:pt modelId="{EC34FBE3-34CE-400D-B56B-B06F650F69AE}" type="pres">
      <dgm:prSet presAssocID="{8D591DED-4D6B-476B-A4C3-EFDE898A0798}" presName="composite" presStyleCnt="0"/>
      <dgm:spPr/>
    </dgm:pt>
    <dgm:pt modelId="{AAB3A413-E6E4-4A60-AE5D-40AB72D6445D}" type="pres">
      <dgm:prSet presAssocID="{8D591DED-4D6B-476B-A4C3-EFDE898A0798}" presName="L1TextContainer" presStyleLbl="alignNode1" presStyleIdx="2" presStyleCnt="3">
        <dgm:presLayoutVars>
          <dgm:chMax val="1"/>
          <dgm:chPref val="1"/>
          <dgm:bulletEnabled val="1"/>
        </dgm:presLayoutVars>
      </dgm:prSet>
      <dgm:spPr/>
    </dgm:pt>
    <dgm:pt modelId="{AD3CAE1E-5B77-4185-BB44-F2FE89EFDA46}" type="pres">
      <dgm:prSet presAssocID="{8D591DED-4D6B-476B-A4C3-EFDE898A0798}" presName="L2TextContainerWrapper" presStyleCnt="0">
        <dgm:presLayoutVars>
          <dgm:bulletEnabled val="1"/>
        </dgm:presLayoutVars>
      </dgm:prSet>
      <dgm:spPr/>
    </dgm:pt>
    <dgm:pt modelId="{7012E98B-83CF-4102-BAB6-63840B05FD10}" type="pres">
      <dgm:prSet presAssocID="{8D591DED-4D6B-476B-A4C3-EFDE898A0798}" presName="L2TextContainer" presStyleLbl="bgAccFollowNode1" presStyleIdx="2" presStyleCnt="3"/>
      <dgm:spPr/>
    </dgm:pt>
    <dgm:pt modelId="{72AA1818-B2BF-4646-8C7B-BDD3562E3865}" type="pres">
      <dgm:prSet presAssocID="{8D591DED-4D6B-476B-A4C3-EFDE898A0798}" presName="FlexibleEmptyPlaceHolder" presStyleCnt="0"/>
      <dgm:spPr/>
    </dgm:pt>
    <dgm:pt modelId="{6508F30B-7EE6-43B2-9F23-19C9F3B9C990}" type="pres">
      <dgm:prSet presAssocID="{8D591DED-4D6B-476B-A4C3-EFDE898A0798}" presName="ConnectLine" presStyleLbl="sibTrans1D1" presStyleIdx="2" presStyleCnt="3"/>
      <dgm:spPr/>
    </dgm:pt>
    <dgm:pt modelId="{5F97CB5E-2A36-4A69-9B63-0101D99901FE}" type="pres">
      <dgm:prSet presAssocID="{8D591DED-4D6B-476B-A4C3-EFDE898A0798}" presName="ConnectorPoint" presStyleLbl="node1" presStyleIdx="2" presStyleCnt="3"/>
      <dgm:spPr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gm:spPr>
    </dgm:pt>
    <dgm:pt modelId="{46891644-378B-43EA-84B8-AAC1C93A2757}" type="pres">
      <dgm:prSet presAssocID="{8D591DED-4D6B-476B-A4C3-EFDE898A0798}" presName="EmptyPlaceHolder" presStyleCnt="0"/>
      <dgm:spPr/>
    </dgm:pt>
  </dgm:ptLst>
  <dgm:cxnLst>
    <dgm:cxn modelId="{2B613A23-EE70-4AE2-B408-2B2CDE01076A}" srcId="{683F1932-85EE-4997-89AD-FDB66F233597}" destId="{2B379261-828F-455C-AD03-E6A505FF0249}" srcOrd="1" destOrd="0" parTransId="{D3FB51CA-A8AF-4FEE-8113-83930785D0AF}" sibTransId="{C942AF9D-7205-4615-84CC-BB2AB481C2A2}"/>
    <dgm:cxn modelId="{66F68523-8BD5-466A-9441-D00FBFEF27B8}" srcId="{8D591DED-4D6B-476B-A4C3-EFDE898A0798}" destId="{556DFCDA-E314-44FA-9823-2ED045EE2634}" srcOrd="1" destOrd="0" parTransId="{D15C09ED-0ED8-4512-AD0E-0760BA03D162}" sibTransId="{53800BE3-B3A2-4E4B-8E77-AF752970E49F}"/>
    <dgm:cxn modelId="{3DA33C2A-7528-452C-8CA8-66E8E24D95F6}" type="presOf" srcId="{0B5224A1-47D6-4F29-A564-0197BDC5DBF6}" destId="{2A514A1F-C8C2-445F-8302-5F7A6F69E7E9}" srcOrd="0" destOrd="0" presId="urn:microsoft.com/office/officeart/2017/3/layout/HorizontalLabelsTimeline"/>
    <dgm:cxn modelId="{27A0DF41-D547-4B31-A501-D5328D63ED1C}" srcId="{683F1932-85EE-4997-89AD-FDB66F233597}" destId="{A1DED227-A6D5-42AE-BC2D-94CF27FFB450}" srcOrd="0" destOrd="0" parTransId="{517E1150-7940-4EC0-B9E1-D6606D1937FA}" sibTransId="{87585870-95E6-4DD4-A6DD-D55A47510CFB}"/>
    <dgm:cxn modelId="{5F609442-3191-4C77-9A55-AE82324BD6AE}" srcId="{0B5224A1-47D6-4F29-A564-0197BDC5DBF6}" destId="{76B0545F-C93B-4BE8-B5CC-7E35A3A68FA6}" srcOrd="2" destOrd="0" parTransId="{1D4E6883-2883-4E58-B6F5-D0E3094A8413}" sibTransId="{BAE555C4-F99E-4EA3-AC41-97EF9FF8AB2A}"/>
    <dgm:cxn modelId="{FF609944-8999-451B-9487-0AC662308440}" srcId="{04340AC9-13CB-49E5-A2AA-64855C439777}" destId="{8D591DED-4D6B-476B-A4C3-EFDE898A0798}" srcOrd="2" destOrd="0" parTransId="{315358BC-CC7A-495C-BE7A-289DDA2A9F64}" sibTransId="{2AA243E6-99AD-4790-80C0-C55C8FE35B76}"/>
    <dgm:cxn modelId="{452AD244-8166-4DC6-8C76-A77E486637CF}" srcId="{8D591DED-4D6B-476B-A4C3-EFDE898A0798}" destId="{1069BF59-46F2-4194-B2B4-914D6F9DAE68}" srcOrd="0" destOrd="0" parTransId="{02F84C38-5527-41BE-9548-2B47A4BCE53C}" sibTransId="{419166AD-1EB9-489C-869E-BE64C719BA3F}"/>
    <dgm:cxn modelId="{7E31B653-0480-4DF5-A384-316C9096F240}" type="presOf" srcId="{04340AC9-13CB-49E5-A2AA-64855C439777}" destId="{EA459D95-9DE4-4576-BDCF-1BB5F5767AE1}" srcOrd="0" destOrd="0" presId="urn:microsoft.com/office/officeart/2017/3/layout/HorizontalLabelsTimeline"/>
    <dgm:cxn modelId="{0054A958-7593-41E4-B012-77B804B82386}" type="presOf" srcId="{2B379261-828F-455C-AD03-E6A505FF0249}" destId="{E4868355-9A15-4E72-90E7-26E12149F1E2}" srcOrd="0" destOrd="1" presId="urn:microsoft.com/office/officeart/2017/3/layout/HorizontalLabelsTimeline"/>
    <dgm:cxn modelId="{B4A0BB64-0F9B-490F-8E2F-F71CF8F76F01}" srcId="{8D591DED-4D6B-476B-A4C3-EFDE898A0798}" destId="{DAD153DD-A92A-4B04-9071-953BA55C8568}" srcOrd="2" destOrd="0" parTransId="{91B741AD-54C6-43A5-AD92-354515F9184F}" sibTransId="{B4718803-9F77-43EA-9D8E-69E144BC9548}"/>
    <dgm:cxn modelId="{E2D5407A-36CE-4FDF-AD05-6E211226352D}" type="presOf" srcId="{34B7B199-7C85-40A3-AC5B-9E16B3AEF84C}" destId="{E4868355-9A15-4E72-90E7-26E12149F1E2}" srcOrd="0" destOrd="2" presId="urn:microsoft.com/office/officeart/2017/3/layout/HorizontalLabelsTimeline"/>
    <dgm:cxn modelId="{82264C7D-970B-41DB-BC27-32C457DBC2E0}" srcId="{0B5224A1-47D6-4F29-A564-0197BDC5DBF6}" destId="{E4F85216-B9DD-4DE8-A2E4-B219942CBB7C}" srcOrd="0" destOrd="0" parTransId="{2F1BDB14-BFF5-4F2B-A23C-A2A91E03B650}" sibTransId="{90A6757C-494D-4BCE-8A66-927EE57A4479}"/>
    <dgm:cxn modelId="{06599984-A087-4B83-A8F3-59F82E901FE3}" srcId="{0B5224A1-47D6-4F29-A564-0197BDC5DBF6}" destId="{07EFDBBF-96D6-440C-9281-F667589D6302}" srcOrd="1" destOrd="0" parTransId="{DE0A70F6-5F8F-4277-982E-2226A1D178E4}" sibTransId="{2BF89BC8-ABE5-45D9-8257-18D0FC60F568}"/>
    <dgm:cxn modelId="{B1CE198F-E1BF-41CC-B894-9236425D73B9}" type="presOf" srcId="{8D591DED-4D6B-476B-A4C3-EFDE898A0798}" destId="{AAB3A413-E6E4-4A60-AE5D-40AB72D6445D}" srcOrd="0" destOrd="0" presId="urn:microsoft.com/office/officeart/2017/3/layout/HorizontalLabelsTimeline"/>
    <dgm:cxn modelId="{8CBC5C9B-7E0F-4D9C-B69F-C6E3853F2C17}" type="presOf" srcId="{DAD153DD-A92A-4B04-9071-953BA55C8568}" destId="{7012E98B-83CF-4102-BAB6-63840B05FD10}" srcOrd="0" destOrd="2" presId="urn:microsoft.com/office/officeart/2017/3/layout/HorizontalLabelsTimeline"/>
    <dgm:cxn modelId="{F90392A3-FDA0-4267-80AD-3CE63C44FB0E}" type="presOf" srcId="{07EFDBBF-96D6-440C-9281-F667589D6302}" destId="{7965DCA4-8A9B-4BB7-8CF4-B18B54C9F021}" srcOrd="0" destOrd="1" presId="urn:microsoft.com/office/officeart/2017/3/layout/HorizontalLabelsTimeline"/>
    <dgm:cxn modelId="{E9A365AD-82DE-4A6E-921C-F536FFFBC5B4}" type="presOf" srcId="{E4F85216-B9DD-4DE8-A2E4-B219942CBB7C}" destId="{7965DCA4-8A9B-4BB7-8CF4-B18B54C9F021}" srcOrd="0" destOrd="0" presId="urn:microsoft.com/office/officeart/2017/3/layout/HorizontalLabelsTimeline"/>
    <dgm:cxn modelId="{71DCDEB0-C050-40CF-BFE2-72AF947A1025}" srcId="{04340AC9-13CB-49E5-A2AA-64855C439777}" destId="{0B5224A1-47D6-4F29-A564-0197BDC5DBF6}" srcOrd="0" destOrd="0" parTransId="{AA489978-E54F-45BD-B6D3-19143D7B33A3}" sibTransId="{5596A2F1-65C0-435B-8F00-F0B2A1FBE131}"/>
    <dgm:cxn modelId="{2BA0FEB3-6781-4BA8-A2E2-8DAFF55B7410}" srcId="{04340AC9-13CB-49E5-A2AA-64855C439777}" destId="{683F1932-85EE-4997-89AD-FDB66F233597}" srcOrd="1" destOrd="0" parTransId="{F804113F-BE3F-4AB5-8983-9583E96B0DE9}" sibTransId="{000EA48F-35CC-4735-BD58-ED8DAACD5308}"/>
    <dgm:cxn modelId="{1F92EFBC-5268-4B84-A613-2252B551AA0F}" type="presOf" srcId="{1069BF59-46F2-4194-B2B4-914D6F9DAE68}" destId="{7012E98B-83CF-4102-BAB6-63840B05FD10}" srcOrd="0" destOrd="0" presId="urn:microsoft.com/office/officeart/2017/3/layout/HorizontalLabelsTimeline"/>
    <dgm:cxn modelId="{4EFA7ABD-E3A7-42D9-9FF4-087E4AD71BDE}" type="presOf" srcId="{76B0545F-C93B-4BE8-B5CC-7E35A3A68FA6}" destId="{7965DCA4-8A9B-4BB7-8CF4-B18B54C9F021}" srcOrd="0" destOrd="2" presId="urn:microsoft.com/office/officeart/2017/3/layout/HorizontalLabelsTimeline"/>
    <dgm:cxn modelId="{147E41D3-5025-43A7-BF56-F75329648816}" srcId="{683F1932-85EE-4997-89AD-FDB66F233597}" destId="{34B7B199-7C85-40A3-AC5B-9E16B3AEF84C}" srcOrd="2" destOrd="0" parTransId="{1E80015E-326E-4271-B307-C86FDDE4AB11}" sibTransId="{B799B5B3-E24A-4DBA-BB92-8769602FB4F3}"/>
    <dgm:cxn modelId="{D9EA74D7-891B-41FD-8C46-4450A6A0EBBB}" type="presOf" srcId="{683F1932-85EE-4997-89AD-FDB66F233597}" destId="{491656B3-04A3-4784-84CD-9603BB76B7B5}" srcOrd="0" destOrd="0" presId="urn:microsoft.com/office/officeart/2017/3/layout/HorizontalLabelsTimeline"/>
    <dgm:cxn modelId="{0A14DCE4-3C8A-4385-90F0-1C8BB223093E}" type="presOf" srcId="{556DFCDA-E314-44FA-9823-2ED045EE2634}" destId="{7012E98B-83CF-4102-BAB6-63840B05FD10}" srcOrd="0" destOrd="1" presId="urn:microsoft.com/office/officeart/2017/3/layout/HorizontalLabelsTimeline"/>
    <dgm:cxn modelId="{5B820DFD-BA83-48FA-9FD8-2C19202476F7}" type="presOf" srcId="{A1DED227-A6D5-42AE-BC2D-94CF27FFB450}" destId="{E4868355-9A15-4E72-90E7-26E12149F1E2}" srcOrd="0" destOrd="0" presId="urn:microsoft.com/office/officeart/2017/3/layout/HorizontalLabelsTimeline"/>
    <dgm:cxn modelId="{65C39DBC-F3D9-4450-8C52-75B049603FF7}" type="presParOf" srcId="{EA459D95-9DE4-4576-BDCF-1BB5F5767AE1}" destId="{DC7C9145-D197-4D57-B2A1-A7DCF4D0CA6C}" srcOrd="0" destOrd="0" presId="urn:microsoft.com/office/officeart/2017/3/layout/HorizontalLabelsTimeline"/>
    <dgm:cxn modelId="{E7D7AA1A-6D00-4C5B-BC47-70D1323A5C18}" type="presParOf" srcId="{EA459D95-9DE4-4576-BDCF-1BB5F5767AE1}" destId="{02ED69F1-B687-4144-A4BF-82F4E7D37382}" srcOrd="1" destOrd="0" presId="urn:microsoft.com/office/officeart/2017/3/layout/HorizontalLabelsTimeline"/>
    <dgm:cxn modelId="{96F39ECD-930C-472C-B03D-F3916E595C64}" type="presParOf" srcId="{02ED69F1-B687-4144-A4BF-82F4E7D37382}" destId="{1480DC99-901D-46B8-88AC-82B52336E662}" srcOrd="0" destOrd="0" presId="urn:microsoft.com/office/officeart/2017/3/layout/HorizontalLabelsTimeline"/>
    <dgm:cxn modelId="{EFEB7FCA-6275-4D2D-92F9-9636E8E029F9}" type="presParOf" srcId="{1480DC99-901D-46B8-88AC-82B52336E662}" destId="{2A514A1F-C8C2-445F-8302-5F7A6F69E7E9}" srcOrd="0" destOrd="0" presId="urn:microsoft.com/office/officeart/2017/3/layout/HorizontalLabelsTimeline"/>
    <dgm:cxn modelId="{10F45920-61A7-4B2B-94BF-505950913FED}" type="presParOf" srcId="{1480DC99-901D-46B8-88AC-82B52336E662}" destId="{3F5C8C7C-D4AE-41D6-9390-C1BFFD4CD435}" srcOrd="1" destOrd="0" presId="urn:microsoft.com/office/officeart/2017/3/layout/HorizontalLabelsTimeline"/>
    <dgm:cxn modelId="{DE1FA5FD-8ECA-46FB-A43A-81044407E435}" type="presParOf" srcId="{3F5C8C7C-D4AE-41D6-9390-C1BFFD4CD435}" destId="{7965DCA4-8A9B-4BB7-8CF4-B18B54C9F021}" srcOrd="0" destOrd="0" presId="urn:microsoft.com/office/officeart/2017/3/layout/HorizontalLabelsTimeline"/>
    <dgm:cxn modelId="{662D79DD-EF70-49AB-8E6E-7A96E52D86DD}" type="presParOf" srcId="{3F5C8C7C-D4AE-41D6-9390-C1BFFD4CD435}" destId="{178BB4F4-1E8F-4E29-9BBE-123A95453ED3}" srcOrd="1" destOrd="0" presId="urn:microsoft.com/office/officeart/2017/3/layout/HorizontalLabelsTimeline"/>
    <dgm:cxn modelId="{FBE94711-68C1-45B7-8153-61ECEB3E5397}" type="presParOf" srcId="{1480DC99-901D-46B8-88AC-82B52336E662}" destId="{8EEE66A3-1BB4-4A60-97BC-2B997FD77F42}" srcOrd="2" destOrd="0" presId="urn:microsoft.com/office/officeart/2017/3/layout/HorizontalLabelsTimeline"/>
    <dgm:cxn modelId="{4D238ED7-648A-4D00-B5A0-239538F07DEB}" type="presParOf" srcId="{1480DC99-901D-46B8-88AC-82B52336E662}" destId="{CDAF569F-7B4E-47AF-8F96-9EFF8ACAC0B2}" srcOrd="3" destOrd="0" presId="urn:microsoft.com/office/officeart/2017/3/layout/HorizontalLabelsTimeline"/>
    <dgm:cxn modelId="{1A7B57F2-8AF0-425C-B00F-8F1695014075}" type="presParOf" srcId="{1480DC99-901D-46B8-88AC-82B52336E662}" destId="{A3AA0495-ADE2-49D3-8C71-CC8D31766A51}" srcOrd="4" destOrd="0" presId="urn:microsoft.com/office/officeart/2017/3/layout/HorizontalLabelsTimeline"/>
    <dgm:cxn modelId="{EC854498-8D92-48CD-959F-9667407573C7}" type="presParOf" srcId="{02ED69F1-B687-4144-A4BF-82F4E7D37382}" destId="{23479E8B-208D-43B9-ADC2-27283B136309}" srcOrd="1" destOrd="0" presId="urn:microsoft.com/office/officeart/2017/3/layout/HorizontalLabelsTimeline"/>
    <dgm:cxn modelId="{2066591E-AE13-49C1-A045-576BF63C1C43}" type="presParOf" srcId="{02ED69F1-B687-4144-A4BF-82F4E7D37382}" destId="{5B815F51-CFD3-49CF-A904-1DE31B5D0E39}" srcOrd="2" destOrd="0" presId="urn:microsoft.com/office/officeart/2017/3/layout/HorizontalLabelsTimeline"/>
    <dgm:cxn modelId="{85296713-361A-4D72-A18F-9B14824B0F14}" type="presParOf" srcId="{5B815F51-CFD3-49CF-A904-1DE31B5D0E39}" destId="{491656B3-04A3-4784-84CD-9603BB76B7B5}" srcOrd="0" destOrd="0" presId="urn:microsoft.com/office/officeart/2017/3/layout/HorizontalLabelsTimeline"/>
    <dgm:cxn modelId="{96CB65CF-31B5-4DB8-B5E9-C4D05188C834}" type="presParOf" srcId="{5B815F51-CFD3-49CF-A904-1DE31B5D0E39}" destId="{91A0E2D3-A95C-4D6F-9FC2-196C603AE748}" srcOrd="1" destOrd="0" presId="urn:microsoft.com/office/officeart/2017/3/layout/HorizontalLabelsTimeline"/>
    <dgm:cxn modelId="{EDF72265-AA45-450C-9486-5ABA279E244D}" type="presParOf" srcId="{91A0E2D3-A95C-4D6F-9FC2-196C603AE748}" destId="{E4868355-9A15-4E72-90E7-26E12149F1E2}" srcOrd="0" destOrd="0" presId="urn:microsoft.com/office/officeart/2017/3/layout/HorizontalLabelsTimeline"/>
    <dgm:cxn modelId="{B60EF895-CB61-459A-97D6-668D320AA76E}" type="presParOf" srcId="{91A0E2D3-A95C-4D6F-9FC2-196C603AE748}" destId="{FBCEFAB6-6C29-4A4D-A5B0-542A89F09B48}" srcOrd="1" destOrd="0" presId="urn:microsoft.com/office/officeart/2017/3/layout/HorizontalLabelsTimeline"/>
    <dgm:cxn modelId="{85F80935-86BF-4E09-A291-A31647EEA49D}" type="presParOf" srcId="{5B815F51-CFD3-49CF-A904-1DE31B5D0E39}" destId="{E07129EB-1234-456C-AE07-7E54B1EB84D2}" srcOrd="2" destOrd="0" presId="urn:microsoft.com/office/officeart/2017/3/layout/HorizontalLabelsTimeline"/>
    <dgm:cxn modelId="{D7EA253B-F089-4B2A-9FA1-021CFA24282D}" type="presParOf" srcId="{5B815F51-CFD3-49CF-A904-1DE31B5D0E39}" destId="{D03D5945-76C2-469A-8A93-B3F7CB91749B}" srcOrd="3" destOrd="0" presId="urn:microsoft.com/office/officeart/2017/3/layout/HorizontalLabelsTimeline"/>
    <dgm:cxn modelId="{668B58FC-487E-4CB1-8D68-42E937A19288}" type="presParOf" srcId="{5B815F51-CFD3-49CF-A904-1DE31B5D0E39}" destId="{323363FC-B246-476D-B4E3-58C1B054F482}" srcOrd="4" destOrd="0" presId="urn:microsoft.com/office/officeart/2017/3/layout/HorizontalLabelsTimeline"/>
    <dgm:cxn modelId="{12B5BE58-D5FA-4FBB-971E-28E53CCC01D5}" type="presParOf" srcId="{02ED69F1-B687-4144-A4BF-82F4E7D37382}" destId="{1EACCCC9-1542-42CA-8058-303FCDF436E6}" srcOrd="3" destOrd="0" presId="urn:microsoft.com/office/officeart/2017/3/layout/HorizontalLabelsTimeline"/>
    <dgm:cxn modelId="{75FD4EDA-399E-4A93-9AD7-ED25FD39722E}" type="presParOf" srcId="{02ED69F1-B687-4144-A4BF-82F4E7D37382}" destId="{EC34FBE3-34CE-400D-B56B-B06F650F69AE}" srcOrd="4" destOrd="0" presId="urn:microsoft.com/office/officeart/2017/3/layout/HorizontalLabelsTimeline"/>
    <dgm:cxn modelId="{735BE19D-F8C2-4B18-BB24-4FC4D4A0A16F}" type="presParOf" srcId="{EC34FBE3-34CE-400D-B56B-B06F650F69AE}" destId="{AAB3A413-E6E4-4A60-AE5D-40AB72D6445D}" srcOrd="0" destOrd="0" presId="urn:microsoft.com/office/officeart/2017/3/layout/HorizontalLabelsTimeline"/>
    <dgm:cxn modelId="{E3A7175C-F747-443B-BAC3-3D6F167E36E9}" type="presParOf" srcId="{EC34FBE3-34CE-400D-B56B-B06F650F69AE}" destId="{AD3CAE1E-5B77-4185-BB44-F2FE89EFDA46}" srcOrd="1" destOrd="0" presId="urn:microsoft.com/office/officeart/2017/3/layout/HorizontalLabelsTimeline"/>
    <dgm:cxn modelId="{91841B87-CD65-40D4-A411-95121EB2F245}" type="presParOf" srcId="{AD3CAE1E-5B77-4185-BB44-F2FE89EFDA46}" destId="{7012E98B-83CF-4102-BAB6-63840B05FD10}" srcOrd="0" destOrd="0" presId="urn:microsoft.com/office/officeart/2017/3/layout/HorizontalLabelsTimeline"/>
    <dgm:cxn modelId="{E3BA46EE-63A5-487C-B421-1F0A4D42A389}" type="presParOf" srcId="{AD3CAE1E-5B77-4185-BB44-F2FE89EFDA46}" destId="{72AA1818-B2BF-4646-8C7B-BDD3562E3865}" srcOrd="1" destOrd="0" presId="urn:microsoft.com/office/officeart/2017/3/layout/HorizontalLabelsTimeline"/>
    <dgm:cxn modelId="{B107B28E-9DF4-4EF2-939F-5452E89383F0}" type="presParOf" srcId="{EC34FBE3-34CE-400D-B56B-B06F650F69AE}" destId="{6508F30B-7EE6-43B2-9F23-19C9F3B9C990}" srcOrd="2" destOrd="0" presId="urn:microsoft.com/office/officeart/2017/3/layout/HorizontalLabelsTimeline"/>
    <dgm:cxn modelId="{94540108-16D7-4393-B10C-3B55BA1B0AA3}" type="presParOf" srcId="{EC34FBE3-34CE-400D-B56B-B06F650F69AE}" destId="{5F97CB5E-2A36-4A69-9B63-0101D99901FE}" srcOrd="3" destOrd="0" presId="urn:microsoft.com/office/officeart/2017/3/layout/HorizontalLabelsTimeline"/>
    <dgm:cxn modelId="{538E6167-9A11-4CF6-8123-51D37E87C4D1}" type="presParOf" srcId="{EC34FBE3-34CE-400D-B56B-B06F650F69AE}" destId="{46891644-378B-43EA-84B8-AAC1C93A2757}" srcOrd="4" destOrd="0" presId="urn:microsoft.com/office/officeart/2017/3/layout/HorizontalLabels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27ADBCF-1175-4DC2-B07F-3E4FC816F1F1}" type="doc">
      <dgm:prSet loTypeId="urn:microsoft.com/office/officeart/2005/8/layout/list1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79527A9-B82E-4F77-9011-C1D2F726CC4A}">
      <dgm:prSet/>
      <dgm:spPr/>
      <dgm:t>
        <a:bodyPr/>
        <a:lstStyle/>
        <a:p>
          <a:r>
            <a:rPr lang="en-US" b="1" i="0"/>
            <a:t>Standardization</a:t>
          </a:r>
          <a:r>
            <a:rPr lang="en-US" b="0" i="0"/>
            <a:t>:</a:t>
          </a:r>
          <a:endParaRPr lang="en-US"/>
        </a:p>
      </dgm:t>
    </dgm:pt>
    <dgm:pt modelId="{BD0BF57E-2156-4600-B501-C52453B46F75}" type="parTrans" cxnId="{27E82714-CFFF-4DF3-972F-A59F0AF73E8C}">
      <dgm:prSet/>
      <dgm:spPr/>
      <dgm:t>
        <a:bodyPr/>
        <a:lstStyle/>
        <a:p>
          <a:endParaRPr lang="en-US"/>
        </a:p>
      </dgm:t>
    </dgm:pt>
    <dgm:pt modelId="{A7FC2216-9728-4102-84CF-C7910A687167}" type="sibTrans" cxnId="{27E82714-CFFF-4DF3-972F-A59F0AF73E8C}">
      <dgm:prSet/>
      <dgm:spPr/>
      <dgm:t>
        <a:bodyPr/>
        <a:lstStyle/>
        <a:p>
          <a:endParaRPr lang="en-US"/>
        </a:p>
      </dgm:t>
    </dgm:pt>
    <dgm:pt modelId="{412B3111-D059-4A79-AD52-48E7DC3D8F99}">
      <dgm:prSet/>
      <dgm:spPr/>
      <dgm:t>
        <a:bodyPr/>
        <a:lstStyle/>
        <a:p>
          <a:r>
            <a:rPr lang="en-US" b="0" i="0"/>
            <a:t>Loads </a:t>
          </a:r>
          <a:r>
            <a:rPr lang="en-US"/>
            <a:t>audio</a:t>
          </a:r>
          <a:r>
            <a:rPr lang="en-US" b="0" i="0"/>
            <a:t> and converts </a:t>
          </a:r>
          <a:r>
            <a:rPr lang="en-US"/>
            <a:t>it to</a:t>
          </a:r>
          <a:r>
            <a:rPr lang="en-US" b="0" i="0"/>
            <a:t> mono</a:t>
          </a:r>
          <a:endParaRPr lang="en-US"/>
        </a:p>
      </dgm:t>
    </dgm:pt>
    <dgm:pt modelId="{1A0627B6-2B55-404C-91FF-595EF64C88A3}" type="parTrans" cxnId="{E598ED5E-C124-46D2-A894-ED8E75B61216}">
      <dgm:prSet/>
      <dgm:spPr/>
      <dgm:t>
        <a:bodyPr/>
        <a:lstStyle/>
        <a:p>
          <a:endParaRPr lang="en-US"/>
        </a:p>
      </dgm:t>
    </dgm:pt>
    <dgm:pt modelId="{9DB3B1BC-7CE6-4A4F-95B9-3B3DE04030B1}" type="sibTrans" cxnId="{E598ED5E-C124-46D2-A894-ED8E75B61216}">
      <dgm:prSet/>
      <dgm:spPr/>
      <dgm:t>
        <a:bodyPr/>
        <a:lstStyle/>
        <a:p>
          <a:endParaRPr lang="en-US"/>
        </a:p>
      </dgm:t>
    </dgm:pt>
    <dgm:pt modelId="{2D3578A7-9CCE-4CF0-8B1B-5E2A5BC83C48}">
      <dgm:prSet/>
      <dgm:spPr/>
      <dgm:t>
        <a:bodyPr/>
        <a:lstStyle/>
        <a:p>
          <a:r>
            <a:rPr lang="en-US" b="0" i="0"/>
            <a:t>Resamples to target sample rate </a:t>
          </a:r>
          <a:r>
            <a:rPr lang="en-US"/>
            <a:t>of </a:t>
          </a:r>
          <a:r>
            <a:rPr lang="en-US" b="0" i="0"/>
            <a:t>32000 Hz</a:t>
          </a:r>
          <a:endParaRPr lang="en-US"/>
        </a:p>
      </dgm:t>
    </dgm:pt>
    <dgm:pt modelId="{31F4A101-6A9F-462B-9DAB-FC69FE492668}" type="parTrans" cxnId="{4DD93F62-D006-4560-A87D-638488311267}">
      <dgm:prSet/>
      <dgm:spPr/>
      <dgm:t>
        <a:bodyPr/>
        <a:lstStyle/>
        <a:p>
          <a:endParaRPr lang="en-US"/>
        </a:p>
      </dgm:t>
    </dgm:pt>
    <dgm:pt modelId="{A75EEC6C-26BB-4D29-891D-65999F70DE67}" type="sibTrans" cxnId="{4DD93F62-D006-4560-A87D-638488311267}">
      <dgm:prSet/>
      <dgm:spPr/>
      <dgm:t>
        <a:bodyPr/>
        <a:lstStyle/>
        <a:p>
          <a:endParaRPr lang="en-US"/>
        </a:p>
      </dgm:t>
    </dgm:pt>
    <dgm:pt modelId="{F2AEB7EE-BBBA-48ED-B46F-64E0F1F601E7}">
      <dgm:prSet/>
      <dgm:spPr/>
      <dgm:t>
        <a:bodyPr/>
        <a:lstStyle/>
        <a:p>
          <a:r>
            <a:rPr lang="en-US" b="0" i="0"/>
            <a:t>Trims silence from audio files</a:t>
          </a:r>
          <a:endParaRPr lang="en-US"/>
        </a:p>
      </dgm:t>
    </dgm:pt>
    <dgm:pt modelId="{070277BE-91B3-41A0-96A4-40F624EFDA86}" type="parTrans" cxnId="{FB8E09BB-20EC-4092-A0BE-CB981C614662}">
      <dgm:prSet/>
      <dgm:spPr/>
      <dgm:t>
        <a:bodyPr/>
        <a:lstStyle/>
        <a:p>
          <a:endParaRPr lang="en-US"/>
        </a:p>
      </dgm:t>
    </dgm:pt>
    <dgm:pt modelId="{9D44965C-9C26-48C5-8997-206D5E8A2DE1}" type="sibTrans" cxnId="{FB8E09BB-20EC-4092-A0BE-CB981C614662}">
      <dgm:prSet/>
      <dgm:spPr/>
      <dgm:t>
        <a:bodyPr/>
        <a:lstStyle/>
        <a:p>
          <a:endParaRPr lang="en-US"/>
        </a:p>
      </dgm:t>
    </dgm:pt>
    <dgm:pt modelId="{92A60CB0-4308-4D70-BDD4-8041967819DD}">
      <dgm:prSet/>
      <dgm:spPr/>
      <dgm:t>
        <a:bodyPr/>
        <a:lstStyle/>
        <a:p>
          <a:r>
            <a:rPr lang="en-US" b="1" i="0"/>
            <a:t>Length Normalization</a:t>
          </a:r>
          <a:r>
            <a:rPr lang="en-US" b="0" i="0"/>
            <a:t>:</a:t>
          </a:r>
          <a:endParaRPr lang="en-US"/>
        </a:p>
      </dgm:t>
    </dgm:pt>
    <dgm:pt modelId="{BDD328BA-F9C3-4672-9C9C-60846234EF49}" type="parTrans" cxnId="{A3EB8CC2-7BD8-4DC9-A0BA-A652102DB9BA}">
      <dgm:prSet/>
      <dgm:spPr/>
      <dgm:t>
        <a:bodyPr/>
        <a:lstStyle/>
        <a:p>
          <a:endParaRPr lang="en-US"/>
        </a:p>
      </dgm:t>
    </dgm:pt>
    <dgm:pt modelId="{617FCD7B-A7FB-4CCE-9495-C4DA01D11C67}" type="sibTrans" cxnId="{A3EB8CC2-7BD8-4DC9-A0BA-A652102DB9BA}">
      <dgm:prSet/>
      <dgm:spPr/>
      <dgm:t>
        <a:bodyPr/>
        <a:lstStyle/>
        <a:p>
          <a:endParaRPr lang="en-US"/>
        </a:p>
      </dgm:t>
    </dgm:pt>
    <dgm:pt modelId="{5E216EE2-ED09-4845-B979-6891C2FA4A90}">
      <dgm:prSet/>
      <dgm:spPr/>
      <dgm:t>
        <a:bodyPr/>
        <a:lstStyle/>
        <a:p>
          <a:r>
            <a:rPr lang="en-US" b="0" i="0"/>
            <a:t>Pads short audio with silence or truncates long audio to fixed length (10 seconds default)</a:t>
          </a:r>
          <a:endParaRPr lang="en-US"/>
        </a:p>
      </dgm:t>
    </dgm:pt>
    <dgm:pt modelId="{D1EDC92C-7F8C-442E-97B4-110A081AC9CF}" type="parTrans" cxnId="{006353A5-4A15-4AAB-B435-F958469AC52B}">
      <dgm:prSet/>
      <dgm:spPr/>
      <dgm:t>
        <a:bodyPr/>
        <a:lstStyle/>
        <a:p>
          <a:endParaRPr lang="en-US"/>
        </a:p>
      </dgm:t>
    </dgm:pt>
    <dgm:pt modelId="{F61B1A65-1862-497E-8DAA-A4137506DEBD}" type="sibTrans" cxnId="{006353A5-4A15-4AAB-B435-F958469AC52B}">
      <dgm:prSet/>
      <dgm:spPr/>
      <dgm:t>
        <a:bodyPr/>
        <a:lstStyle/>
        <a:p>
          <a:endParaRPr lang="en-US"/>
        </a:p>
      </dgm:t>
    </dgm:pt>
    <dgm:pt modelId="{044AD45E-B359-4E2C-BA2F-911B66867DEF}">
      <dgm:prSet/>
      <dgm:spPr/>
      <dgm:t>
        <a:bodyPr/>
        <a:lstStyle/>
        <a:p>
          <a:r>
            <a:rPr lang="en-US" b="0" i="0"/>
            <a:t>Ensures all examples have consistent dimensions for batch processing</a:t>
          </a:r>
          <a:endParaRPr lang="en-US"/>
        </a:p>
      </dgm:t>
    </dgm:pt>
    <dgm:pt modelId="{2A0FCB5E-10AD-4E13-B7FF-606E57FB9EED}" type="parTrans" cxnId="{063B054D-E80F-4E35-8BED-6CC52C7351D1}">
      <dgm:prSet/>
      <dgm:spPr/>
      <dgm:t>
        <a:bodyPr/>
        <a:lstStyle/>
        <a:p>
          <a:endParaRPr lang="en-US"/>
        </a:p>
      </dgm:t>
    </dgm:pt>
    <dgm:pt modelId="{15114B96-BCE2-457A-AB61-314FC01C05D5}" type="sibTrans" cxnId="{063B054D-E80F-4E35-8BED-6CC52C7351D1}">
      <dgm:prSet/>
      <dgm:spPr/>
      <dgm:t>
        <a:bodyPr/>
        <a:lstStyle/>
        <a:p>
          <a:endParaRPr lang="en-US"/>
        </a:p>
      </dgm:t>
    </dgm:pt>
    <dgm:pt modelId="{D6FF80BB-EC34-497A-B395-F43F64DDBCF1}">
      <dgm:prSet/>
      <dgm:spPr/>
      <dgm:t>
        <a:bodyPr/>
        <a:lstStyle/>
        <a:p>
          <a:r>
            <a:rPr lang="en-US" b="1" i="0"/>
            <a:t>Amplitude Normalization</a:t>
          </a:r>
          <a:r>
            <a:rPr lang="en-US" b="0" i="0"/>
            <a:t>:</a:t>
          </a:r>
          <a:endParaRPr lang="en-US"/>
        </a:p>
      </dgm:t>
    </dgm:pt>
    <dgm:pt modelId="{07615171-1702-4454-8D61-C34909960DA5}" type="parTrans" cxnId="{ED0A54AE-2575-4153-8500-E397E54D02CB}">
      <dgm:prSet/>
      <dgm:spPr/>
      <dgm:t>
        <a:bodyPr/>
        <a:lstStyle/>
        <a:p>
          <a:endParaRPr lang="en-US"/>
        </a:p>
      </dgm:t>
    </dgm:pt>
    <dgm:pt modelId="{B4DF82CB-57B2-4C8A-BB5B-AC2EEAEA66B1}" type="sibTrans" cxnId="{ED0A54AE-2575-4153-8500-E397E54D02CB}">
      <dgm:prSet/>
      <dgm:spPr/>
      <dgm:t>
        <a:bodyPr/>
        <a:lstStyle/>
        <a:p>
          <a:endParaRPr lang="en-US"/>
        </a:p>
      </dgm:t>
    </dgm:pt>
    <dgm:pt modelId="{9EDC1516-4D80-434A-ADAF-F820E1CE9CE6}">
      <dgm:prSet/>
      <dgm:spPr/>
      <dgm:t>
        <a:bodyPr/>
        <a:lstStyle/>
        <a:p>
          <a:r>
            <a:rPr lang="en-US" b="0" i="0"/>
            <a:t>Uses </a:t>
          </a:r>
          <a:r>
            <a:rPr lang="en-US" b="0" i="0">
              <a:hlinkClick xmlns:r="http://schemas.openxmlformats.org/officeDocument/2006/relationships" r:id="rId1"/>
            </a:rPr>
            <a:t>librosa.util.normalize</a:t>
          </a:r>
          <a:r>
            <a:rPr lang="en-US" b="0" i="0"/>
            <a:t> to standardize audio volume</a:t>
          </a:r>
          <a:endParaRPr lang="en-US"/>
        </a:p>
      </dgm:t>
    </dgm:pt>
    <dgm:pt modelId="{EF72D6AE-FD53-463A-91D5-269854870DA3}" type="parTrans" cxnId="{1921C445-57D3-4E6E-A2A0-D92A9E3B085A}">
      <dgm:prSet/>
      <dgm:spPr/>
      <dgm:t>
        <a:bodyPr/>
        <a:lstStyle/>
        <a:p>
          <a:endParaRPr lang="en-US"/>
        </a:p>
      </dgm:t>
    </dgm:pt>
    <dgm:pt modelId="{3100AE57-0135-46F0-8C2C-57991E82D0F8}" type="sibTrans" cxnId="{1921C445-57D3-4E6E-A2A0-D92A9E3B085A}">
      <dgm:prSet/>
      <dgm:spPr/>
      <dgm:t>
        <a:bodyPr/>
        <a:lstStyle/>
        <a:p>
          <a:endParaRPr lang="en-US"/>
        </a:p>
      </dgm:t>
    </dgm:pt>
    <dgm:pt modelId="{35E10C73-92B1-4CD2-A402-5D76A653260B}">
      <dgm:prSet/>
      <dgm:spPr/>
      <dgm:t>
        <a:bodyPr/>
        <a:lstStyle/>
        <a:p>
          <a:r>
            <a:rPr lang="en-US" b="1"/>
            <a:t>4. Model Integration:</a:t>
          </a:r>
          <a:endParaRPr lang="en-US"/>
        </a:p>
      </dgm:t>
    </dgm:pt>
    <dgm:pt modelId="{364D9F11-748B-4960-A918-5FFD47814A78}" type="parTrans" cxnId="{19DDAB03-0707-4BB1-923C-764A3A60890E}">
      <dgm:prSet/>
      <dgm:spPr/>
      <dgm:t>
        <a:bodyPr/>
        <a:lstStyle/>
        <a:p>
          <a:endParaRPr lang="en-US"/>
        </a:p>
      </dgm:t>
    </dgm:pt>
    <dgm:pt modelId="{5C67BDA5-3D93-4C3A-8B9D-9A638EC6194B}" type="sibTrans" cxnId="{19DDAB03-0707-4BB1-923C-764A3A60890E}">
      <dgm:prSet/>
      <dgm:spPr/>
      <dgm:t>
        <a:bodyPr/>
        <a:lstStyle/>
        <a:p>
          <a:endParaRPr lang="en-US"/>
        </a:p>
      </dgm:t>
    </dgm:pt>
    <dgm:pt modelId="{0B12C5A3-325D-4B25-8B92-A09FBDFD080B}">
      <dgm:prSet/>
      <dgm:spPr/>
      <dgm:t>
        <a:bodyPr/>
        <a:lstStyle/>
        <a:p>
          <a:r>
            <a:rPr lang="en-US" b="0" i="0"/>
            <a:t>Handle MusicGen's multi-codebook architecture (4 codebooks)</a:t>
          </a:r>
          <a:endParaRPr lang="en-US"/>
        </a:p>
      </dgm:t>
    </dgm:pt>
    <dgm:pt modelId="{50BAEF6A-99DD-42A9-8EF5-E1E81BB35FFB}" type="parTrans" cxnId="{86A827F0-BC75-4070-8DDD-FD1C3F5B8610}">
      <dgm:prSet/>
      <dgm:spPr/>
      <dgm:t>
        <a:bodyPr/>
        <a:lstStyle/>
        <a:p>
          <a:endParaRPr lang="en-US"/>
        </a:p>
      </dgm:t>
    </dgm:pt>
    <dgm:pt modelId="{E882139F-D3FB-49AC-9002-219B3DEF953D}" type="sibTrans" cxnId="{86A827F0-BC75-4070-8DDD-FD1C3F5B8610}">
      <dgm:prSet/>
      <dgm:spPr/>
      <dgm:t>
        <a:bodyPr/>
        <a:lstStyle/>
        <a:p>
          <a:endParaRPr lang="en-US"/>
        </a:p>
      </dgm:t>
    </dgm:pt>
    <dgm:pt modelId="{802F40DB-2FF4-2E4C-B29E-106D69D35FBB}" type="pres">
      <dgm:prSet presAssocID="{327ADBCF-1175-4DC2-B07F-3E4FC816F1F1}" presName="linear" presStyleCnt="0">
        <dgm:presLayoutVars>
          <dgm:dir/>
          <dgm:animLvl val="lvl"/>
          <dgm:resizeHandles val="exact"/>
        </dgm:presLayoutVars>
      </dgm:prSet>
      <dgm:spPr/>
    </dgm:pt>
    <dgm:pt modelId="{D4033757-DE31-9F4F-A423-8BDB258527E6}" type="pres">
      <dgm:prSet presAssocID="{E79527A9-B82E-4F77-9011-C1D2F726CC4A}" presName="parentLin" presStyleCnt="0"/>
      <dgm:spPr/>
    </dgm:pt>
    <dgm:pt modelId="{F86D3FD4-D052-4046-ACD1-FBC4EEF80B9C}" type="pres">
      <dgm:prSet presAssocID="{E79527A9-B82E-4F77-9011-C1D2F726CC4A}" presName="parentLeftMargin" presStyleLbl="node1" presStyleIdx="0" presStyleCnt="4"/>
      <dgm:spPr/>
    </dgm:pt>
    <dgm:pt modelId="{42D8AD9D-8339-C748-9971-9AF5B74E63F7}" type="pres">
      <dgm:prSet presAssocID="{E79527A9-B82E-4F77-9011-C1D2F726CC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6440D79-2293-0547-B0C5-3C79CEDAF77B}" type="pres">
      <dgm:prSet presAssocID="{E79527A9-B82E-4F77-9011-C1D2F726CC4A}" presName="negativeSpace" presStyleCnt="0"/>
      <dgm:spPr/>
    </dgm:pt>
    <dgm:pt modelId="{721A6EAE-014C-2044-8F50-481A922F7AC3}" type="pres">
      <dgm:prSet presAssocID="{E79527A9-B82E-4F77-9011-C1D2F726CC4A}" presName="childText" presStyleLbl="conFgAcc1" presStyleIdx="0" presStyleCnt="4">
        <dgm:presLayoutVars>
          <dgm:bulletEnabled val="1"/>
        </dgm:presLayoutVars>
      </dgm:prSet>
      <dgm:spPr/>
    </dgm:pt>
    <dgm:pt modelId="{DB19B36D-02CD-F644-9B88-BEEDCFD4EFD1}" type="pres">
      <dgm:prSet presAssocID="{A7FC2216-9728-4102-84CF-C7910A687167}" presName="spaceBetweenRectangles" presStyleCnt="0"/>
      <dgm:spPr/>
    </dgm:pt>
    <dgm:pt modelId="{7EEC990A-F294-6443-BA16-8B9B1E072609}" type="pres">
      <dgm:prSet presAssocID="{92A60CB0-4308-4D70-BDD4-8041967819DD}" presName="parentLin" presStyleCnt="0"/>
      <dgm:spPr/>
    </dgm:pt>
    <dgm:pt modelId="{272727D2-43CA-BE44-AD19-3B7A94835414}" type="pres">
      <dgm:prSet presAssocID="{92A60CB0-4308-4D70-BDD4-8041967819DD}" presName="parentLeftMargin" presStyleLbl="node1" presStyleIdx="0" presStyleCnt="4"/>
      <dgm:spPr/>
    </dgm:pt>
    <dgm:pt modelId="{37BCFBEA-C7BB-D84A-9920-9DE24F97B22C}" type="pres">
      <dgm:prSet presAssocID="{92A60CB0-4308-4D70-BDD4-8041967819D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9C8CD99-2844-2945-805D-055704D0DBBB}" type="pres">
      <dgm:prSet presAssocID="{92A60CB0-4308-4D70-BDD4-8041967819DD}" presName="negativeSpace" presStyleCnt="0"/>
      <dgm:spPr/>
    </dgm:pt>
    <dgm:pt modelId="{FD0A369F-B71B-3041-94FD-D4CB9A2261E2}" type="pres">
      <dgm:prSet presAssocID="{92A60CB0-4308-4D70-BDD4-8041967819DD}" presName="childText" presStyleLbl="conFgAcc1" presStyleIdx="1" presStyleCnt="4">
        <dgm:presLayoutVars>
          <dgm:bulletEnabled val="1"/>
        </dgm:presLayoutVars>
      </dgm:prSet>
      <dgm:spPr/>
    </dgm:pt>
    <dgm:pt modelId="{4505C04B-2B64-F443-9CC2-071EDE4EE345}" type="pres">
      <dgm:prSet presAssocID="{617FCD7B-A7FB-4CCE-9495-C4DA01D11C67}" presName="spaceBetweenRectangles" presStyleCnt="0"/>
      <dgm:spPr/>
    </dgm:pt>
    <dgm:pt modelId="{28F5CDEC-6F11-5D46-8ECF-BEF9A15D3C06}" type="pres">
      <dgm:prSet presAssocID="{D6FF80BB-EC34-497A-B395-F43F64DDBCF1}" presName="parentLin" presStyleCnt="0"/>
      <dgm:spPr/>
    </dgm:pt>
    <dgm:pt modelId="{291F5D45-28DA-0B42-B579-053412ECE3FE}" type="pres">
      <dgm:prSet presAssocID="{D6FF80BB-EC34-497A-B395-F43F64DDBCF1}" presName="parentLeftMargin" presStyleLbl="node1" presStyleIdx="1" presStyleCnt="4"/>
      <dgm:spPr/>
    </dgm:pt>
    <dgm:pt modelId="{C55E6A60-D9D2-2A4F-8193-79D125F8BDD1}" type="pres">
      <dgm:prSet presAssocID="{D6FF80BB-EC34-497A-B395-F43F64DDBCF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915D114-0F40-EA4F-BE62-7B4945CFE486}" type="pres">
      <dgm:prSet presAssocID="{D6FF80BB-EC34-497A-B395-F43F64DDBCF1}" presName="negativeSpace" presStyleCnt="0"/>
      <dgm:spPr/>
    </dgm:pt>
    <dgm:pt modelId="{B3966CFE-08C9-6146-AFFA-6CFDA2CC95F3}" type="pres">
      <dgm:prSet presAssocID="{D6FF80BB-EC34-497A-B395-F43F64DDBCF1}" presName="childText" presStyleLbl="conFgAcc1" presStyleIdx="2" presStyleCnt="4">
        <dgm:presLayoutVars>
          <dgm:bulletEnabled val="1"/>
        </dgm:presLayoutVars>
      </dgm:prSet>
      <dgm:spPr/>
    </dgm:pt>
    <dgm:pt modelId="{89545D72-0BAD-2A40-A446-95355709AF6A}" type="pres">
      <dgm:prSet presAssocID="{B4DF82CB-57B2-4C8A-BB5B-AC2EEAEA66B1}" presName="spaceBetweenRectangles" presStyleCnt="0"/>
      <dgm:spPr/>
    </dgm:pt>
    <dgm:pt modelId="{AE41DFA7-32ED-EF47-BF7F-CB7BA579D23B}" type="pres">
      <dgm:prSet presAssocID="{35E10C73-92B1-4CD2-A402-5D76A653260B}" presName="parentLin" presStyleCnt="0"/>
      <dgm:spPr/>
    </dgm:pt>
    <dgm:pt modelId="{732CCF9D-FBDB-874A-A084-C25B1116B30C}" type="pres">
      <dgm:prSet presAssocID="{35E10C73-92B1-4CD2-A402-5D76A653260B}" presName="parentLeftMargin" presStyleLbl="node1" presStyleIdx="2" presStyleCnt="4"/>
      <dgm:spPr/>
    </dgm:pt>
    <dgm:pt modelId="{96F6B393-58D5-F741-8EFB-74DEA448CE98}" type="pres">
      <dgm:prSet presAssocID="{35E10C73-92B1-4CD2-A402-5D76A653260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2291C8EC-605B-0645-A86D-D64FD0F21D99}" type="pres">
      <dgm:prSet presAssocID="{35E10C73-92B1-4CD2-A402-5D76A653260B}" presName="negativeSpace" presStyleCnt="0"/>
      <dgm:spPr/>
    </dgm:pt>
    <dgm:pt modelId="{1A7C6B5C-8754-DA47-BF37-F5ED8E879E76}" type="pres">
      <dgm:prSet presAssocID="{35E10C73-92B1-4CD2-A402-5D76A653260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9DDAB03-0707-4BB1-923C-764A3A60890E}" srcId="{327ADBCF-1175-4DC2-B07F-3E4FC816F1F1}" destId="{35E10C73-92B1-4CD2-A402-5D76A653260B}" srcOrd="3" destOrd="0" parTransId="{364D9F11-748B-4960-A918-5FFD47814A78}" sibTransId="{5C67BDA5-3D93-4C3A-8B9D-9A638EC6194B}"/>
    <dgm:cxn modelId="{EBE40213-2CDC-CE44-BEC7-3C5FE428F7D7}" type="presOf" srcId="{412B3111-D059-4A79-AD52-48E7DC3D8F99}" destId="{721A6EAE-014C-2044-8F50-481A922F7AC3}" srcOrd="0" destOrd="0" presId="urn:microsoft.com/office/officeart/2005/8/layout/list1"/>
    <dgm:cxn modelId="{27E82714-CFFF-4DF3-972F-A59F0AF73E8C}" srcId="{327ADBCF-1175-4DC2-B07F-3E4FC816F1F1}" destId="{E79527A9-B82E-4F77-9011-C1D2F726CC4A}" srcOrd="0" destOrd="0" parTransId="{BD0BF57E-2156-4600-B501-C52453B46F75}" sibTransId="{A7FC2216-9728-4102-84CF-C7910A687167}"/>
    <dgm:cxn modelId="{A558531A-CA45-D142-A09E-4507FE9C429C}" type="presOf" srcId="{044AD45E-B359-4E2C-BA2F-911B66867DEF}" destId="{FD0A369F-B71B-3041-94FD-D4CB9A2261E2}" srcOrd="0" destOrd="1" presId="urn:microsoft.com/office/officeart/2005/8/layout/list1"/>
    <dgm:cxn modelId="{7352352C-5238-6E41-93D1-AA030C821208}" type="presOf" srcId="{E79527A9-B82E-4F77-9011-C1D2F726CC4A}" destId="{F86D3FD4-D052-4046-ACD1-FBC4EEF80B9C}" srcOrd="0" destOrd="0" presId="urn:microsoft.com/office/officeart/2005/8/layout/list1"/>
    <dgm:cxn modelId="{14AF1632-C3F7-5841-8088-946C11AF6E03}" type="presOf" srcId="{9EDC1516-4D80-434A-ADAF-F820E1CE9CE6}" destId="{B3966CFE-08C9-6146-AFFA-6CFDA2CC95F3}" srcOrd="0" destOrd="0" presId="urn:microsoft.com/office/officeart/2005/8/layout/list1"/>
    <dgm:cxn modelId="{42501732-D0D0-5342-B1BD-1E6E912B990D}" type="presOf" srcId="{5E216EE2-ED09-4845-B979-6891C2FA4A90}" destId="{FD0A369F-B71B-3041-94FD-D4CB9A2261E2}" srcOrd="0" destOrd="0" presId="urn:microsoft.com/office/officeart/2005/8/layout/list1"/>
    <dgm:cxn modelId="{1921C445-57D3-4E6E-A2A0-D92A9E3B085A}" srcId="{D6FF80BB-EC34-497A-B395-F43F64DDBCF1}" destId="{9EDC1516-4D80-434A-ADAF-F820E1CE9CE6}" srcOrd="0" destOrd="0" parTransId="{EF72D6AE-FD53-463A-91D5-269854870DA3}" sibTransId="{3100AE57-0135-46F0-8C2C-57991E82D0F8}"/>
    <dgm:cxn modelId="{063B054D-E80F-4E35-8BED-6CC52C7351D1}" srcId="{92A60CB0-4308-4D70-BDD4-8041967819DD}" destId="{044AD45E-B359-4E2C-BA2F-911B66867DEF}" srcOrd="1" destOrd="0" parTransId="{2A0FCB5E-10AD-4E13-B7FF-606E57FB9EED}" sibTransId="{15114B96-BCE2-457A-AB61-314FC01C05D5}"/>
    <dgm:cxn modelId="{6388C657-5356-AA46-B640-78DBE3E7FF2A}" type="presOf" srcId="{92A60CB0-4308-4D70-BDD4-8041967819DD}" destId="{37BCFBEA-C7BB-D84A-9920-9DE24F97B22C}" srcOrd="1" destOrd="0" presId="urn:microsoft.com/office/officeart/2005/8/layout/list1"/>
    <dgm:cxn modelId="{E598ED5E-C124-46D2-A894-ED8E75B61216}" srcId="{E79527A9-B82E-4F77-9011-C1D2F726CC4A}" destId="{412B3111-D059-4A79-AD52-48E7DC3D8F99}" srcOrd="0" destOrd="0" parTransId="{1A0627B6-2B55-404C-91FF-595EF64C88A3}" sibTransId="{9DB3B1BC-7CE6-4A4F-95B9-3B3DE04030B1}"/>
    <dgm:cxn modelId="{4DD93F62-D006-4560-A87D-638488311267}" srcId="{E79527A9-B82E-4F77-9011-C1D2F726CC4A}" destId="{2D3578A7-9CCE-4CF0-8B1B-5E2A5BC83C48}" srcOrd="1" destOrd="0" parTransId="{31F4A101-6A9F-462B-9DAB-FC69FE492668}" sibTransId="{A75EEC6C-26BB-4D29-891D-65999F70DE67}"/>
    <dgm:cxn modelId="{F0402676-AB97-B045-889B-F5E3254E64E7}" type="presOf" srcId="{E79527A9-B82E-4F77-9011-C1D2F726CC4A}" destId="{42D8AD9D-8339-C748-9971-9AF5B74E63F7}" srcOrd="1" destOrd="0" presId="urn:microsoft.com/office/officeart/2005/8/layout/list1"/>
    <dgm:cxn modelId="{2CB7F090-3D51-5648-BF42-4E1C8A9D33D5}" type="presOf" srcId="{D6FF80BB-EC34-497A-B395-F43F64DDBCF1}" destId="{291F5D45-28DA-0B42-B579-053412ECE3FE}" srcOrd="0" destOrd="0" presId="urn:microsoft.com/office/officeart/2005/8/layout/list1"/>
    <dgm:cxn modelId="{80B69BA0-ED84-B245-8E71-783F231F799C}" type="presOf" srcId="{0B12C5A3-325D-4B25-8B92-A09FBDFD080B}" destId="{1A7C6B5C-8754-DA47-BF37-F5ED8E879E76}" srcOrd="0" destOrd="0" presId="urn:microsoft.com/office/officeart/2005/8/layout/list1"/>
    <dgm:cxn modelId="{006353A5-4A15-4AAB-B435-F958469AC52B}" srcId="{92A60CB0-4308-4D70-BDD4-8041967819DD}" destId="{5E216EE2-ED09-4845-B979-6891C2FA4A90}" srcOrd="0" destOrd="0" parTransId="{D1EDC92C-7F8C-442E-97B4-110A081AC9CF}" sibTransId="{F61B1A65-1862-497E-8DAA-A4137506DEBD}"/>
    <dgm:cxn modelId="{98F1E3A5-6E2C-AE48-977E-AD603B4E744A}" type="presOf" srcId="{35E10C73-92B1-4CD2-A402-5D76A653260B}" destId="{732CCF9D-FBDB-874A-A084-C25B1116B30C}" srcOrd="0" destOrd="0" presId="urn:microsoft.com/office/officeart/2005/8/layout/list1"/>
    <dgm:cxn modelId="{D782C1A9-E141-D043-895E-6429EEF00683}" type="presOf" srcId="{2D3578A7-9CCE-4CF0-8B1B-5E2A5BC83C48}" destId="{721A6EAE-014C-2044-8F50-481A922F7AC3}" srcOrd="0" destOrd="1" presId="urn:microsoft.com/office/officeart/2005/8/layout/list1"/>
    <dgm:cxn modelId="{ED0A54AE-2575-4153-8500-E397E54D02CB}" srcId="{327ADBCF-1175-4DC2-B07F-3E4FC816F1F1}" destId="{D6FF80BB-EC34-497A-B395-F43F64DDBCF1}" srcOrd="2" destOrd="0" parTransId="{07615171-1702-4454-8D61-C34909960DA5}" sibTransId="{B4DF82CB-57B2-4C8A-BB5B-AC2EEAEA66B1}"/>
    <dgm:cxn modelId="{78A7ECB2-97C9-1149-AF38-3E712CC2DE9F}" type="presOf" srcId="{35E10C73-92B1-4CD2-A402-5D76A653260B}" destId="{96F6B393-58D5-F741-8EFB-74DEA448CE98}" srcOrd="1" destOrd="0" presId="urn:microsoft.com/office/officeart/2005/8/layout/list1"/>
    <dgm:cxn modelId="{FB8E09BB-20EC-4092-A0BE-CB981C614662}" srcId="{E79527A9-B82E-4F77-9011-C1D2F726CC4A}" destId="{F2AEB7EE-BBBA-48ED-B46F-64E0F1F601E7}" srcOrd="2" destOrd="0" parTransId="{070277BE-91B3-41A0-96A4-40F624EFDA86}" sibTransId="{9D44965C-9C26-48C5-8997-206D5E8A2DE1}"/>
    <dgm:cxn modelId="{A3EB8CC2-7BD8-4DC9-A0BA-A652102DB9BA}" srcId="{327ADBCF-1175-4DC2-B07F-3E4FC816F1F1}" destId="{92A60CB0-4308-4D70-BDD4-8041967819DD}" srcOrd="1" destOrd="0" parTransId="{BDD328BA-F9C3-4672-9C9C-60846234EF49}" sibTransId="{617FCD7B-A7FB-4CCE-9495-C4DA01D11C67}"/>
    <dgm:cxn modelId="{55E20ECB-5E9C-6540-9166-1593F99B6B7A}" type="presOf" srcId="{F2AEB7EE-BBBA-48ED-B46F-64E0F1F601E7}" destId="{721A6EAE-014C-2044-8F50-481A922F7AC3}" srcOrd="0" destOrd="2" presId="urn:microsoft.com/office/officeart/2005/8/layout/list1"/>
    <dgm:cxn modelId="{DC2E9BDE-F902-4249-BCC0-507C67425762}" type="presOf" srcId="{D6FF80BB-EC34-497A-B395-F43F64DDBCF1}" destId="{C55E6A60-D9D2-2A4F-8193-79D125F8BDD1}" srcOrd="1" destOrd="0" presId="urn:microsoft.com/office/officeart/2005/8/layout/list1"/>
    <dgm:cxn modelId="{E0382DDF-C8D2-EE4D-9C04-9ACB22321F6C}" type="presOf" srcId="{92A60CB0-4308-4D70-BDD4-8041967819DD}" destId="{272727D2-43CA-BE44-AD19-3B7A94835414}" srcOrd="0" destOrd="0" presId="urn:microsoft.com/office/officeart/2005/8/layout/list1"/>
    <dgm:cxn modelId="{B53601EB-FABD-1E4A-84C2-26E5A79D887C}" type="presOf" srcId="{327ADBCF-1175-4DC2-B07F-3E4FC816F1F1}" destId="{802F40DB-2FF4-2E4C-B29E-106D69D35FBB}" srcOrd="0" destOrd="0" presId="urn:microsoft.com/office/officeart/2005/8/layout/list1"/>
    <dgm:cxn modelId="{86A827F0-BC75-4070-8DDD-FD1C3F5B8610}" srcId="{35E10C73-92B1-4CD2-A402-5D76A653260B}" destId="{0B12C5A3-325D-4B25-8B92-A09FBDFD080B}" srcOrd="0" destOrd="0" parTransId="{50BAEF6A-99DD-42A9-8EF5-E1E81BB35FFB}" sibTransId="{E882139F-D3FB-49AC-9002-219B3DEF953D}"/>
    <dgm:cxn modelId="{2FC9B5D1-74D8-2546-80F9-418649197F2E}" type="presParOf" srcId="{802F40DB-2FF4-2E4C-B29E-106D69D35FBB}" destId="{D4033757-DE31-9F4F-A423-8BDB258527E6}" srcOrd="0" destOrd="0" presId="urn:microsoft.com/office/officeart/2005/8/layout/list1"/>
    <dgm:cxn modelId="{2659C6EF-C7FE-2541-941A-96537F10759C}" type="presParOf" srcId="{D4033757-DE31-9F4F-A423-8BDB258527E6}" destId="{F86D3FD4-D052-4046-ACD1-FBC4EEF80B9C}" srcOrd="0" destOrd="0" presId="urn:microsoft.com/office/officeart/2005/8/layout/list1"/>
    <dgm:cxn modelId="{C79B644A-B813-D946-8289-85D5D3A1DE0D}" type="presParOf" srcId="{D4033757-DE31-9F4F-A423-8BDB258527E6}" destId="{42D8AD9D-8339-C748-9971-9AF5B74E63F7}" srcOrd="1" destOrd="0" presId="urn:microsoft.com/office/officeart/2005/8/layout/list1"/>
    <dgm:cxn modelId="{17B33E88-346B-3648-923E-40D8E60740DF}" type="presParOf" srcId="{802F40DB-2FF4-2E4C-B29E-106D69D35FBB}" destId="{F6440D79-2293-0547-B0C5-3C79CEDAF77B}" srcOrd="1" destOrd="0" presId="urn:microsoft.com/office/officeart/2005/8/layout/list1"/>
    <dgm:cxn modelId="{A9802280-A147-EC42-9FA7-FEF5F575A19B}" type="presParOf" srcId="{802F40DB-2FF4-2E4C-B29E-106D69D35FBB}" destId="{721A6EAE-014C-2044-8F50-481A922F7AC3}" srcOrd="2" destOrd="0" presId="urn:microsoft.com/office/officeart/2005/8/layout/list1"/>
    <dgm:cxn modelId="{CF2239C7-592B-874D-B1F8-B264C291D2DF}" type="presParOf" srcId="{802F40DB-2FF4-2E4C-B29E-106D69D35FBB}" destId="{DB19B36D-02CD-F644-9B88-BEEDCFD4EFD1}" srcOrd="3" destOrd="0" presId="urn:microsoft.com/office/officeart/2005/8/layout/list1"/>
    <dgm:cxn modelId="{D7BB499F-8BE4-9D4A-9C82-7C4C71EE8BA2}" type="presParOf" srcId="{802F40DB-2FF4-2E4C-B29E-106D69D35FBB}" destId="{7EEC990A-F294-6443-BA16-8B9B1E072609}" srcOrd="4" destOrd="0" presId="urn:microsoft.com/office/officeart/2005/8/layout/list1"/>
    <dgm:cxn modelId="{7A026E24-F8E0-9243-85A4-2D45D18094BB}" type="presParOf" srcId="{7EEC990A-F294-6443-BA16-8B9B1E072609}" destId="{272727D2-43CA-BE44-AD19-3B7A94835414}" srcOrd="0" destOrd="0" presId="urn:microsoft.com/office/officeart/2005/8/layout/list1"/>
    <dgm:cxn modelId="{2C9E0CB0-2455-DE4D-9FDC-499401D981F7}" type="presParOf" srcId="{7EEC990A-F294-6443-BA16-8B9B1E072609}" destId="{37BCFBEA-C7BB-D84A-9920-9DE24F97B22C}" srcOrd="1" destOrd="0" presId="urn:microsoft.com/office/officeart/2005/8/layout/list1"/>
    <dgm:cxn modelId="{6001B10B-6940-C549-A4F3-4F2E8740125C}" type="presParOf" srcId="{802F40DB-2FF4-2E4C-B29E-106D69D35FBB}" destId="{C9C8CD99-2844-2945-805D-055704D0DBBB}" srcOrd="5" destOrd="0" presId="urn:microsoft.com/office/officeart/2005/8/layout/list1"/>
    <dgm:cxn modelId="{1F675FBF-C3B5-4749-96D6-F5BBD1503916}" type="presParOf" srcId="{802F40DB-2FF4-2E4C-B29E-106D69D35FBB}" destId="{FD0A369F-B71B-3041-94FD-D4CB9A2261E2}" srcOrd="6" destOrd="0" presId="urn:microsoft.com/office/officeart/2005/8/layout/list1"/>
    <dgm:cxn modelId="{1944764A-04E8-8041-8FD6-C2A3B9553BDD}" type="presParOf" srcId="{802F40DB-2FF4-2E4C-B29E-106D69D35FBB}" destId="{4505C04B-2B64-F443-9CC2-071EDE4EE345}" srcOrd="7" destOrd="0" presId="urn:microsoft.com/office/officeart/2005/8/layout/list1"/>
    <dgm:cxn modelId="{8F94783D-2DB1-DA43-9239-B2DF6C8675C1}" type="presParOf" srcId="{802F40DB-2FF4-2E4C-B29E-106D69D35FBB}" destId="{28F5CDEC-6F11-5D46-8ECF-BEF9A15D3C06}" srcOrd="8" destOrd="0" presId="urn:microsoft.com/office/officeart/2005/8/layout/list1"/>
    <dgm:cxn modelId="{B36B3B76-46DE-EA4C-B43F-3E9E318B1834}" type="presParOf" srcId="{28F5CDEC-6F11-5D46-8ECF-BEF9A15D3C06}" destId="{291F5D45-28DA-0B42-B579-053412ECE3FE}" srcOrd="0" destOrd="0" presId="urn:microsoft.com/office/officeart/2005/8/layout/list1"/>
    <dgm:cxn modelId="{5ED8B056-E57B-CB4F-8950-C523F9D9BEF1}" type="presParOf" srcId="{28F5CDEC-6F11-5D46-8ECF-BEF9A15D3C06}" destId="{C55E6A60-D9D2-2A4F-8193-79D125F8BDD1}" srcOrd="1" destOrd="0" presId="urn:microsoft.com/office/officeart/2005/8/layout/list1"/>
    <dgm:cxn modelId="{D035C8A9-FBE1-A142-B88C-E1E7167967C5}" type="presParOf" srcId="{802F40DB-2FF4-2E4C-B29E-106D69D35FBB}" destId="{1915D114-0F40-EA4F-BE62-7B4945CFE486}" srcOrd="9" destOrd="0" presId="urn:microsoft.com/office/officeart/2005/8/layout/list1"/>
    <dgm:cxn modelId="{9B14CAC4-6C43-3140-B8D6-47D37995E0F8}" type="presParOf" srcId="{802F40DB-2FF4-2E4C-B29E-106D69D35FBB}" destId="{B3966CFE-08C9-6146-AFFA-6CFDA2CC95F3}" srcOrd="10" destOrd="0" presId="urn:microsoft.com/office/officeart/2005/8/layout/list1"/>
    <dgm:cxn modelId="{46ABAD47-0EDB-EB4D-AAF4-7E900D1B8110}" type="presParOf" srcId="{802F40DB-2FF4-2E4C-B29E-106D69D35FBB}" destId="{89545D72-0BAD-2A40-A446-95355709AF6A}" srcOrd="11" destOrd="0" presId="urn:microsoft.com/office/officeart/2005/8/layout/list1"/>
    <dgm:cxn modelId="{4DC8816B-813F-9B42-B318-73E00D02C894}" type="presParOf" srcId="{802F40DB-2FF4-2E4C-B29E-106D69D35FBB}" destId="{AE41DFA7-32ED-EF47-BF7F-CB7BA579D23B}" srcOrd="12" destOrd="0" presId="urn:microsoft.com/office/officeart/2005/8/layout/list1"/>
    <dgm:cxn modelId="{53BCAAE9-A9CC-A64C-99C3-6E9C5D10053D}" type="presParOf" srcId="{AE41DFA7-32ED-EF47-BF7F-CB7BA579D23B}" destId="{732CCF9D-FBDB-874A-A084-C25B1116B30C}" srcOrd="0" destOrd="0" presId="urn:microsoft.com/office/officeart/2005/8/layout/list1"/>
    <dgm:cxn modelId="{D080E333-EF8E-2846-89C2-30476241E420}" type="presParOf" srcId="{AE41DFA7-32ED-EF47-BF7F-CB7BA579D23B}" destId="{96F6B393-58D5-F741-8EFB-74DEA448CE98}" srcOrd="1" destOrd="0" presId="urn:microsoft.com/office/officeart/2005/8/layout/list1"/>
    <dgm:cxn modelId="{CA277D92-8473-7044-94AA-0E38A3920110}" type="presParOf" srcId="{802F40DB-2FF4-2E4C-B29E-106D69D35FBB}" destId="{2291C8EC-605B-0645-A86D-D64FD0F21D99}" srcOrd="13" destOrd="0" presId="urn:microsoft.com/office/officeart/2005/8/layout/list1"/>
    <dgm:cxn modelId="{9E6EA130-09E0-FC40-B60C-79B8AA896D33}" type="presParOf" srcId="{802F40DB-2FF4-2E4C-B29E-106D69D35FBB}" destId="{1A7C6B5C-8754-DA47-BF37-F5ED8E879E76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1FCD5B1-21F7-3540-A794-748B68309D2A}" type="doc">
      <dgm:prSet loTypeId="urn:microsoft.com/office/officeart/2005/8/layout/chevron2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FF5168-6DE0-4277-AF31-F0E724D23969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Data Collection</a:t>
          </a:r>
        </a:p>
      </dgm:t>
    </dgm:pt>
    <dgm:pt modelId="{5A3D2FE0-8A3D-4702-AC08-0044D2D50A4B}" type="parTrans" cxnId="{F54C58E5-4EB8-48B7-B7C7-93B023F136C3}">
      <dgm:prSet/>
      <dgm:spPr/>
      <dgm:t>
        <a:bodyPr/>
        <a:lstStyle/>
        <a:p>
          <a:endParaRPr lang="en-US"/>
        </a:p>
      </dgm:t>
    </dgm:pt>
    <dgm:pt modelId="{3B0983F7-22E5-424D-9AD0-EA91145ADE00}" type="sibTrans" cxnId="{F54C58E5-4EB8-48B7-B7C7-93B023F136C3}">
      <dgm:prSet/>
      <dgm:spPr/>
      <dgm:t>
        <a:bodyPr/>
        <a:lstStyle/>
        <a:p>
          <a:endParaRPr lang="en-US"/>
        </a:p>
      </dgm:t>
    </dgm:pt>
    <dgm:pt modelId="{2E08BB5B-3919-4780-98A0-6A4B47F545ED}">
      <dgm:prSet phldr="0"/>
      <dgm:spPr/>
      <dgm:t>
        <a:bodyPr/>
        <a:lstStyle/>
        <a:p>
          <a:r>
            <a:rPr lang="en-US">
              <a:latin typeface="Times New Roman"/>
              <a:ea typeface="Calibri"/>
              <a:cs typeface="Times New Roman"/>
            </a:rPr>
            <a:t>Model Training</a:t>
          </a:r>
        </a:p>
      </dgm:t>
    </dgm:pt>
    <dgm:pt modelId="{F15ECE85-7845-4BC6-80BB-4F75A1E56BCA}" type="parTrans" cxnId="{6C4F189E-7CF0-46FA-820A-27E6B0E12B5B}">
      <dgm:prSet/>
      <dgm:spPr/>
      <dgm:t>
        <a:bodyPr/>
        <a:lstStyle/>
        <a:p>
          <a:endParaRPr lang="en-US"/>
        </a:p>
      </dgm:t>
    </dgm:pt>
    <dgm:pt modelId="{9F7D7A70-5E2A-43E7-806F-707A9993CA0D}" type="sibTrans" cxnId="{6C4F189E-7CF0-46FA-820A-27E6B0E12B5B}">
      <dgm:prSet/>
      <dgm:spPr/>
      <dgm:t>
        <a:bodyPr/>
        <a:lstStyle/>
        <a:p>
          <a:endParaRPr lang="en-US"/>
        </a:p>
      </dgm:t>
    </dgm:pt>
    <dgm:pt modelId="{D48B9667-556B-46F8-A015-DFDC458750D9}">
      <dgm:prSet phldr="0"/>
      <dgm:spPr/>
      <dgm:t>
        <a:bodyPr/>
        <a:lstStyle/>
        <a:p>
          <a:pPr algn="l" rtl="0"/>
          <a:r>
            <a:rPr lang="en-US">
              <a:latin typeface="Times New Roman"/>
              <a:cs typeface="Times New Roman"/>
            </a:rPr>
            <a:t>Challenge: MusicGen designed for audio (WAV), not symbolic (MIDI) data → architectural adjustments needed.</a:t>
          </a:r>
        </a:p>
      </dgm:t>
    </dgm:pt>
    <dgm:pt modelId="{687EB7C8-05B6-4ECB-852C-ABBA9CC90768}" type="parTrans" cxnId="{665F8735-61F5-4C0E-B0E2-580E19F4B105}">
      <dgm:prSet/>
      <dgm:spPr/>
      <dgm:t>
        <a:bodyPr/>
        <a:lstStyle/>
        <a:p>
          <a:endParaRPr lang="en-US"/>
        </a:p>
      </dgm:t>
    </dgm:pt>
    <dgm:pt modelId="{DD1B66ED-BFB8-49AB-ACA4-4F4F97BA9229}" type="sibTrans" cxnId="{665F8735-61F5-4C0E-B0E2-580E19F4B105}">
      <dgm:prSet/>
      <dgm:spPr/>
      <dgm:t>
        <a:bodyPr/>
        <a:lstStyle/>
        <a:p>
          <a:endParaRPr lang="en-US"/>
        </a:p>
      </dgm:t>
    </dgm:pt>
    <dgm:pt modelId="{6C9EBB43-7B66-4501-B7E3-59A7072CFAA0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 Challenge: Limited dataset risks overfitting → model reproduces existing tracks, not novel compositions.</a:t>
          </a:r>
          <a:endParaRPr lang="en-US">
            <a:latin typeface="Times New Roman"/>
            <a:ea typeface="Calibri"/>
            <a:cs typeface="Calibri"/>
          </a:endParaRPr>
        </a:p>
      </dgm:t>
    </dgm:pt>
    <dgm:pt modelId="{B8936D67-FADA-4C9B-881A-892719C4DFA1}" type="parTrans" cxnId="{CBAF03AF-9F0C-42B8-BDD7-BF3A7A77117F}">
      <dgm:prSet/>
      <dgm:spPr/>
      <dgm:t>
        <a:bodyPr/>
        <a:lstStyle/>
        <a:p>
          <a:endParaRPr lang="en-US"/>
        </a:p>
      </dgm:t>
    </dgm:pt>
    <dgm:pt modelId="{40D1DC3A-43EF-4231-8326-A713CE52F175}" type="sibTrans" cxnId="{CBAF03AF-9F0C-42B8-BDD7-BF3A7A77117F}">
      <dgm:prSet/>
      <dgm:spPr/>
      <dgm:t>
        <a:bodyPr/>
        <a:lstStyle/>
        <a:p>
          <a:endParaRPr lang="en-US"/>
        </a:p>
      </dgm:t>
    </dgm:pt>
    <dgm:pt modelId="{8E426D85-5DA5-4D85-85B3-F43B60DF75C8}">
      <dgm:prSet phldr="0"/>
      <dgm:spPr/>
      <dgm:t>
        <a:bodyPr/>
        <a:lstStyle/>
        <a:p>
          <a:pPr rtl="0"/>
          <a:r>
            <a:rPr lang="en-US">
              <a:latin typeface="Times New Roman"/>
              <a:cs typeface="Times New Roman"/>
            </a:rPr>
            <a:t> Resolution: Expand dataset diversity by generating synthetic WAV/MIDI variations (e.g., pitch shifts, tempo changes).</a:t>
          </a:r>
          <a:endParaRPr lang="en-US">
            <a:latin typeface="Times New Roman"/>
            <a:ea typeface="Calibri"/>
            <a:cs typeface="Calibri"/>
          </a:endParaRPr>
        </a:p>
      </dgm:t>
    </dgm:pt>
    <dgm:pt modelId="{11905369-8176-42BD-B43C-6B13847164A7}" type="parTrans" cxnId="{16BF0D29-D4AB-4D9F-8735-71FD394F2D5D}">
      <dgm:prSet/>
      <dgm:spPr/>
      <dgm:t>
        <a:bodyPr/>
        <a:lstStyle/>
        <a:p>
          <a:endParaRPr lang="en-US"/>
        </a:p>
      </dgm:t>
    </dgm:pt>
    <dgm:pt modelId="{39F0F5B3-2C58-4B31-9D22-E8384116A255}" type="sibTrans" cxnId="{16BF0D29-D4AB-4D9F-8735-71FD394F2D5D}">
      <dgm:prSet/>
      <dgm:spPr/>
      <dgm:t>
        <a:bodyPr/>
        <a:lstStyle/>
        <a:p>
          <a:endParaRPr lang="en-US"/>
        </a:p>
      </dgm:t>
    </dgm:pt>
    <dgm:pt modelId="{B48938D6-90A9-42A0-B684-9D9E693289DA}">
      <dgm:prSet phldr="0"/>
      <dgm:spPr/>
      <dgm:t>
        <a:bodyPr/>
        <a:lstStyle/>
        <a:p>
          <a:pPr algn="l" rtl="0"/>
          <a:r>
            <a:rPr lang="en-US" b="0" dirty="0">
              <a:latin typeface="Times New Roman"/>
              <a:ea typeface="Calibri"/>
              <a:cs typeface="Calibri"/>
            </a:rPr>
            <a:t>Resolution: </a:t>
          </a:r>
          <a:r>
            <a:rPr lang="en-US" b="0" dirty="0">
              <a:latin typeface="Times New Roman"/>
              <a:cs typeface="Times New Roman"/>
            </a:rPr>
            <a:t>Used </a:t>
          </a:r>
          <a:r>
            <a:rPr lang="en-US" b="0" dirty="0" err="1">
              <a:latin typeface="Times New Roman"/>
              <a:cs typeface="Times New Roman"/>
            </a:rPr>
            <a:t>mido</a:t>
          </a:r>
          <a:r>
            <a:rPr lang="en-US" b="0" dirty="0">
              <a:latin typeface="Times New Roman"/>
              <a:cs typeface="Times New Roman"/>
            </a:rPr>
            <a:t> for format conversion without altering file size/track length.</a:t>
          </a:r>
        </a:p>
      </dgm:t>
    </dgm:pt>
    <dgm:pt modelId="{C0B12F13-9D26-43B1-83B0-2280E1946289}" type="parTrans" cxnId="{58BF0900-F6B4-4822-BC52-313DD169ECF3}">
      <dgm:prSet/>
      <dgm:spPr/>
      <dgm:t>
        <a:bodyPr/>
        <a:lstStyle/>
        <a:p>
          <a:endParaRPr lang="en-US"/>
        </a:p>
      </dgm:t>
    </dgm:pt>
    <dgm:pt modelId="{83FE1AC5-3502-4458-B165-02D1A65CD568}" type="sibTrans" cxnId="{58BF0900-F6B4-4822-BC52-313DD169ECF3}">
      <dgm:prSet/>
      <dgm:spPr/>
      <dgm:t>
        <a:bodyPr/>
        <a:lstStyle/>
        <a:p>
          <a:endParaRPr lang="en-US"/>
        </a:p>
      </dgm:t>
    </dgm:pt>
    <dgm:pt modelId="{863633C7-A0F9-4DD6-9EC2-F0759B560754}">
      <dgm:prSet phldr="0"/>
      <dgm:spPr/>
      <dgm:t>
        <a:bodyPr/>
        <a:lstStyle/>
        <a:p>
          <a:pPr rtl="0"/>
          <a:r>
            <a:rPr lang="en-US" b="0">
              <a:latin typeface="Times New Roman"/>
              <a:ea typeface="Calibri"/>
              <a:cs typeface="Calibri"/>
            </a:rPr>
            <a:t> Data Transformation</a:t>
          </a:r>
        </a:p>
      </dgm:t>
    </dgm:pt>
    <dgm:pt modelId="{19CC8C0C-3B54-469B-BA98-138A52942CC9}" type="parTrans" cxnId="{21C57EE3-26C3-4DDA-8332-6E730E74D0D1}">
      <dgm:prSet/>
      <dgm:spPr/>
      <dgm:t>
        <a:bodyPr/>
        <a:lstStyle/>
        <a:p>
          <a:endParaRPr lang="en-US"/>
        </a:p>
      </dgm:t>
    </dgm:pt>
    <dgm:pt modelId="{66B13DBF-0D9B-42E4-BE3E-226633F3B238}" type="sibTrans" cxnId="{21C57EE3-26C3-4DDA-8332-6E730E74D0D1}">
      <dgm:prSet/>
      <dgm:spPr/>
      <dgm:t>
        <a:bodyPr/>
        <a:lstStyle/>
        <a:p>
          <a:endParaRPr lang="en-US"/>
        </a:p>
      </dgm:t>
    </dgm:pt>
    <dgm:pt modelId="{E36CC65A-93BE-4F3E-A8C1-23C7D4C701AC}">
      <dgm:prSet phldr="0"/>
      <dgm:spPr/>
      <dgm:t>
        <a:bodyPr/>
        <a:lstStyle/>
        <a:p>
          <a:pPr rtl="0"/>
          <a:r>
            <a:rPr lang="en-US" b="0" dirty="0">
              <a:latin typeface="Times New Roman"/>
              <a:ea typeface="Calibri"/>
              <a:cs typeface="Calibri"/>
            </a:rPr>
            <a:t>Challenge: </a:t>
          </a:r>
          <a:r>
            <a:rPr lang="en-US" b="0" dirty="0">
              <a:latin typeface="Times New Roman"/>
              <a:cs typeface="Times New Roman"/>
            </a:rPr>
            <a:t>WAV ↔ MIDI conversion is critical but complex; data often exists in only one format.</a:t>
          </a:r>
        </a:p>
      </dgm:t>
    </dgm:pt>
    <dgm:pt modelId="{3CEBA064-C7AF-4F66-BC1B-6E5558082474}" type="parTrans" cxnId="{A6A6F989-D881-440E-AA1F-6CD284CD89B2}">
      <dgm:prSet/>
      <dgm:spPr/>
      <dgm:t>
        <a:bodyPr/>
        <a:lstStyle/>
        <a:p>
          <a:endParaRPr lang="en-US"/>
        </a:p>
      </dgm:t>
    </dgm:pt>
    <dgm:pt modelId="{522246D1-AA10-44BB-9564-250FE4297134}" type="sibTrans" cxnId="{A6A6F989-D881-440E-AA1F-6CD284CD89B2}">
      <dgm:prSet/>
      <dgm:spPr/>
      <dgm:t>
        <a:bodyPr/>
        <a:lstStyle/>
        <a:p>
          <a:endParaRPr lang="en-US"/>
        </a:p>
      </dgm:t>
    </dgm:pt>
    <dgm:pt modelId="{AD4CD6EA-8928-4FD8-BCFC-602D07FF5363}">
      <dgm:prSet phldr="0"/>
      <dgm:spPr/>
      <dgm:t>
        <a:bodyPr/>
        <a:lstStyle/>
        <a:p>
          <a:pPr algn="l" rtl="0"/>
          <a:r>
            <a:rPr lang="en-US">
              <a:latin typeface="Times New Roman"/>
              <a:cs typeface="Times New Roman"/>
            </a:rPr>
            <a:t>Resolution: </a:t>
          </a:r>
        </a:p>
      </dgm:t>
    </dgm:pt>
    <dgm:pt modelId="{8F42DEDA-A813-435E-A11F-1203499C61A2}" type="parTrans" cxnId="{2E8CD08C-F1C4-4588-AEB6-61F234057D71}">
      <dgm:prSet/>
      <dgm:spPr/>
      <dgm:t>
        <a:bodyPr/>
        <a:lstStyle/>
        <a:p>
          <a:endParaRPr lang="en-US"/>
        </a:p>
      </dgm:t>
    </dgm:pt>
    <dgm:pt modelId="{C5A0736C-3C68-4949-A5E1-67A28F0F5081}" type="sibTrans" cxnId="{2E8CD08C-F1C4-4588-AEB6-61F234057D71}">
      <dgm:prSet/>
      <dgm:spPr/>
      <dgm:t>
        <a:bodyPr/>
        <a:lstStyle/>
        <a:p>
          <a:endParaRPr lang="en-US"/>
        </a:p>
      </dgm:t>
    </dgm:pt>
    <dgm:pt modelId="{0E0BCA8F-6C99-4D42-9741-657598D7DA95}">
      <dgm:prSet phldr="0"/>
      <dgm:spPr/>
      <dgm:t>
        <a:bodyPr/>
        <a:lstStyle/>
        <a:p>
          <a:pPr algn="l" rtl="0"/>
          <a:r>
            <a:rPr lang="en-US">
              <a:latin typeface="Times New Roman"/>
              <a:cs typeface="Times New Roman"/>
            </a:rPr>
            <a:t>Train on single-instrument data (flute-only WAV/MIDI) for foundational learning.</a:t>
          </a:r>
        </a:p>
      </dgm:t>
    </dgm:pt>
    <dgm:pt modelId="{63DD9234-91C1-40D6-BA8A-70B550BA0999}" type="parTrans" cxnId="{A6411F77-26E2-4A94-92BE-892718B5F6BE}">
      <dgm:prSet/>
      <dgm:spPr/>
      <dgm:t>
        <a:bodyPr/>
        <a:lstStyle/>
        <a:p>
          <a:endParaRPr lang="en-US"/>
        </a:p>
      </dgm:t>
    </dgm:pt>
    <dgm:pt modelId="{79208249-E9F0-4F2B-89E9-0D67680C8412}" type="sibTrans" cxnId="{A6411F77-26E2-4A94-92BE-892718B5F6BE}">
      <dgm:prSet/>
      <dgm:spPr/>
      <dgm:t>
        <a:bodyPr/>
        <a:lstStyle/>
        <a:p>
          <a:endParaRPr lang="en-US"/>
        </a:p>
      </dgm:t>
    </dgm:pt>
    <dgm:pt modelId="{735539B5-2820-487D-89EC-68285E26B1BF}">
      <dgm:prSet phldr="0"/>
      <dgm:spPr/>
      <dgm:t>
        <a:bodyPr/>
        <a:lstStyle/>
        <a:p>
          <a:pPr algn="l" rtl="0"/>
          <a:r>
            <a:rPr lang="en-US">
              <a:latin typeface="Times New Roman"/>
              <a:cs typeface="Times New Roman"/>
            </a:rPr>
            <a:t>Gradually adapt architecture (e.g., dual encoders) to handle multi-format inputs.</a:t>
          </a:r>
        </a:p>
      </dgm:t>
    </dgm:pt>
    <dgm:pt modelId="{C4D61BCC-8E6B-43EA-8CBB-A8DFF4C5D820}" type="parTrans" cxnId="{16C78948-8476-4A22-B8A3-176050A50665}">
      <dgm:prSet/>
      <dgm:spPr/>
      <dgm:t>
        <a:bodyPr/>
        <a:lstStyle/>
        <a:p>
          <a:endParaRPr lang="en-US"/>
        </a:p>
      </dgm:t>
    </dgm:pt>
    <dgm:pt modelId="{87DB160F-0203-4B30-A72D-B3746BAB1F29}" type="sibTrans" cxnId="{16C78948-8476-4A22-B8A3-176050A50665}">
      <dgm:prSet/>
      <dgm:spPr/>
      <dgm:t>
        <a:bodyPr/>
        <a:lstStyle/>
        <a:p>
          <a:endParaRPr lang="en-US"/>
        </a:p>
      </dgm:t>
    </dgm:pt>
    <dgm:pt modelId="{91598995-8F8E-4687-A528-4AD55DB5CD78}">
      <dgm:prSet phldr="0"/>
      <dgm:spPr/>
      <dgm:t>
        <a:bodyPr/>
        <a:lstStyle/>
        <a:p>
          <a:pPr algn="l"/>
          <a:endParaRPr lang="en-US">
            <a:latin typeface="Times New Roman"/>
            <a:cs typeface="Times New Roman"/>
          </a:endParaRPr>
        </a:p>
      </dgm:t>
    </dgm:pt>
    <dgm:pt modelId="{ACCC2332-F8D5-41D9-8F65-839D59C1F7EA}" type="parTrans" cxnId="{8AC7AE60-011B-49C3-BFA3-014CA14C65D6}">
      <dgm:prSet/>
      <dgm:spPr/>
      <dgm:t>
        <a:bodyPr/>
        <a:lstStyle/>
        <a:p>
          <a:endParaRPr lang="en-US"/>
        </a:p>
      </dgm:t>
    </dgm:pt>
    <dgm:pt modelId="{42672237-6B73-4D35-9F63-0C9F8F079D58}" type="sibTrans" cxnId="{8AC7AE60-011B-49C3-BFA3-014CA14C65D6}">
      <dgm:prSet/>
      <dgm:spPr/>
      <dgm:t>
        <a:bodyPr/>
        <a:lstStyle/>
        <a:p>
          <a:endParaRPr lang="en-US"/>
        </a:p>
      </dgm:t>
    </dgm:pt>
    <dgm:pt modelId="{E40E7B59-D137-B04C-A367-1FA846F74945}" type="pres">
      <dgm:prSet presAssocID="{C1FCD5B1-21F7-3540-A794-748B68309D2A}" presName="linearFlow" presStyleCnt="0">
        <dgm:presLayoutVars>
          <dgm:dir/>
          <dgm:animLvl val="lvl"/>
          <dgm:resizeHandles val="exact"/>
        </dgm:presLayoutVars>
      </dgm:prSet>
      <dgm:spPr/>
    </dgm:pt>
    <dgm:pt modelId="{11F857CD-0E16-4EA2-8A5F-34BD0084810B}" type="pres">
      <dgm:prSet presAssocID="{CBFF5168-6DE0-4277-AF31-F0E724D23969}" presName="composite" presStyleCnt="0"/>
      <dgm:spPr/>
    </dgm:pt>
    <dgm:pt modelId="{5589ABE3-8AC9-4834-A4D9-B5B0746A7D0F}" type="pres">
      <dgm:prSet presAssocID="{CBFF5168-6DE0-4277-AF31-F0E724D2396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63A2B8B-8206-4A86-9A41-4BB73C391E5A}" type="pres">
      <dgm:prSet presAssocID="{CBFF5168-6DE0-4277-AF31-F0E724D23969}" presName="descendantText" presStyleLbl="alignAcc1" presStyleIdx="0" presStyleCnt="3">
        <dgm:presLayoutVars>
          <dgm:bulletEnabled val="1"/>
        </dgm:presLayoutVars>
      </dgm:prSet>
      <dgm:spPr/>
    </dgm:pt>
    <dgm:pt modelId="{5EC495AC-1DF3-4970-B442-1D1D7F15BD52}" type="pres">
      <dgm:prSet presAssocID="{3B0983F7-22E5-424D-9AD0-EA91145ADE00}" presName="sp" presStyleCnt="0"/>
      <dgm:spPr/>
    </dgm:pt>
    <dgm:pt modelId="{B6FA7FF0-4B8F-4176-B2A0-C647BE5630E0}" type="pres">
      <dgm:prSet presAssocID="{863633C7-A0F9-4DD6-9EC2-F0759B560754}" presName="composite" presStyleCnt="0"/>
      <dgm:spPr/>
    </dgm:pt>
    <dgm:pt modelId="{C90409FC-3E5C-47C5-BE93-966AA06E06E5}" type="pres">
      <dgm:prSet presAssocID="{863633C7-A0F9-4DD6-9EC2-F0759B56075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A6DE29F2-6573-4DA4-AA6D-58FA18928AC6}" type="pres">
      <dgm:prSet presAssocID="{863633C7-A0F9-4DD6-9EC2-F0759B560754}" presName="descendantText" presStyleLbl="alignAcc1" presStyleIdx="1" presStyleCnt="3">
        <dgm:presLayoutVars>
          <dgm:bulletEnabled val="1"/>
        </dgm:presLayoutVars>
      </dgm:prSet>
      <dgm:spPr/>
    </dgm:pt>
    <dgm:pt modelId="{A51EEF7F-4B81-48F5-B015-FD1E96C826EF}" type="pres">
      <dgm:prSet presAssocID="{66B13DBF-0D9B-42E4-BE3E-226633F3B238}" presName="sp" presStyleCnt="0"/>
      <dgm:spPr/>
    </dgm:pt>
    <dgm:pt modelId="{58DAD32C-69B8-47A8-8EE7-1DD24676BE00}" type="pres">
      <dgm:prSet presAssocID="{2E08BB5B-3919-4780-98A0-6A4B47F545ED}" presName="composite" presStyleCnt="0"/>
      <dgm:spPr/>
    </dgm:pt>
    <dgm:pt modelId="{FBB84448-3091-444C-B81D-49A704F78075}" type="pres">
      <dgm:prSet presAssocID="{2E08BB5B-3919-4780-98A0-6A4B47F545ED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782D5BC-0BFD-44D8-BB78-25EE3C771D61}" type="pres">
      <dgm:prSet presAssocID="{2E08BB5B-3919-4780-98A0-6A4B47F545ED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8BF0900-F6B4-4822-BC52-313DD169ECF3}" srcId="{863633C7-A0F9-4DD6-9EC2-F0759B560754}" destId="{B48938D6-90A9-42A0-B684-9D9E693289DA}" srcOrd="1" destOrd="0" parTransId="{C0B12F13-9D26-43B1-83B0-2280E1946289}" sibTransId="{83FE1AC5-3502-4458-B165-02D1A65CD568}"/>
    <dgm:cxn modelId="{EFB2DD0A-D7DC-4106-B292-FB759443E222}" type="presOf" srcId="{E36CC65A-93BE-4F3E-A8C1-23C7D4C701AC}" destId="{A6DE29F2-6573-4DA4-AA6D-58FA18928AC6}" srcOrd="0" destOrd="0" presId="urn:microsoft.com/office/officeart/2005/8/layout/chevron2"/>
    <dgm:cxn modelId="{49C89710-8122-44A9-AB66-59860311836C}" type="presOf" srcId="{0E0BCA8F-6C99-4D42-9741-657598D7DA95}" destId="{D782D5BC-0BFD-44D8-BB78-25EE3C771D61}" srcOrd="0" destOrd="2" presId="urn:microsoft.com/office/officeart/2005/8/layout/chevron2"/>
    <dgm:cxn modelId="{8C557720-7610-4C7C-91C7-DF555BD9844F}" type="presOf" srcId="{735539B5-2820-487D-89EC-68285E26B1BF}" destId="{D782D5BC-0BFD-44D8-BB78-25EE3C771D61}" srcOrd="0" destOrd="3" presId="urn:microsoft.com/office/officeart/2005/8/layout/chevron2"/>
    <dgm:cxn modelId="{16BF0D29-D4AB-4D9F-8735-71FD394F2D5D}" srcId="{CBFF5168-6DE0-4277-AF31-F0E724D23969}" destId="{8E426D85-5DA5-4D85-85B3-F43B60DF75C8}" srcOrd="1" destOrd="0" parTransId="{11905369-8176-42BD-B43C-6B13847164A7}" sibTransId="{39F0F5B3-2C58-4B31-9D22-E8384116A255}"/>
    <dgm:cxn modelId="{F943EF34-120E-4958-9BEF-70E8BC1F6951}" type="presOf" srcId="{AD4CD6EA-8928-4FD8-BCFC-602D07FF5363}" destId="{D782D5BC-0BFD-44D8-BB78-25EE3C771D61}" srcOrd="0" destOrd="1" presId="urn:microsoft.com/office/officeart/2005/8/layout/chevron2"/>
    <dgm:cxn modelId="{665F8735-61F5-4C0E-B0E2-580E19F4B105}" srcId="{2E08BB5B-3919-4780-98A0-6A4B47F545ED}" destId="{D48B9667-556B-46F8-A015-DFDC458750D9}" srcOrd="0" destOrd="0" parTransId="{687EB7C8-05B6-4ECB-852C-ABBA9CC90768}" sibTransId="{DD1B66ED-BFB8-49AB-ACA4-4F4F97BA9229}"/>
    <dgm:cxn modelId="{16C78948-8476-4A22-B8A3-176050A50665}" srcId="{AD4CD6EA-8928-4FD8-BCFC-602D07FF5363}" destId="{735539B5-2820-487D-89EC-68285E26B1BF}" srcOrd="1" destOrd="0" parTransId="{C4D61BCC-8E6B-43EA-8CBB-A8DFF4C5D820}" sibTransId="{87DB160F-0203-4B30-A72D-B3746BAB1F29}"/>
    <dgm:cxn modelId="{35A6AF5F-A9B2-403F-A1F9-E4B0516D818B}" type="presOf" srcId="{8E426D85-5DA5-4D85-85B3-F43B60DF75C8}" destId="{B63A2B8B-8206-4A86-9A41-4BB73C391E5A}" srcOrd="0" destOrd="1" presId="urn:microsoft.com/office/officeart/2005/8/layout/chevron2"/>
    <dgm:cxn modelId="{8AC7AE60-011B-49C3-BFA3-014CA14C65D6}" srcId="{2E08BB5B-3919-4780-98A0-6A4B47F545ED}" destId="{91598995-8F8E-4687-A528-4AD55DB5CD78}" srcOrd="2" destOrd="0" parTransId="{ACCC2332-F8D5-41D9-8F65-839D59C1F7EA}" sibTransId="{42672237-6B73-4D35-9F63-0C9F8F079D58}"/>
    <dgm:cxn modelId="{6A0D636A-C6C8-4F3F-AC4A-96F690023E16}" type="presOf" srcId="{6C9EBB43-7B66-4501-B7E3-59A7072CFAA0}" destId="{B63A2B8B-8206-4A86-9A41-4BB73C391E5A}" srcOrd="0" destOrd="0" presId="urn:microsoft.com/office/officeart/2005/8/layout/chevron2"/>
    <dgm:cxn modelId="{A6411F77-26E2-4A94-92BE-892718B5F6BE}" srcId="{AD4CD6EA-8928-4FD8-BCFC-602D07FF5363}" destId="{0E0BCA8F-6C99-4D42-9741-657598D7DA95}" srcOrd="0" destOrd="0" parTransId="{63DD9234-91C1-40D6-BA8A-70B550BA0999}" sibTransId="{79208249-E9F0-4F2B-89E9-0D67680C8412}"/>
    <dgm:cxn modelId="{A6A6F989-D881-440E-AA1F-6CD284CD89B2}" srcId="{863633C7-A0F9-4DD6-9EC2-F0759B560754}" destId="{E36CC65A-93BE-4F3E-A8C1-23C7D4C701AC}" srcOrd="0" destOrd="0" parTransId="{3CEBA064-C7AF-4F66-BC1B-6E5558082474}" sibTransId="{522246D1-AA10-44BB-9564-250FE4297134}"/>
    <dgm:cxn modelId="{5EAF8B8B-784D-DF40-90D5-EA4078457A1C}" type="presOf" srcId="{C1FCD5B1-21F7-3540-A794-748B68309D2A}" destId="{E40E7B59-D137-B04C-A367-1FA846F74945}" srcOrd="0" destOrd="0" presId="urn:microsoft.com/office/officeart/2005/8/layout/chevron2"/>
    <dgm:cxn modelId="{2E8CD08C-F1C4-4588-AEB6-61F234057D71}" srcId="{2E08BB5B-3919-4780-98A0-6A4B47F545ED}" destId="{AD4CD6EA-8928-4FD8-BCFC-602D07FF5363}" srcOrd="1" destOrd="0" parTransId="{8F42DEDA-A813-435E-A11F-1203499C61A2}" sibTransId="{C5A0736C-3C68-4949-A5E1-67A28F0F5081}"/>
    <dgm:cxn modelId="{ECE10796-3D10-400C-91C3-8DC06E54910F}" type="presOf" srcId="{863633C7-A0F9-4DD6-9EC2-F0759B560754}" destId="{C90409FC-3E5C-47C5-BE93-966AA06E06E5}" srcOrd="0" destOrd="0" presId="urn:microsoft.com/office/officeart/2005/8/layout/chevron2"/>
    <dgm:cxn modelId="{6C4F189E-7CF0-46FA-820A-27E6B0E12B5B}" srcId="{C1FCD5B1-21F7-3540-A794-748B68309D2A}" destId="{2E08BB5B-3919-4780-98A0-6A4B47F545ED}" srcOrd="2" destOrd="0" parTransId="{F15ECE85-7845-4BC6-80BB-4F75A1E56BCA}" sibTransId="{9F7D7A70-5E2A-43E7-806F-707A9993CA0D}"/>
    <dgm:cxn modelId="{8DD0E7A1-FE7A-4915-BF14-4CE98A62AA81}" type="presOf" srcId="{B48938D6-90A9-42A0-B684-9D9E693289DA}" destId="{A6DE29F2-6573-4DA4-AA6D-58FA18928AC6}" srcOrd="0" destOrd="1" presId="urn:microsoft.com/office/officeart/2005/8/layout/chevron2"/>
    <dgm:cxn modelId="{CBAF03AF-9F0C-42B8-BDD7-BF3A7A77117F}" srcId="{CBFF5168-6DE0-4277-AF31-F0E724D23969}" destId="{6C9EBB43-7B66-4501-B7E3-59A7072CFAA0}" srcOrd="0" destOrd="0" parTransId="{B8936D67-FADA-4C9B-881A-892719C4DFA1}" sibTransId="{40D1DC3A-43EF-4231-8326-A713CE52F175}"/>
    <dgm:cxn modelId="{F9AA29CF-61C2-4D63-8601-14F44387A61A}" type="presOf" srcId="{2E08BB5B-3919-4780-98A0-6A4B47F545ED}" destId="{FBB84448-3091-444C-B81D-49A704F78075}" srcOrd="0" destOrd="0" presId="urn:microsoft.com/office/officeart/2005/8/layout/chevron2"/>
    <dgm:cxn modelId="{92765DD1-9F6B-4B62-B932-44D67D2E4D95}" type="presOf" srcId="{D48B9667-556B-46F8-A015-DFDC458750D9}" destId="{D782D5BC-0BFD-44D8-BB78-25EE3C771D61}" srcOrd="0" destOrd="0" presId="urn:microsoft.com/office/officeart/2005/8/layout/chevron2"/>
    <dgm:cxn modelId="{21C57EE3-26C3-4DDA-8332-6E730E74D0D1}" srcId="{C1FCD5B1-21F7-3540-A794-748B68309D2A}" destId="{863633C7-A0F9-4DD6-9EC2-F0759B560754}" srcOrd="1" destOrd="0" parTransId="{19CC8C0C-3B54-469B-BA98-138A52942CC9}" sibTransId="{66B13DBF-0D9B-42E4-BE3E-226633F3B238}"/>
    <dgm:cxn modelId="{F54C58E5-4EB8-48B7-B7C7-93B023F136C3}" srcId="{C1FCD5B1-21F7-3540-A794-748B68309D2A}" destId="{CBFF5168-6DE0-4277-AF31-F0E724D23969}" srcOrd="0" destOrd="0" parTransId="{5A3D2FE0-8A3D-4702-AC08-0044D2D50A4B}" sibTransId="{3B0983F7-22E5-424D-9AD0-EA91145ADE00}"/>
    <dgm:cxn modelId="{D52B35ED-56F3-4315-BC2E-213338634914}" type="presOf" srcId="{91598995-8F8E-4687-A528-4AD55DB5CD78}" destId="{D782D5BC-0BFD-44D8-BB78-25EE3C771D61}" srcOrd="0" destOrd="4" presId="urn:microsoft.com/office/officeart/2005/8/layout/chevron2"/>
    <dgm:cxn modelId="{BB43A4F6-5B5F-4590-8B7B-E44EA5DF51F8}" type="presOf" srcId="{CBFF5168-6DE0-4277-AF31-F0E724D23969}" destId="{5589ABE3-8AC9-4834-A4D9-B5B0746A7D0F}" srcOrd="0" destOrd="0" presId="urn:microsoft.com/office/officeart/2005/8/layout/chevron2"/>
    <dgm:cxn modelId="{073EEDF4-75AA-49F9-9E47-0311ADD5DADC}" type="presParOf" srcId="{E40E7B59-D137-B04C-A367-1FA846F74945}" destId="{11F857CD-0E16-4EA2-8A5F-34BD0084810B}" srcOrd="0" destOrd="0" presId="urn:microsoft.com/office/officeart/2005/8/layout/chevron2"/>
    <dgm:cxn modelId="{4DCEFD05-426A-4A2C-87E1-ABFB3B506D0B}" type="presParOf" srcId="{11F857CD-0E16-4EA2-8A5F-34BD0084810B}" destId="{5589ABE3-8AC9-4834-A4D9-B5B0746A7D0F}" srcOrd="0" destOrd="0" presId="urn:microsoft.com/office/officeart/2005/8/layout/chevron2"/>
    <dgm:cxn modelId="{BC78E7E3-FCCB-4172-A47E-AE0225872F56}" type="presParOf" srcId="{11F857CD-0E16-4EA2-8A5F-34BD0084810B}" destId="{B63A2B8B-8206-4A86-9A41-4BB73C391E5A}" srcOrd="1" destOrd="0" presId="urn:microsoft.com/office/officeart/2005/8/layout/chevron2"/>
    <dgm:cxn modelId="{1B2E96D1-697A-461A-8D7D-12CDB030EC0B}" type="presParOf" srcId="{E40E7B59-D137-B04C-A367-1FA846F74945}" destId="{5EC495AC-1DF3-4970-B442-1D1D7F15BD52}" srcOrd="1" destOrd="0" presId="urn:microsoft.com/office/officeart/2005/8/layout/chevron2"/>
    <dgm:cxn modelId="{20CEE1D5-B393-4405-910F-F0EF4B4977FC}" type="presParOf" srcId="{E40E7B59-D137-B04C-A367-1FA846F74945}" destId="{B6FA7FF0-4B8F-4176-B2A0-C647BE5630E0}" srcOrd="2" destOrd="0" presId="urn:microsoft.com/office/officeart/2005/8/layout/chevron2"/>
    <dgm:cxn modelId="{C0EF0B73-85E2-48F3-B56F-8526D5F721F0}" type="presParOf" srcId="{B6FA7FF0-4B8F-4176-B2A0-C647BE5630E0}" destId="{C90409FC-3E5C-47C5-BE93-966AA06E06E5}" srcOrd="0" destOrd="0" presId="urn:microsoft.com/office/officeart/2005/8/layout/chevron2"/>
    <dgm:cxn modelId="{01921A51-A27F-4662-A242-5FEE9CCF66B7}" type="presParOf" srcId="{B6FA7FF0-4B8F-4176-B2A0-C647BE5630E0}" destId="{A6DE29F2-6573-4DA4-AA6D-58FA18928AC6}" srcOrd="1" destOrd="0" presId="urn:microsoft.com/office/officeart/2005/8/layout/chevron2"/>
    <dgm:cxn modelId="{F4FF69F0-0928-46F7-BC36-24482838EE0C}" type="presParOf" srcId="{E40E7B59-D137-B04C-A367-1FA846F74945}" destId="{A51EEF7F-4B81-48F5-B015-FD1E96C826EF}" srcOrd="3" destOrd="0" presId="urn:microsoft.com/office/officeart/2005/8/layout/chevron2"/>
    <dgm:cxn modelId="{F3952677-B812-4184-BC01-FF50E5AF5ABD}" type="presParOf" srcId="{E40E7B59-D137-B04C-A367-1FA846F74945}" destId="{58DAD32C-69B8-47A8-8EE7-1DD24676BE00}" srcOrd="4" destOrd="0" presId="urn:microsoft.com/office/officeart/2005/8/layout/chevron2"/>
    <dgm:cxn modelId="{8EEDF645-B58A-4802-822B-D007459DA57A}" type="presParOf" srcId="{58DAD32C-69B8-47A8-8EE7-1DD24676BE00}" destId="{FBB84448-3091-444C-B81D-49A704F78075}" srcOrd="0" destOrd="0" presId="urn:microsoft.com/office/officeart/2005/8/layout/chevron2"/>
    <dgm:cxn modelId="{8AA4D0CF-527E-41F1-8AB1-C273CD519B5F}" type="presParOf" srcId="{58DAD32C-69B8-47A8-8EE7-1DD24676BE00}" destId="{D782D5BC-0BFD-44D8-BB78-25EE3C771D6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1FCD5B1-21F7-3540-A794-748B68309D2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BFF5168-6DE0-4277-AF31-F0E724D23969}">
      <dgm:prSet phldr="0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3200" b="0" dirty="0">
              <a:latin typeface="Times New Roman"/>
              <a:cs typeface="Times New Roman"/>
            </a:rPr>
            <a:t>CPU Utilization</a:t>
          </a:r>
        </a:p>
      </dgm:t>
    </dgm:pt>
    <dgm:pt modelId="{5A3D2FE0-8A3D-4702-AC08-0044D2D50A4B}" type="parTrans" cxnId="{F54C58E5-4EB8-48B7-B7C7-93B023F136C3}">
      <dgm:prSet/>
      <dgm:spPr/>
      <dgm:t>
        <a:bodyPr/>
        <a:lstStyle/>
        <a:p>
          <a:endParaRPr lang="en-US"/>
        </a:p>
      </dgm:t>
    </dgm:pt>
    <dgm:pt modelId="{3B0983F7-22E5-424D-9AD0-EA91145ADE00}" type="sibTrans" cxnId="{F54C58E5-4EB8-48B7-B7C7-93B023F136C3}">
      <dgm:prSet/>
      <dgm:spPr/>
      <dgm:t>
        <a:bodyPr/>
        <a:lstStyle/>
        <a:p>
          <a:endParaRPr lang="en-US"/>
        </a:p>
      </dgm:t>
    </dgm:pt>
    <dgm:pt modelId="{6C9EBB43-7B66-4501-B7E3-59A7072CFAA0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dirty="0">
              <a:solidFill>
                <a:srgbClr val="000000"/>
              </a:solidFill>
              <a:latin typeface="Times New Roman"/>
              <a:cs typeface="Times New Roman"/>
            </a:rPr>
            <a:t>Training the model for large MIDI size requires large CPU utilization.</a:t>
          </a:r>
          <a:r>
            <a:rPr lang="en-US" sz="2400" dirty="0">
              <a:solidFill>
                <a:srgbClr val="000000"/>
              </a:solidFill>
              <a:latin typeface="Times New Roman"/>
              <a:ea typeface="Calibri"/>
              <a:cs typeface="Times New Roman"/>
            </a:rPr>
            <a:t> </a:t>
          </a:r>
        </a:p>
      </dgm:t>
    </dgm:pt>
    <dgm:pt modelId="{B8936D67-FADA-4C9B-881A-892719C4DFA1}" type="parTrans" cxnId="{CBAF03AF-9F0C-42B8-BDD7-BF3A7A77117F}">
      <dgm:prSet/>
      <dgm:spPr/>
      <dgm:t>
        <a:bodyPr/>
        <a:lstStyle/>
        <a:p>
          <a:endParaRPr lang="en-US"/>
        </a:p>
      </dgm:t>
    </dgm:pt>
    <dgm:pt modelId="{40D1DC3A-43EF-4231-8326-A713CE52F175}" type="sibTrans" cxnId="{CBAF03AF-9F0C-42B8-BDD7-BF3A7A77117F}">
      <dgm:prSet/>
      <dgm:spPr/>
      <dgm:t>
        <a:bodyPr/>
        <a:lstStyle/>
        <a:p>
          <a:endParaRPr lang="en-US"/>
        </a:p>
      </dgm:t>
    </dgm:pt>
    <dgm:pt modelId="{863633C7-A0F9-4DD6-9EC2-F0759B560754}">
      <dgm:prSet phldr="0"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3200" b="0" dirty="0">
              <a:latin typeface="Times New Roman"/>
              <a:ea typeface="Calibri"/>
              <a:cs typeface="Calibri"/>
            </a:rPr>
            <a:t> Data Gathering</a:t>
          </a:r>
        </a:p>
      </dgm:t>
    </dgm:pt>
    <dgm:pt modelId="{19CC8C0C-3B54-469B-BA98-138A52942CC9}" type="parTrans" cxnId="{21C57EE3-26C3-4DDA-8332-6E730E74D0D1}">
      <dgm:prSet/>
      <dgm:spPr/>
      <dgm:t>
        <a:bodyPr/>
        <a:lstStyle/>
        <a:p>
          <a:endParaRPr lang="en-US"/>
        </a:p>
      </dgm:t>
    </dgm:pt>
    <dgm:pt modelId="{66B13DBF-0D9B-42E4-BE3E-226633F3B238}" type="sibTrans" cxnId="{21C57EE3-26C3-4DDA-8332-6E730E74D0D1}">
      <dgm:prSet/>
      <dgm:spPr/>
      <dgm:t>
        <a:bodyPr/>
        <a:lstStyle/>
        <a:p>
          <a:endParaRPr lang="en-US"/>
        </a:p>
      </dgm:t>
    </dgm:pt>
    <dgm:pt modelId="{E36CC65A-93BE-4F3E-A8C1-23C7D4C701AC}">
      <dgm:prSet phldr="0" custT="1"/>
      <dgm:spPr/>
      <dgm:t>
        <a:bodyPr/>
        <a:lstStyle/>
        <a:p>
          <a:pPr>
            <a:lnSpc>
              <a:spcPct val="100000"/>
            </a:lnSpc>
          </a:pPr>
          <a:r>
            <a:rPr lang="en-US" sz="2400" b="0" dirty="0">
              <a:solidFill>
                <a:srgbClr val="000000"/>
              </a:solidFill>
              <a:latin typeface="Times New Roman"/>
              <a:ea typeface="Calibri"/>
              <a:cs typeface="Times New Roman"/>
            </a:rPr>
            <a:t>Finding</a:t>
          </a:r>
          <a:r>
            <a:rPr lang="en-US" sz="2400" b="0" dirty="0">
              <a:solidFill>
                <a:srgbClr val="000000"/>
              </a:solidFill>
              <a:latin typeface="Times New Roman"/>
              <a:cs typeface="Times New Roman"/>
            </a:rPr>
            <a:t> dataset for other instruments to train the model on. </a:t>
          </a:r>
        </a:p>
      </dgm:t>
    </dgm:pt>
    <dgm:pt modelId="{3CEBA064-C7AF-4F66-BC1B-6E5558082474}" type="parTrans" cxnId="{A6A6F989-D881-440E-AA1F-6CD284CD89B2}">
      <dgm:prSet/>
      <dgm:spPr/>
      <dgm:t>
        <a:bodyPr/>
        <a:lstStyle/>
        <a:p>
          <a:endParaRPr lang="en-US"/>
        </a:p>
      </dgm:t>
    </dgm:pt>
    <dgm:pt modelId="{522246D1-AA10-44BB-9564-250FE4297134}" type="sibTrans" cxnId="{A6A6F989-D881-440E-AA1F-6CD284CD89B2}">
      <dgm:prSet/>
      <dgm:spPr/>
      <dgm:t>
        <a:bodyPr/>
        <a:lstStyle/>
        <a:p>
          <a:endParaRPr lang="en-US"/>
        </a:p>
      </dgm:t>
    </dgm:pt>
    <dgm:pt modelId="{2E08BB5B-3919-4780-98A0-6A4B47F545ED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solidFill>
                <a:schemeClr val="bg1"/>
              </a:solidFill>
              <a:latin typeface="Times New Roman"/>
              <a:ea typeface="Calibri"/>
              <a:cs typeface="Times New Roman"/>
            </a:rPr>
            <a:t>output</a:t>
          </a:r>
        </a:p>
      </dgm:t>
    </dgm:pt>
    <dgm:pt modelId="{9F7D7A70-5E2A-43E7-806F-707A9993CA0D}" type="sibTrans" cxnId="{6C4F189E-7CF0-46FA-820A-27E6B0E12B5B}">
      <dgm:prSet/>
      <dgm:spPr/>
      <dgm:t>
        <a:bodyPr/>
        <a:lstStyle/>
        <a:p>
          <a:endParaRPr lang="en-US"/>
        </a:p>
      </dgm:t>
    </dgm:pt>
    <dgm:pt modelId="{F15ECE85-7845-4BC6-80BB-4F75A1E56BCA}" type="parTrans" cxnId="{6C4F189E-7CF0-46FA-820A-27E6B0E12B5B}">
      <dgm:prSet/>
      <dgm:spPr/>
      <dgm:t>
        <a:bodyPr/>
        <a:lstStyle/>
        <a:p>
          <a:endParaRPr lang="en-US"/>
        </a:p>
      </dgm:t>
    </dgm:pt>
    <dgm:pt modelId="{3F2BCA4C-7273-4C6F-9215-A0F41C3AF467}" type="pres">
      <dgm:prSet presAssocID="{C1FCD5B1-21F7-3540-A794-748B68309D2A}" presName="root" presStyleCnt="0">
        <dgm:presLayoutVars>
          <dgm:dir/>
          <dgm:resizeHandles val="exact"/>
        </dgm:presLayoutVars>
      </dgm:prSet>
      <dgm:spPr/>
    </dgm:pt>
    <dgm:pt modelId="{27E95F86-63DC-47AA-BB21-AF3A1C036683}" type="pres">
      <dgm:prSet presAssocID="{CBFF5168-6DE0-4277-AF31-F0E724D23969}" presName="compNode" presStyleCnt="0"/>
      <dgm:spPr/>
    </dgm:pt>
    <dgm:pt modelId="{E7F8C7A3-BD11-49B7-B073-54583C789738}" type="pres">
      <dgm:prSet presAssocID="{CBFF5168-6DE0-4277-AF31-F0E724D2396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8E65FF9-0DCC-4CC0-950B-A2BABA1F7FE8}" type="pres">
      <dgm:prSet presAssocID="{CBFF5168-6DE0-4277-AF31-F0E724D23969}" presName="iconSpace" presStyleCnt="0"/>
      <dgm:spPr/>
    </dgm:pt>
    <dgm:pt modelId="{852D871B-E4B4-4E9E-9C6E-FCBBE8AC8B5C}" type="pres">
      <dgm:prSet presAssocID="{CBFF5168-6DE0-4277-AF31-F0E724D23969}" presName="parTx" presStyleLbl="revTx" presStyleIdx="0" presStyleCnt="6" custLinFactNeighborX="-464" custLinFactNeighborY="-819">
        <dgm:presLayoutVars>
          <dgm:chMax val="0"/>
          <dgm:chPref val="0"/>
        </dgm:presLayoutVars>
      </dgm:prSet>
      <dgm:spPr/>
    </dgm:pt>
    <dgm:pt modelId="{38323A9B-4EA9-4E8A-BE9E-2B062B89CF8D}" type="pres">
      <dgm:prSet presAssocID="{CBFF5168-6DE0-4277-AF31-F0E724D23969}" presName="txSpace" presStyleCnt="0"/>
      <dgm:spPr/>
    </dgm:pt>
    <dgm:pt modelId="{143E825F-EA63-42E1-A7ED-BE8BCC269B88}" type="pres">
      <dgm:prSet presAssocID="{CBFF5168-6DE0-4277-AF31-F0E724D23969}" presName="desTx" presStyleLbl="revTx" presStyleIdx="1" presStyleCnt="6">
        <dgm:presLayoutVars/>
      </dgm:prSet>
      <dgm:spPr/>
    </dgm:pt>
    <dgm:pt modelId="{9700E62D-BAAF-4215-AD7F-655782E92C63}" type="pres">
      <dgm:prSet presAssocID="{3B0983F7-22E5-424D-9AD0-EA91145ADE00}" presName="sibTrans" presStyleCnt="0"/>
      <dgm:spPr/>
    </dgm:pt>
    <dgm:pt modelId="{0E0EE6DC-6132-40C2-8291-5DC73281A97E}" type="pres">
      <dgm:prSet presAssocID="{863633C7-A0F9-4DD6-9EC2-F0759B560754}" presName="compNode" presStyleCnt="0"/>
      <dgm:spPr/>
    </dgm:pt>
    <dgm:pt modelId="{CC3621F3-8050-4FFB-B582-00FE7C20F4C6}" type="pres">
      <dgm:prSet presAssocID="{863633C7-A0F9-4DD6-9EC2-F0759B5607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5F7519F8-BF5A-4DBB-A294-B96C5F7EFA23}" type="pres">
      <dgm:prSet presAssocID="{863633C7-A0F9-4DD6-9EC2-F0759B560754}" presName="iconSpace" presStyleCnt="0"/>
      <dgm:spPr/>
    </dgm:pt>
    <dgm:pt modelId="{0085416F-86C5-45AB-9240-458F60447089}" type="pres">
      <dgm:prSet presAssocID="{863633C7-A0F9-4DD6-9EC2-F0759B560754}" presName="parTx" presStyleLbl="revTx" presStyleIdx="2" presStyleCnt="6" custLinFactNeighborX="-2710" custLinFactNeighborY="-819">
        <dgm:presLayoutVars>
          <dgm:chMax val="0"/>
          <dgm:chPref val="0"/>
        </dgm:presLayoutVars>
      </dgm:prSet>
      <dgm:spPr/>
    </dgm:pt>
    <dgm:pt modelId="{E1877778-6AE7-460D-BAEC-9CA4149CB4C3}" type="pres">
      <dgm:prSet presAssocID="{863633C7-A0F9-4DD6-9EC2-F0759B560754}" presName="txSpace" presStyleCnt="0"/>
      <dgm:spPr/>
    </dgm:pt>
    <dgm:pt modelId="{90DD5C49-A6AF-4920-B25A-A36D46B46801}" type="pres">
      <dgm:prSet presAssocID="{863633C7-A0F9-4DD6-9EC2-F0759B560754}" presName="desTx" presStyleLbl="revTx" presStyleIdx="3" presStyleCnt="6">
        <dgm:presLayoutVars/>
      </dgm:prSet>
      <dgm:spPr/>
    </dgm:pt>
    <dgm:pt modelId="{2065D134-0D1A-4503-A9A1-46DA3EA32504}" type="pres">
      <dgm:prSet presAssocID="{66B13DBF-0D9B-42E4-BE3E-226633F3B238}" presName="sibTrans" presStyleCnt="0"/>
      <dgm:spPr/>
    </dgm:pt>
    <dgm:pt modelId="{5931BD99-FEB5-46AE-B383-2EADE93D9E9D}" type="pres">
      <dgm:prSet presAssocID="{2E08BB5B-3919-4780-98A0-6A4B47F545ED}" presName="compNode" presStyleCnt="0"/>
      <dgm:spPr/>
    </dgm:pt>
    <dgm:pt modelId="{00C72C12-E6C5-4E85-916E-134B8015A741}" type="pres">
      <dgm:prSet presAssocID="{2E08BB5B-3919-4780-98A0-6A4B47F545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69B75D0A-645F-4D94-BFA7-E9322F7BD888}" type="pres">
      <dgm:prSet presAssocID="{2E08BB5B-3919-4780-98A0-6A4B47F545ED}" presName="iconSpace" presStyleCnt="0"/>
      <dgm:spPr/>
    </dgm:pt>
    <dgm:pt modelId="{E38285AF-373E-487A-86EE-CFB62D125E5D}" type="pres">
      <dgm:prSet presAssocID="{2E08BB5B-3919-4780-98A0-6A4B47F545ED}" presName="parTx" presStyleLbl="revTx" presStyleIdx="4" presStyleCnt="6">
        <dgm:presLayoutVars>
          <dgm:chMax val="0"/>
          <dgm:chPref val="0"/>
        </dgm:presLayoutVars>
      </dgm:prSet>
      <dgm:spPr/>
    </dgm:pt>
    <dgm:pt modelId="{598AA4B9-27AE-45C6-A36E-2B8CEC00613D}" type="pres">
      <dgm:prSet presAssocID="{2E08BB5B-3919-4780-98A0-6A4B47F545ED}" presName="txSpace" presStyleCnt="0"/>
      <dgm:spPr/>
    </dgm:pt>
    <dgm:pt modelId="{494DCA7C-32A9-4217-ABC9-7C95A3ECE0FE}" type="pres">
      <dgm:prSet presAssocID="{2E08BB5B-3919-4780-98A0-6A4B47F545ED}" presName="desTx" presStyleLbl="revTx" presStyleIdx="5" presStyleCnt="6" custScaleY="112992" custLinFactNeighborX="-9020" custLinFactNeighborY="-6469">
        <dgm:presLayoutVars/>
      </dgm:prSet>
      <dgm:spPr/>
    </dgm:pt>
  </dgm:ptLst>
  <dgm:cxnLst>
    <dgm:cxn modelId="{AA911443-A899-1D4B-9DE3-8C7422DDB710}" type="presOf" srcId="{C1FCD5B1-21F7-3540-A794-748B68309D2A}" destId="{3F2BCA4C-7273-4C6F-9215-A0F41C3AF467}" srcOrd="0" destOrd="0" presId="urn:microsoft.com/office/officeart/2018/2/layout/IconLabelDescriptionList"/>
    <dgm:cxn modelId="{9F09E652-6E9F-A84B-993A-1D023191B083}" type="presOf" srcId="{E36CC65A-93BE-4F3E-A8C1-23C7D4C701AC}" destId="{90DD5C49-A6AF-4920-B25A-A36D46B46801}" srcOrd="0" destOrd="0" presId="urn:microsoft.com/office/officeart/2018/2/layout/IconLabelDescriptionList"/>
    <dgm:cxn modelId="{6D8B8A84-A489-5B4B-916D-4FA1071F6804}" type="presOf" srcId="{2E08BB5B-3919-4780-98A0-6A4B47F545ED}" destId="{E38285AF-373E-487A-86EE-CFB62D125E5D}" srcOrd="0" destOrd="0" presId="urn:microsoft.com/office/officeart/2018/2/layout/IconLabelDescriptionList"/>
    <dgm:cxn modelId="{A6A6F989-D881-440E-AA1F-6CD284CD89B2}" srcId="{863633C7-A0F9-4DD6-9EC2-F0759B560754}" destId="{E36CC65A-93BE-4F3E-A8C1-23C7D4C701AC}" srcOrd="0" destOrd="0" parTransId="{3CEBA064-C7AF-4F66-BC1B-6E5558082474}" sibTransId="{522246D1-AA10-44BB-9564-250FE4297134}"/>
    <dgm:cxn modelId="{5C400A96-8471-764F-84F3-064D7AC3DBF6}" type="presOf" srcId="{CBFF5168-6DE0-4277-AF31-F0E724D23969}" destId="{852D871B-E4B4-4E9E-9C6E-FCBBE8AC8B5C}" srcOrd="0" destOrd="0" presId="urn:microsoft.com/office/officeart/2018/2/layout/IconLabelDescriptionList"/>
    <dgm:cxn modelId="{6C4F189E-7CF0-46FA-820A-27E6B0E12B5B}" srcId="{C1FCD5B1-21F7-3540-A794-748B68309D2A}" destId="{2E08BB5B-3919-4780-98A0-6A4B47F545ED}" srcOrd="2" destOrd="0" parTransId="{F15ECE85-7845-4BC6-80BB-4F75A1E56BCA}" sibTransId="{9F7D7A70-5E2A-43E7-806F-707A9993CA0D}"/>
    <dgm:cxn modelId="{D2BFAAAC-5358-B340-9F6A-13EBDAA58EAF}" type="presOf" srcId="{863633C7-A0F9-4DD6-9EC2-F0759B560754}" destId="{0085416F-86C5-45AB-9240-458F60447089}" srcOrd="0" destOrd="0" presId="urn:microsoft.com/office/officeart/2018/2/layout/IconLabelDescriptionList"/>
    <dgm:cxn modelId="{CD38CFAE-9DA7-A344-B271-B009E712B060}" type="presOf" srcId="{6C9EBB43-7B66-4501-B7E3-59A7072CFAA0}" destId="{143E825F-EA63-42E1-A7ED-BE8BCC269B88}" srcOrd="0" destOrd="0" presId="urn:microsoft.com/office/officeart/2018/2/layout/IconLabelDescriptionList"/>
    <dgm:cxn modelId="{CBAF03AF-9F0C-42B8-BDD7-BF3A7A77117F}" srcId="{CBFF5168-6DE0-4277-AF31-F0E724D23969}" destId="{6C9EBB43-7B66-4501-B7E3-59A7072CFAA0}" srcOrd="0" destOrd="0" parTransId="{B8936D67-FADA-4C9B-881A-892719C4DFA1}" sibTransId="{40D1DC3A-43EF-4231-8326-A713CE52F175}"/>
    <dgm:cxn modelId="{21C57EE3-26C3-4DDA-8332-6E730E74D0D1}" srcId="{C1FCD5B1-21F7-3540-A794-748B68309D2A}" destId="{863633C7-A0F9-4DD6-9EC2-F0759B560754}" srcOrd="1" destOrd="0" parTransId="{19CC8C0C-3B54-469B-BA98-138A52942CC9}" sibTransId="{66B13DBF-0D9B-42E4-BE3E-226633F3B238}"/>
    <dgm:cxn modelId="{F54C58E5-4EB8-48B7-B7C7-93B023F136C3}" srcId="{C1FCD5B1-21F7-3540-A794-748B68309D2A}" destId="{CBFF5168-6DE0-4277-AF31-F0E724D23969}" srcOrd="0" destOrd="0" parTransId="{5A3D2FE0-8A3D-4702-AC08-0044D2D50A4B}" sibTransId="{3B0983F7-22E5-424D-9AD0-EA91145ADE00}"/>
    <dgm:cxn modelId="{E39E9E2C-4E41-5D44-8CDA-2B407B4D70E1}" type="presParOf" srcId="{3F2BCA4C-7273-4C6F-9215-A0F41C3AF467}" destId="{27E95F86-63DC-47AA-BB21-AF3A1C036683}" srcOrd="0" destOrd="0" presId="urn:microsoft.com/office/officeart/2018/2/layout/IconLabelDescriptionList"/>
    <dgm:cxn modelId="{95BA8D10-441E-4F4B-8662-CFD3782B314D}" type="presParOf" srcId="{27E95F86-63DC-47AA-BB21-AF3A1C036683}" destId="{E7F8C7A3-BD11-49B7-B073-54583C789738}" srcOrd="0" destOrd="0" presId="urn:microsoft.com/office/officeart/2018/2/layout/IconLabelDescriptionList"/>
    <dgm:cxn modelId="{C2B8C874-47C3-9E4E-8FFA-BDB7EA337833}" type="presParOf" srcId="{27E95F86-63DC-47AA-BB21-AF3A1C036683}" destId="{08E65FF9-0DCC-4CC0-950B-A2BABA1F7FE8}" srcOrd="1" destOrd="0" presId="urn:microsoft.com/office/officeart/2018/2/layout/IconLabelDescriptionList"/>
    <dgm:cxn modelId="{7F47F947-E3B4-9144-9DB2-891EC12D9B4C}" type="presParOf" srcId="{27E95F86-63DC-47AA-BB21-AF3A1C036683}" destId="{852D871B-E4B4-4E9E-9C6E-FCBBE8AC8B5C}" srcOrd="2" destOrd="0" presId="urn:microsoft.com/office/officeart/2018/2/layout/IconLabelDescriptionList"/>
    <dgm:cxn modelId="{8BF2C8C9-0FC4-9545-AD63-ED0B0414BFD5}" type="presParOf" srcId="{27E95F86-63DC-47AA-BB21-AF3A1C036683}" destId="{38323A9B-4EA9-4E8A-BE9E-2B062B89CF8D}" srcOrd="3" destOrd="0" presId="urn:microsoft.com/office/officeart/2018/2/layout/IconLabelDescriptionList"/>
    <dgm:cxn modelId="{9DD2B230-D915-3948-834D-ABB81B3D21F8}" type="presParOf" srcId="{27E95F86-63DC-47AA-BB21-AF3A1C036683}" destId="{143E825F-EA63-42E1-A7ED-BE8BCC269B88}" srcOrd="4" destOrd="0" presId="urn:microsoft.com/office/officeart/2018/2/layout/IconLabelDescriptionList"/>
    <dgm:cxn modelId="{193E9209-D8D4-1049-BA96-76A239148A60}" type="presParOf" srcId="{3F2BCA4C-7273-4C6F-9215-A0F41C3AF467}" destId="{9700E62D-BAAF-4215-AD7F-655782E92C63}" srcOrd="1" destOrd="0" presId="urn:microsoft.com/office/officeart/2018/2/layout/IconLabelDescriptionList"/>
    <dgm:cxn modelId="{D940CBCD-95CC-CE4C-98BC-66BC97F3B284}" type="presParOf" srcId="{3F2BCA4C-7273-4C6F-9215-A0F41C3AF467}" destId="{0E0EE6DC-6132-40C2-8291-5DC73281A97E}" srcOrd="2" destOrd="0" presId="urn:microsoft.com/office/officeart/2018/2/layout/IconLabelDescriptionList"/>
    <dgm:cxn modelId="{5C9E016F-AD45-D443-955F-A97A26C2D793}" type="presParOf" srcId="{0E0EE6DC-6132-40C2-8291-5DC73281A97E}" destId="{CC3621F3-8050-4FFB-B582-00FE7C20F4C6}" srcOrd="0" destOrd="0" presId="urn:microsoft.com/office/officeart/2018/2/layout/IconLabelDescriptionList"/>
    <dgm:cxn modelId="{5E3FB6EC-CE1E-6644-A892-A52AD5F8A552}" type="presParOf" srcId="{0E0EE6DC-6132-40C2-8291-5DC73281A97E}" destId="{5F7519F8-BF5A-4DBB-A294-B96C5F7EFA23}" srcOrd="1" destOrd="0" presId="urn:microsoft.com/office/officeart/2018/2/layout/IconLabelDescriptionList"/>
    <dgm:cxn modelId="{F0E29142-5BC1-1149-8D45-F82CD705F744}" type="presParOf" srcId="{0E0EE6DC-6132-40C2-8291-5DC73281A97E}" destId="{0085416F-86C5-45AB-9240-458F60447089}" srcOrd="2" destOrd="0" presId="urn:microsoft.com/office/officeart/2018/2/layout/IconLabelDescriptionList"/>
    <dgm:cxn modelId="{6364255F-C7FE-C847-85B1-D3C6FF8BFC6F}" type="presParOf" srcId="{0E0EE6DC-6132-40C2-8291-5DC73281A97E}" destId="{E1877778-6AE7-460D-BAEC-9CA4149CB4C3}" srcOrd="3" destOrd="0" presId="urn:microsoft.com/office/officeart/2018/2/layout/IconLabelDescriptionList"/>
    <dgm:cxn modelId="{81949185-0ECF-3F46-951A-E2E6A80522BF}" type="presParOf" srcId="{0E0EE6DC-6132-40C2-8291-5DC73281A97E}" destId="{90DD5C49-A6AF-4920-B25A-A36D46B46801}" srcOrd="4" destOrd="0" presId="urn:microsoft.com/office/officeart/2018/2/layout/IconLabelDescriptionList"/>
    <dgm:cxn modelId="{F45DBFBD-3B8C-5A44-B36F-A854983F54EC}" type="presParOf" srcId="{3F2BCA4C-7273-4C6F-9215-A0F41C3AF467}" destId="{2065D134-0D1A-4503-A9A1-46DA3EA32504}" srcOrd="3" destOrd="0" presId="urn:microsoft.com/office/officeart/2018/2/layout/IconLabelDescriptionList"/>
    <dgm:cxn modelId="{1176C4B7-36A2-CB4A-B019-7D08ACF8409C}" type="presParOf" srcId="{3F2BCA4C-7273-4C6F-9215-A0F41C3AF467}" destId="{5931BD99-FEB5-46AE-B383-2EADE93D9E9D}" srcOrd="4" destOrd="0" presId="urn:microsoft.com/office/officeart/2018/2/layout/IconLabelDescriptionList"/>
    <dgm:cxn modelId="{B8750E34-B281-0248-853F-CB3087D88FD2}" type="presParOf" srcId="{5931BD99-FEB5-46AE-B383-2EADE93D9E9D}" destId="{00C72C12-E6C5-4E85-916E-134B8015A741}" srcOrd="0" destOrd="0" presId="urn:microsoft.com/office/officeart/2018/2/layout/IconLabelDescriptionList"/>
    <dgm:cxn modelId="{637B33BD-2006-C24A-9B0F-7A93E9AF87D2}" type="presParOf" srcId="{5931BD99-FEB5-46AE-B383-2EADE93D9E9D}" destId="{69B75D0A-645F-4D94-BFA7-E9322F7BD888}" srcOrd="1" destOrd="0" presId="urn:microsoft.com/office/officeart/2018/2/layout/IconLabelDescriptionList"/>
    <dgm:cxn modelId="{34F5A4FD-04F1-724F-A37B-29AAE8F3EB39}" type="presParOf" srcId="{5931BD99-FEB5-46AE-B383-2EADE93D9E9D}" destId="{E38285AF-373E-487A-86EE-CFB62D125E5D}" srcOrd="2" destOrd="0" presId="urn:microsoft.com/office/officeart/2018/2/layout/IconLabelDescriptionList"/>
    <dgm:cxn modelId="{12956F64-6A64-5542-84A3-1E8770FBBC45}" type="presParOf" srcId="{5931BD99-FEB5-46AE-B383-2EADE93D9E9D}" destId="{598AA4B9-27AE-45C6-A36E-2B8CEC00613D}" srcOrd="3" destOrd="0" presId="urn:microsoft.com/office/officeart/2018/2/layout/IconLabelDescriptionList"/>
    <dgm:cxn modelId="{1E9FE398-9A61-DC43-827F-A8E01AEA7730}" type="presParOf" srcId="{5931BD99-FEB5-46AE-B383-2EADE93D9E9D}" destId="{494DCA7C-32A9-4217-ABC9-7C95A3ECE0F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9D62CC-B592-455C-A19C-C02CCC0EF93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D5FFBB0-1640-43C0-9809-5A52F0E44F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Need to use a system with a dedicated GPU to improve model training with a large dataset.</a:t>
          </a:r>
        </a:p>
      </dgm:t>
    </dgm:pt>
    <dgm:pt modelId="{B071C991-2832-4E60-A50E-8E2831811EE1}" type="parTrans" cxnId="{A0B54D84-8200-4383-ABE5-B203B3BB12F7}">
      <dgm:prSet/>
      <dgm:spPr/>
      <dgm:t>
        <a:bodyPr/>
        <a:lstStyle/>
        <a:p>
          <a:endParaRPr lang="en-US"/>
        </a:p>
      </dgm:t>
    </dgm:pt>
    <dgm:pt modelId="{1985F408-DA8D-4171-882C-B642FE990B9A}" type="sibTrans" cxnId="{A0B54D84-8200-4383-ABE5-B203B3BB12F7}">
      <dgm:prSet/>
      <dgm:spPr/>
      <dgm:t>
        <a:bodyPr/>
        <a:lstStyle/>
        <a:p>
          <a:endParaRPr lang="en-US"/>
        </a:p>
      </dgm:t>
    </dgm:pt>
    <dgm:pt modelId="{A4A837C6-6D22-4400-B297-6DB41614BE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 the model with various instruments datasets.</a:t>
          </a:r>
        </a:p>
      </dgm:t>
    </dgm:pt>
    <dgm:pt modelId="{A7D30B73-42F3-441C-8492-9AEEC55BB842}" type="parTrans" cxnId="{C6976EEC-ECA3-497F-AD95-D42A51F0803D}">
      <dgm:prSet/>
      <dgm:spPr/>
      <dgm:t>
        <a:bodyPr/>
        <a:lstStyle/>
        <a:p>
          <a:endParaRPr lang="en-US"/>
        </a:p>
      </dgm:t>
    </dgm:pt>
    <dgm:pt modelId="{FCDD7EFD-33F6-4F9E-9810-7FDB99869CF2}" type="sibTrans" cxnId="{C6976EEC-ECA3-497F-AD95-D42A51F0803D}">
      <dgm:prSet/>
      <dgm:spPr/>
      <dgm:t>
        <a:bodyPr/>
        <a:lstStyle/>
        <a:p>
          <a:endParaRPr lang="en-US"/>
        </a:p>
      </dgm:t>
    </dgm:pt>
    <dgm:pt modelId="{CC93EF11-DF8F-4050-A696-60C5BF6881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Adding more </a:t>
          </a:r>
          <a:r>
            <a:rPr lang="en-US" b="1"/>
            <a:t>layers</a:t>
          </a:r>
          <a:r>
            <a:rPr lang="en-US"/>
            <a:t> or use </a:t>
          </a:r>
          <a:r>
            <a:rPr lang="en-US" b="1"/>
            <a:t>regularization techniques</a:t>
          </a:r>
          <a:r>
            <a:rPr lang="en-US"/>
            <a:t> in the model training process.</a:t>
          </a:r>
        </a:p>
      </dgm:t>
    </dgm:pt>
    <dgm:pt modelId="{6A5B7070-45E6-4652-886A-9173210B7E4F}" type="parTrans" cxnId="{B2AC71FA-7396-4015-B4B1-B5A485AB3A84}">
      <dgm:prSet/>
      <dgm:spPr/>
      <dgm:t>
        <a:bodyPr/>
        <a:lstStyle/>
        <a:p>
          <a:endParaRPr lang="en-US"/>
        </a:p>
      </dgm:t>
    </dgm:pt>
    <dgm:pt modelId="{28CE42B9-5306-4214-B18D-50841B4E2DBF}" type="sibTrans" cxnId="{B2AC71FA-7396-4015-B4B1-B5A485AB3A84}">
      <dgm:prSet/>
      <dgm:spPr/>
      <dgm:t>
        <a:bodyPr/>
        <a:lstStyle/>
        <a:p>
          <a:endParaRPr lang="en-US"/>
        </a:p>
      </dgm:t>
    </dgm:pt>
    <dgm:pt modelId="{610C38B4-B54A-4E66-A0E8-41E51423AA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</a:t>
          </a:r>
          <a:r>
            <a:rPr lang="en-US" b="1"/>
            <a:t>Adam optimizer</a:t>
          </a:r>
          <a:r>
            <a:rPr lang="en-US"/>
            <a:t> on the model to gain more accuracy of the model in the future.</a:t>
          </a:r>
        </a:p>
      </dgm:t>
    </dgm:pt>
    <dgm:pt modelId="{FDFC6BB5-2413-4927-8C98-A7C8F60BCD88}" type="parTrans" cxnId="{D44D3274-7025-45B1-A6C2-7C310C71900B}">
      <dgm:prSet/>
      <dgm:spPr/>
      <dgm:t>
        <a:bodyPr/>
        <a:lstStyle/>
        <a:p>
          <a:endParaRPr lang="en-US"/>
        </a:p>
      </dgm:t>
    </dgm:pt>
    <dgm:pt modelId="{FFD9C9A8-9532-4E98-9EFA-4B6D20783A5C}" type="sibTrans" cxnId="{D44D3274-7025-45B1-A6C2-7C310C71900B}">
      <dgm:prSet/>
      <dgm:spPr/>
      <dgm:t>
        <a:bodyPr/>
        <a:lstStyle/>
        <a:p>
          <a:endParaRPr lang="en-US"/>
        </a:p>
      </dgm:t>
    </dgm:pt>
    <dgm:pt modelId="{41925591-297C-4393-ACE7-FDB9185D76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will create an interface that takes the audio file and Instrument name which they like to generate the music in.</a:t>
          </a:r>
        </a:p>
      </dgm:t>
    </dgm:pt>
    <dgm:pt modelId="{71A65594-4CA4-4EA0-AA01-9B50D8CD0B2B}" type="parTrans" cxnId="{E2AEAEE3-B23A-4EC7-9AE1-D234765B07EA}">
      <dgm:prSet/>
      <dgm:spPr/>
      <dgm:t>
        <a:bodyPr/>
        <a:lstStyle/>
        <a:p>
          <a:endParaRPr lang="en-US"/>
        </a:p>
      </dgm:t>
    </dgm:pt>
    <dgm:pt modelId="{6C5F9467-BFFD-4575-9F30-5863D6EDFE87}" type="sibTrans" cxnId="{E2AEAEE3-B23A-4EC7-9AE1-D234765B07EA}">
      <dgm:prSet/>
      <dgm:spPr/>
      <dgm:t>
        <a:bodyPr/>
        <a:lstStyle/>
        <a:p>
          <a:endParaRPr lang="en-US"/>
        </a:p>
      </dgm:t>
    </dgm:pt>
    <dgm:pt modelId="{EF27E9E5-C21A-4A2C-B0F1-406115A7AEE5}" type="pres">
      <dgm:prSet presAssocID="{369D62CC-B592-455C-A19C-C02CCC0EF930}" presName="root" presStyleCnt="0">
        <dgm:presLayoutVars>
          <dgm:dir/>
          <dgm:resizeHandles val="exact"/>
        </dgm:presLayoutVars>
      </dgm:prSet>
      <dgm:spPr/>
    </dgm:pt>
    <dgm:pt modelId="{7B829C09-FE77-4407-9DFA-A8C0FD0174F5}" type="pres">
      <dgm:prSet presAssocID="{ED5FFBB0-1640-43C0-9809-5A52F0E44FF9}" presName="compNode" presStyleCnt="0"/>
      <dgm:spPr/>
    </dgm:pt>
    <dgm:pt modelId="{A28FE0B1-AC4B-4739-AC3E-AD41C262C56A}" type="pres">
      <dgm:prSet presAssocID="{ED5FFBB0-1640-43C0-9809-5A52F0E44FF9}" presName="bgRect" presStyleLbl="bgShp" presStyleIdx="0" presStyleCnt="5"/>
      <dgm:spPr/>
    </dgm:pt>
    <dgm:pt modelId="{63E93A82-1762-4A04-BC57-E09CFCF90DD3}" type="pres">
      <dgm:prSet presAssocID="{ED5FFBB0-1640-43C0-9809-5A52F0E44FF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29B701C-5DF6-4177-A68D-7F15812FF21F}" type="pres">
      <dgm:prSet presAssocID="{ED5FFBB0-1640-43C0-9809-5A52F0E44FF9}" presName="spaceRect" presStyleCnt="0"/>
      <dgm:spPr/>
    </dgm:pt>
    <dgm:pt modelId="{9EC62CA6-3A94-4092-94FA-58D18B0EBEFD}" type="pres">
      <dgm:prSet presAssocID="{ED5FFBB0-1640-43C0-9809-5A52F0E44FF9}" presName="parTx" presStyleLbl="revTx" presStyleIdx="0" presStyleCnt="5">
        <dgm:presLayoutVars>
          <dgm:chMax val="0"/>
          <dgm:chPref val="0"/>
        </dgm:presLayoutVars>
      </dgm:prSet>
      <dgm:spPr/>
    </dgm:pt>
    <dgm:pt modelId="{380455F7-10DE-4C2C-A979-844692CF1873}" type="pres">
      <dgm:prSet presAssocID="{1985F408-DA8D-4171-882C-B642FE990B9A}" presName="sibTrans" presStyleCnt="0"/>
      <dgm:spPr/>
    </dgm:pt>
    <dgm:pt modelId="{96397958-655D-4C65-972F-877B32BB4B27}" type="pres">
      <dgm:prSet presAssocID="{A4A837C6-6D22-4400-B297-6DB41614BED8}" presName="compNode" presStyleCnt="0"/>
      <dgm:spPr/>
    </dgm:pt>
    <dgm:pt modelId="{227965E9-A854-4A57-B263-683B7379FE1F}" type="pres">
      <dgm:prSet presAssocID="{A4A837C6-6D22-4400-B297-6DB41614BED8}" presName="bgRect" presStyleLbl="bgShp" presStyleIdx="1" presStyleCnt="5"/>
      <dgm:spPr/>
    </dgm:pt>
    <dgm:pt modelId="{6F2EDD12-0029-4494-AC0A-B958ACC742D2}" type="pres">
      <dgm:prSet presAssocID="{A4A837C6-6D22-4400-B297-6DB41614BED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AB1AAE7-F686-4A89-8756-B72CC4A0BF59}" type="pres">
      <dgm:prSet presAssocID="{A4A837C6-6D22-4400-B297-6DB41614BED8}" presName="spaceRect" presStyleCnt="0"/>
      <dgm:spPr/>
    </dgm:pt>
    <dgm:pt modelId="{420B3AC6-F6ED-440C-BFE9-27A915C76778}" type="pres">
      <dgm:prSet presAssocID="{A4A837C6-6D22-4400-B297-6DB41614BED8}" presName="parTx" presStyleLbl="revTx" presStyleIdx="1" presStyleCnt="5">
        <dgm:presLayoutVars>
          <dgm:chMax val="0"/>
          <dgm:chPref val="0"/>
        </dgm:presLayoutVars>
      </dgm:prSet>
      <dgm:spPr/>
    </dgm:pt>
    <dgm:pt modelId="{2A976F40-F127-4036-9575-88243834E435}" type="pres">
      <dgm:prSet presAssocID="{FCDD7EFD-33F6-4F9E-9810-7FDB99869CF2}" presName="sibTrans" presStyleCnt="0"/>
      <dgm:spPr/>
    </dgm:pt>
    <dgm:pt modelId="{63201181-C5EA-485D-8789-AA69F7198A1A}" type="pres">
      <dgm:prSet presAssocID="{CC93EF11-DF8F-4050-A696-60C5BF688103}" presName="compNode" presStyleCnt="0"/>
      <dgm:spPr/>
    </dgm:pt>
    <dgm:pt modelId="{9AC51163-651A-471A-A0F8-4DCE3630BD0D}" type="pres">
      <dgm:prSet presAssocID="{CC93EF11-DF8F-4050-A696-60C5BF688103}" presName="bgRect" presStyleLbl="bgShp" presStyleIdx="2" presStyleCnt="5"/>
      <dgm:spPr/>
    </dgm:pt>
    <dgm:pt modelId="{3B12A92D-8FD8-4584-BEBA-AA26F13D5F49}" type="pres">
      <dgm:prSet presAssocID="{CC93EF11-DF8F-4050-A696-60C5BF68810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9760319-487E-4D3D-8E93-8A98EA39EFD3}" type="pres">
      <dgm:prSet presAssocID="{CC93EF11-DF8F-4050-A696-60C5BF688103}" presName="spaceRect" presStyleCnt="0"/>
      <dgm:spPr/>
    </dgm:pt>
    <dgm:pt modelId="{E43CAEEB-7C3F-43DF-B6DD-B6C67EE518D7}" type="pres">
      <dgm:prSet presAssocID="{CC93EF11-DF8F-4050-A696-60C5BF688103}" presName="parTx" presStyleLbl="revTx" presStyleIdx="2" presStyleCnt="5">
        <dgm:presLayoutVars>
          <dgm:chMax val="0"/>
          <dgm:chPref val="0"/>
        </dgm:presLayoutVars>
      </dgm:prSet>
      <dgm:spPr/>
    </dgm:pt>
    <dgm:pt modelId="{A22F9015-2EDE-498B-804A-2E46FA29AF0B}" type="pres">
      <dgm:prSet presAssocID="{28CE42B9-5306-4214-B18D-50841B4E2DBF}" presName="sibTrans" presStyleCnt="0"/>
      <dgm:spPr/>
    </dgm:pt>
    <dgm:pt modelId="{CA0539BB-E098-4B36-8C82-14BB689FB1E2}" type="pres">
      <dgm:prSet presAssocID="{610C38B4-B54A-4E66-A0E8-41E51423AA3B}" presName="compNode" presStyleCnt="0"/>
      <dgm:spPr/>
    </dgm:pt>
    <dgm:pt modelId="{F64C3032-2CFE-4483-A48F-21CF6225BE9B}" type="pres">
      <dgm:prSet presAssocID="{610C38B4-B54A-4E66-A0E8-41E51423AA3B}" presName="bgRect" presStyleLbl="bgShp" presStyleIdx="3" presStyleCnt="5"/>
      <dgm:spPr/>
    </dgm:pt>
    <dgm:pt modelId="{CCBA2EF6-E524-44B5-9E12-DD462F1DA790}" type="pres">
      <dgm:prSet presAssocID="{610C38B4-B54A-4E66-A0E8-41E51423AA3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D305B95-7566-448C-B30E-FA6F7B8DC1D1}" type="pres">
      <dgm:prSet presAssocID="{610C38B4-B54A-4E66-A0E8-41E51423AA3B}" presName="spaceRect" presStyleCnt="0"/>
      <dgm:spPr/>
    </dgm:pt>
    <dgm:pt modelId="{628365C0-0407-401B-9F75-857E37559739}" type="pres">
      <dgm:prSet presAssocID="{610C38B4-B54A-4E66-A0E8-41E51423AA3B}" presName="parTx" presStyleLbl="revTx" presStyleIdx="3" presStyleCnt="5">
        <dgm:presLayoutVars>
          <dgm:chMax val="0"/>
          <dgm:chPref val="0"/>
        </dgm:presLayoutVars>
      </dgm:prSet>
      <dgm:spPr/>
    </dgm:pt>
    <dgm:pt modelId="{70C43C92-407A-4922-8025-2E39A11BFD51}" type="pres">
      <dgm:prSet presAssocID="{FFD9C9A8-9532-4E98-9EFA-4B6D20783A5C}" presName="sibTrans" presStyleCnt="0"/>
      <dgm:spPr/>
    </dgm:pt>
    <dgm:pt modelId="{310040F2-7002-4187-9093-0CBCB6D773DD}" type="pres">
      <dgm:prSet presAssocID="{41925591-297C-4393-ACE7-FDB9185D7673}" presName="compNode" presStyleCnt="0"/>
      <dgm:spPr/>
    </dgm:pt>
    <dgm:pt modelId="{9FCE7FE1-2D0F-4C5F-9F66-0FB5AADF4B3D}" type="pres">
      <dgm:prSet presAssocID="{41925591-297C-4393-ACE7-FDB9185D7673}" presName="bgRect" presStyleLbl="bgShp" presStyleIdx="4" presStyleCnt="5"/>
      <dgm:spPr/>
    </dgm:pt>
    <dgm:pt modelId="{9044BD0B-094C-4542-B64C-55AE866256B1}" type="pres">
      <dgm:prSet presAssocID="{41925591-297C-4393-ACE7-FDB9185D76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um Set"/>
        </a:ext>
      </dgm:extLst>
    </dgm:pt>
    <dgm:pt modelId="{43E832C9-3F7B-42CC-ADDF-3BE2735D0420}" type="pres">
      <dgm:prSet presAssocID="{41925591-297C-4393-ACE7-FDB9185D7673}" presName="spaceRect" presStyleCnt="0"/>
      <dgm:spPr/>
    </dgm:pt>
    <dgm:pt modelId="{3F077614-7654-4A94-A705-4A1DFEEE0314}" type="pres">
      <dgm:prSet presAssocID="{41925591-297C-4393-ACE7-FDB9185D767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59CDF17-B67B-4AFC-9FAD-63C470F7C3CE}" type="presOf" srcId="{CC93EF11-DF8F-4050-A696-60C5BF688103}" destId="{E43CAEEB-7C3F-43DF-B6DD-B6C67EE518D7}" srcOrd="0" destOrd="0" presId="urn:microsoft.com/office/officeart/2018/2/layout/IconVerticalSolidList"/>
    <dgm:cxn modelId="{1D059427-E6BC-46D1-AE57-6967B929FBF0}" type="presOf" srcId="{369D62CC-B592-455C-A19C-C02CCC0EF930}" destId="{EF27E9E5-C21A-4A2C-B0F1-406115A7AEE5}" srcOrd="0" destOrd="0" presId="urn:microsoft.com/office/officeart/2018/2/layout/IconVerticalSolidList"/>
    <dgm:cxn modelId="{7EDB6636-F5B4-4544-B5CD-2CC33BFBDA85}" type="presOf" srcId="{41925591-297C-4393-ACE7-FDB9185D7673}" destId="{3F077614-7654-4A94-A705-4A1DFEEE0314}" srcOrd="0" destOrd="0" presId="urn:microsoft.com/office/officeart/2018/2/layout/IconVerticalSolidList"/>
    <dgm:cxn modelId="{D44D3274-7025-45B1-A6C2-7C310C71900B}" srcId="{369D62CC-B592-455C-A19C-C02CCC0EF930}" destId="{610C38B4-B54A-4E66-A0E8-41E51423AA3B}" srcOrd="3" destOrd="0" parTransId="{FDFC6BB5-2413-4927-8C98-A7C8F60BCD88}" sibTransId="{FFD9C9A8-9532-4E98-9EFA-4B6D20783A5C}"/>
    <dgm:cxn modelId="{A0B54D84-8200-4383-ABE5-B203B3BB12F7}" srcId="{369D62CC-B592-455C-A19C-C02CCC0EF930}" destId="{ED5FFBB0-1640-43C0-9809-5A52F0E44FF9}" srcOrd="0" destOrd="0" parTransId="{B071C991-2832-4E60-A50E-8E2831811EE1}" sibTransId="{1985F408-DA8D-4171-882C-B642FE990B9A}"/>
    <dgm:cxn modelId="{E92ED6A3-7292-4D59-B393-4C1333EF9250}" type="presOf" srcId="{A4A837C6-6D22-4400-B297-6DB41614BED8}" destId="{420B3AC6-F6ED-440C-BFE9-27A915C76778}" srcOrd="0" destOrd="0" presId="urn:microsoft.com/office/officeart/2018/2/layout/IconVerticalSolidList"/>
    <dgm:cxn modelId="{7BEC7BD9-BAAE-40C8-A215-5DBE59883011}" type="presOf" srcId="{ED5FFBB0-1640-43C0-9809-5A52F0E44FF9}" destId="{9EC62CA6-3A94-4092-94FA-58D18B0EBEFD}" srcOrd="0" destOrd="0" presId="urn:microsoft.com/office/officeart/2018/2/layout/IconVerticalSolidList"/>
    <dgm:cxn modelId="{E2AEAEE3-B23A-4EC7-9AE1-D234765B07EA}" srcId="{369D62CC-B592-455C-A19C-C02CCC0EF930}" destId="{41925591-297C-4393-ACE7-FDB9185D7673}" srcOrd="4" destOrd="0" parTransId="{71A65594-4CA4-4EA0-AA01-9B50D8CD0B2B}" sibTransId="{6C5F9467-BFFD-4575-9F30-5863D6EDFE87}"/>
    <dgm:cxn modelId="{C6976EEC-ECA3-497F-AD95-D42A51F0803D}" srcId="{369D62CC-B592-455C-A19C-C02CCC0EF930}" destId="{A4A837C6-6D22-4400-B297-6DB41614BED8}" srcOrd="1" destOrd="0" parTransId="{A7D30B73-42F3-441C-8492-9AEEC55BB842}" sibTransId="{FCDD7EFD-33F6-4F9E-9810-7FDB99869CF2}"/>
    <dgm:cxn modelId="{B26883EE-BD90-47C5-A0D0-07BF32E89C50}" type="presOf" srcId="{610C38B4-B54A-4E66-A0E8-41E51423AA3B}" destId="{628365C0-0407-401B-9F75-857E37559739}" srcOrd="0" destOrd="0" presId="urn:microsoft.com/office/officeart/2018/2/layout/IconVerticalSolidList"/>
    <dgm:cxn modelId="{B2AC71FA-7396-4015-B4B1-B5A485AB3A84}" srcId="{369D62CC-B592-455C-A19C-C02CCC0EF930}" destId="{CC93EF11-DF8F-4050-A696-60C5BF688103}" srcOrd="2" destOrd="0" parTransId="{6A5B7070-45E6-4652-886A-9173210B7E4F}" sibTransId="{28CE42B9-5306-4214-B18D-50841B4E2DBF}"/>
    <dgm:cxn modelId="{8F8834F5-65A4-46EC-8C72-D2222E8E3E7D}" type="presParOf" srcId="{EF27E9E5-C21A-4A2C-B0F1-406115A7AEE5}" destId="{7B829C09-FE77-4407-9DFA-A8C0FD0174F5}" srcOrd="0" destOrd="0" presId="urn:microsoft.com/office/officeart/2018/2/layout/IconVerticalSolidList"/>
    <dgm:cxn modelId="{EA1198F5-40E9-4A5E-817B-E3C4EADBDB05}" type="presParOf" srcId="{7B829C09-FE77-4407-9DFA-A8C0FD0174F5}" destId="{A28FE0B1-AC4B-4739-AC3E-AD41C262C56A}" srcOrd="0" destOrd="0" presId="urn:microsoft.com/office/officeart/2018/2/layout/IconVerticalSolidList"/>
    <dgm:cxn modelId="{41480541-FA75-45F6-9246-60D3AE1E1661}" type="presParOf" srcId="{7B829C09-FE77-4407-9DFA-A8C0FD0174F5}" destId="{63E93A82-1762-4A04-BC57-E09CFCF90DD3}" srcOrd="1" destOrd="0" presId="urn:microsoft.com/office/officeart/2018/2/layout/IconVerticalSolidList"/>
    <dgm:cxn modelId="{3D2E5E2E-35C5-4108-B38C-4724E1AB4FB2}" type="presParOf" srcId="{7B829C09-FE77-4407-9DFA-A8C0FD0174F5}" destId="{729B701C-5DF6-4177-A68D-7F15812FF21F}" srcOrd="2" destOrd="0" presId="urn:microsoft.com/office/officeart/2018/2/layout/IconVerticalSolidList"/>
    <dgm:cxn modelId="{77191FA8-1935-4438-9800-C6E183E7F054}" type="presParOf" srcId="{7B829C09-FE77-4407-9DFA-A8C0FD0174F5}" destId="{9EC62CA6-3A94-4092-94FA-58D18B0EBEFD}" srcOrd="3" destOrd="0" presId="urn:microsoft.com/office/officeart/2018/2/layout/IconVerticalSolidList"/>
    <dgm:cxn modelId="{DDB0D8E8-86A9-4F96-8FAA-EE16F4BAB913}" type="presParOf" srcId="{EF27E9E5-C21A-4A2C-B0F1-406115A7AEE5}" destId="{380455F7-10DE-4C2C-A979-844692CF1873}" srcOrd="1" destOrd="0" presId="urn:microsoft.com/office/officeart/2018/2/layout/IconVerticalSolidList"/>
    <dgm:cxn modelId="{1165E04A-B84E-47D4-A869-58CB1403C9E1}" type="presParOf" srcId="{EF27E9E5-C21A-4A2C-B0F1-406115A7AEE5}" destId="{96397958-655D-4C65-972F-877B32BB4B27}" srcOrd="2" destOrd="0" presId="urn:microsoft.com/office/officeart/2018/2/layout/IconVerticalSolidList"/>
    <dgm:cxn modelId="{7062C0E5-C656-4920-9C18-163003C71998}" type="presParOf" srcId="{96397958-655D-4C65-972F-877B32BB4B27}" destId="{227965E9-A854-4A57-B263-683B7379FE1F}" srcOrd="0" destOrd="0" presId="urn:microsoft.com/office/officeart/2018/2/layout/IconVerticalSolidList"/>
    <dgm:cxn modelId="{1FAAAF40-C7AC-4447-9082-A2F6AD532AE4}" type="presParOf" srcId="{96397958-655D-4C65-972F-877B32BB4B27}" destId="{6F2EDD12-0029-4494-AC0A-B958ACC742D2}" srcOrd="1" destOrd="0" presId="urn:microsoft.com/office/officeart/2018/2/layout/IconVerticalSolidList"/>
    <dgm:cxn modelId="{F3B7091F-A552-4142-A8C0-7FC18812BF31}" type="presParOf" srcId="{96397958-655D-4C65-972F-877B32BB4B27}" destId="{DAB1AAE7-F686-4A89-8756-B72CC4A0BF59}" srcOrd="2" destOrd="0" presId="urn:microsoft.com/office/officeart/2018/2/layout/IconVerticalSolidList"/>
    <dgm:cxn modelId="{4FE4B452-5874-4846-A620-D3AF458266E3}" type="presParOf" srcId="{96397958-655D-4C65-972F-877B32BB4B27}" destId="{420B3AC6-F6ED-440C-BFE9-27A915C76778}" srcOrd="3" destOrd="0" presId="urn:microsoft.com/office/officeart/2018/2/layout/IconVerticalSolidList"/>
    <dgm:cxn modelId="{199C9EC7-4E24-4C24-8384-0F2419223414}" type="presParOf" srcId="{EF27E9E5-C21A-4A2C-B0F1-406115A7AEE5}" destId="{2A976F40-F127-4036-9575-88243834E435}" srcOrd="3" destOrd="0" presId="urn:microsoft.com/office/officeart/2018/2/layout/IconVerticalSolidList"/>
    <dgm:cxn modelId="{7161748E-8726-463D-86B9-25B26E1BAB7A}" type="presParOf" srcId="{EF27E9E5-C21A-4A2C-B0F1-406115A7AEE5}" destId="{63201181-C5EA-485D-8789-AA69F7198A1A}" srcOrd="4" destOrd="0" presId="urn:microsoft.com/office/officeart/2018/2/layout/IconVerticalSolidList"/>
    <dgm:cxn modelId="{AA1207D0-D179-4F7D-A37C-BBD477FF9776}" type="presParOf" srcId="{63201181-C5EA-485D-8789-AA69F7198A1A}" destId="{9AC51163-651A-471A-A0F8-4DCE3630BD0D}" srcOrd="0" destOrd="0" presId="urn:microsoft.com/office/officeart/2018/2/layout/IconVerticalSolidList"/>
    <dgm:cxn modelId="{5A273C34-C7DA-4155-8053-834B28F03CE1}" type="presParOf" srcId="{63201181-C5EA-485D-8789-AA69F7198A1A}" destId="{3B12A92D-8FD8-4584-BEBA-AA26F13D5F49}" srcOrd="1" destOrd="0" presId="urn:microsoft.com/office/officeart/2018/2/layout/IconVerticalSolidList"/>
    <dgm:cxn modelId="{D22C1F86-6956-4CF0-BAD2-4E2475212E9E}" type="presParOf" srcId="{63201181-C5EA-485D-8789-AA69F7198A1A}" destId="{19760319-487E-4D3D-8E93-8A98EA39EFD3}" srcOrd="2" destOrd="0" presId="urn:microsoft.com/office/officeart/2018/2/layout/IconVerticalSolidList"/>
    <dgm:cxn modelId="{C0970D89-75B5-4110-8705-4FD3425FF50D}" type="presParOf" srcId="{63201181-C5EA-485D-8789-AA69F7198A1A}" destId="{E43CAEEB-7C3F-43DF-B6DD-B6C67EE518D7}" srcOrd="3" destOrd="0" presId="urn:microsoft.com/office/officeart/2018/2/layout/IconVerticalSolidList"/>
    <dgm:cxn modelId="{914F1A5F-A325-4429-BB30-E790C5832819}" type="presParOf" srcId="{EF27E9E5-C21A-4A2C-B0F1-406115A7AEE5}" destId="{A22F9015-2EDE-498B-804A-2E46FA29AF0B}" srcOrd="5" destOrd="0" presId="urn:microsoft.com/office/officeart/2018/2/layout/IconVerticalSolidList"/>
    <dgm:cxn modelId="{21D594EB-ED0D-44A7-8937-6D38EDB1AD81}" type="presParOf" srcId="{EF27E9E5-C21A-4A2C-B0F1-406115A7AEE5}" destId="{CA0539BB-E098-4B36-8C82-14BB689FB1E2}" srcOrd="6" destOrd="0" presId="urn:microsoft.com/office/officeart/2018/2/layout/IconVerticalSolidList"/>
    <dgm:cxn modelId="{78C09235-4FA1-41C1-9FAF-2042983151C3}" type="presParOf" srcId="{CA0539BB-E098-4B36-8C82-14BB689FB1E2}" destId="{F64C3032-2CFE-4483-A48F-21CF6225BE9B}" srcOrd="0" destOrd="0" presId="urn:microsoft.com/office/officeart/2018/2/layout/IconVerticalSolidList"/>
    <dgm:cxn modelId="{FC4213F6-2081-4502-8727-8182571BE3B9}" type="presParOf" srcId="{CA0539BB-E098-4B36-8C82-14BB689FB1E2}" destId="{CCBA2EF6-E524-44B5-9E12-DD462F1DA790}" srcOrd="1" destOrd="0" presId="urn:microsoft.com/office/officeart/2018/2/layout/IconVerticalSolidList"/>
    <dgm:cxn modelId="{D6A0BAFA-4FB5-47B4-8B0F-51B8BCBC2997}" type="presParOf" srcId="{CA0539BB-E098-4B36-8C82-14BB689FB1E2}" destId="{DD305B95-7566-448C-B30E-FA6F7B8DC1D1}" srcOrd="2" destOrd="0" presId="urn:microsoft.com/office/officeart/2018/2/layout/IconVerticalSolidList"/>
    <dgm:cxn modelId="{07F97DDB-89D6-4732-9DE2-8F4E27E1E47A}" type="presParOf" srcId="{CA0539BB-E098-4B36-8C82-14BB689FB1E2}" destId="{628365C0-0407-401B-9F75-857E37559739}" srcOrd="3" destOrd="0" presId="urn:microsoft.com/office/officeart/2018/2/layout/IconVerticalSolidList"/>
    <dgm:cxn modelId="{BBFC2A9D-3CDC-4961-801C-9401426E3B69}" type="presParOf" srcId="{EF27E9E5-C21A-4A2C-B0F1-406115A7AEE5}" destId="{70C43C92-407A-4922-8025-2E39A11BFD51}" srcOrd="7" destOrd="0" presId="urn:microsoft.com/office/officeart/2018/2/layout/IconVerticalSolidList"/>
    <dgm:cxn modelId="{CA90D125-68BF-4821-89FC-1DBD3727044F}" type="presParOf" srcId="{EF27E9E5-C21A-4A2C-B0F1-406115A7AEE5}" destId="{310040F2-7002-4187-9093-0CBCB6D773DD}" srcOrd="8" destOrd="0" presId="urn:microsoft.com/office/officeart/2018/2/layout/IconVerticalSolidList"/>
    <dgm:cxn modelId="{6B07FB45-1FC2-408D-B724-3817DEB318C2}" type="presParOf" srcId="{310040F2-7002-4187-9093-0CBCB6D773DD}" destId="{9FCE7FE1-2D0F-4C5F-9F66-0FB5AADF4B3D}" srcOrd="0" destOrd="0" presId="urn:microsoft.com/office/officeart/2018/2/layout/IconVerticalSolidList"/>
    <dgm:cxn modelId="{102D0AA4-7CD0-4630-85FF-8F38992FDA3B}" type="presParOf" srcId="{310040F2-7002-4187-9093-0CBCB6D773DD}" destId="{9044BD0B-094C-4542-B64C-55AE866256B1}" srcOrd="1" destOrd="0" presId="urn:microsoft.com/office/officeart/2018/2/layout/IconVerticalSolidList"/>
    <dgm:cxn modelId="{41C0B94A-F322-4629-90E0-3C3D9089B90E}" type="presParOf" srcId="{310040F2-7002-4187-9093-0CBCB6D773DD}" destId="{43E832C9-3F7B-42CC-ADDF-3BE2735D0420}" srcOrd="2" destOrd="0" presId="urn:microsoft.com/office/officeart/2018/2/layout/IconVerticalSolidList"/>
    <dgm:cxn modelId="{2B79F4BA-1638-4003-9732-08C50628E54C}" type="presParOf" srcId="{310040F2-7002-4187-9093-0CBCB6D773DD}" destId="{3F077614-7654-4A94-A705-4A1DFEEE03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168C2A-CED3-4C9B-A615-60F6F1C6D64B}">
      <dsp:nvSpPr>
        <dsp:cNvPr id="0" name=""/>
        <dsp:cNvSpPr/>
      </dsp:nvSpPr>
      <dsp:spPr>
        <a:xfrm>
          <a:off x="0" y="673"/>
          <a:ext cx="5005632" cy="15748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2E5D6-687F-41F3-B87C-2F7DA1800218}">
      <dsp:nvSpPr>
        <dsp:cNvPr id="0" name=""/>
        <dsp:cNvSpPr/>
      </dsp:nvSpPr>
      <dsp:spPr>
        <a:xfrm>
          <a:off x="476404" y="355023"/>
          <a:ext cx="866189" cy="866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F42B4D-D142-409D-B7F5-0AFEC930A987}">
      <dsp:nvSpPr>
        <dsp:cNvPr id="0" name=""/>
        <dsp:cNvSpPr/>
      </dsp:nvSpPr>
      <dsp:spPr>
        <a:xfrm>
          <a:off x="1818998" y="673"/>
          <a:ext cx="3186633" cy="157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76" tIns="166676" rIns="166676" bIns="16667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>
              <a:latin typeface="Times New Roman"/>
              <a:cs typeface="Times New Roman"/>
            </a:rPr>
            <a:t>Gen A.I. </a:t>
          </a:r>
          <a:r>
            <a:rPr lang="en-GB" sz="1700" kern="1200">
              <a:latin typeface="Times New Roman"/>
              <a:cs typeface="Times New Roman"/>
            </a:rPr>
            <a:t>: ML models learn data patterns to generate novel content (text, graphics, music, code).</a:t>
          </a:r>
          <a:endParaRPr lang="en-US" sz="1700" kern="1200">
            <a:latin typeface="Times New Roman"/>
            <a:cs typeface="Times New Roman"/>
          </a:endParaRPr>
        </a:p>
      </dsp:txBody>
      <dsp:txXfrm>
        <a:off x="1818998" y="673"/>
        <a:ext cx="3186633" cy="1574890"/>
      </dsp:txXfrm>
    </dsp:sp>
    <dsp:sp modelId="{31191A95-9EE0-43E3-93C9-2F2C7289E231}">
      <dsp:nvSpPr>
        <dsp:cNvPr id="0" name=""/>
        <dsp:cNvSpPr/>
      </dsp:nvSpPr>
      <dsp:spPr>
        <a:xfrm>
          <a:off x="0" y="1969286"/>
          <a:ext cx="5005632" cy="15748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E42F7A-5DB4-4DEA-973E-6002AAB07197}">
      <dsp:nvSpPr>
        <dsp:cNvPr id="0" name=""/>
        <dsp:cNvSpPr/>
      </dsp:nvSpPr>
      <dsp:spPr>
        <a:xfrm>
          <a:off x="476404" y="2323636"/>
          <a:ext cx="866189" cy="866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C1F86-D8F3-4269-83CF-86C96B73FE2D}">
      <dsp:nvSpPr>
        <dsp:cNvPr id="0" name=""/>
        <dsp:cNvSpPr/>
      </dsp:nvSpPr>
      <dsp:spPr>
        <a:xfrm>
          <a:off x="1818998" y="1969286"/>
          <a:ext cx="3186633" cy="157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76" tIns="166676" rIns="166676" bIns="16667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>
              <a:latin typeface="Times New Roman"/>
              <a:cs typeface="Times New Roman"/>
            </a:rPr>
            <a:t>Uses:</a:t>
          </a:r>
          <a:r>
            <a:rPr lang="en-GB" sz="1700" kern="1200">
              <a:latin typeface="Times New Roman"/>
              <a:cs typeface="Times New Roman"/>
            </a:rPr>
            <a:t> Powers chatbots (ChatGPT, Claude, </a:t>
          </a:r>
          <a:r>
            <a:rPr lang="en-GB" sz="1700" kern="1200" err="1">
              <a:latin typeface="Times New Roman"/>
              <a:cs typeface="Times New Roman"/>
            </a:rPr>
            <a:t>DeepSeek</a:t>
          </a:r>
          <a:r>
            <a:rPr lang="en-GB" sz="1700" kern="1200">
              <a:latin typeface="Times New Roman"/>
              <a:cs typeface="Times New Roman"/>
            </a:rPr>
            <a:t>), content creation, software development, healthcare, education, &amp; automation.</a:t>
          </a:r>
          <a:endParaRPr lang="en-US" sz="1700" kern="1200">
            <a:latin typeface="Times New Roman"/>
            <a:cs typeface="Times New Roman"/>
          </a:endParaRPr>
        </a:p>
      </dsp:txBody>
      <dsp:txXfrm>
        <a:off x="1818998" y="1969286"/>
        <a:ext cx="3186633" cy="1574890"/>
      </dsp:txXfrm>
    </dsp:sp>
    <dsp:sp modelId="{A06346AB-5F84-44F3-9688-521847134DEA}">
      <dsp:nvSpPr>
        <dsp:cNvPr id="0" name=""/>
        <dsp:cNvSpPr/>
      </dsp:nvSpPr>
      <dsp:spPr>
        <a:xfrm>
          <a:off x="0" y="3937899"/>
          <a:ext cx="5005632" cy="15748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5E545-3076-40D0-88F0-F5BE1520069A}">
      <dsp:nvSpPr>
        <dsp:cNvPr id="0" name=""/>
        <dsp:cNvSpPr/>
      </dsp:nvSpPr>
      <dsp:spPr>
        <a:xfrm>
          <a:off x="476404" y="4292249"/>
          <a:ext cx="866189" cy="866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149D1-91A7-428A-B2C4-8BC6BFED13AA}">
      <dsp:nvSpPr>
        <dsp:cNvPr id="0" name=""/>
        <dsp:cNvSpPr/>
      </dsp:nvSpPr>
      <dsp:spPr>
        <a:xfrm>
          <a:off x="1818998" y="3937899"/>
          <a:ext cx="3186633" cy="1574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76" tIns="166676" rIns="166676" bIns="16667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>
              <a:latin typeface="Times New Roman"/>
              <a:cs typeface="Times New Roman"/>
            </a:rPr>
            <a:t>Gen A.I. in music generation:</a:t>
          </a:r>
          <a:r>
            <a:rPr lang="en-GB" sz="1700" kern="1200">
              <a:latin typeface="Times New Roman"/>
              <a:cs typeface="Times New Roman"/>
            </a:rPr>
            <a:t> Automates composition, boosts creativity, personalizes output, and speeds up production.</a:t>
          </a:r>
          <a:endParaRPr lang="en-US" sz="1700" kern="1200">
            <a:latin typeface="Times New Roman"/>
            <a:cs typeface="Times New Roman"/>
          </a:endParaRPr>
        </a:p>
      </dsp:txBody>
      <dsp:txXfrm>
        <a:off x="1818998" y="3937899"/>
        <a:ext cx="3186633" cy="15748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CB179B-5D6D-498B-AB2D-9458E4C5A298}">
      <dsp:nvSpPr>
        <dsp:cNvPr id="0" name=""/>
        <dsp:cNvSpPr/>
      </dsp:nvSpPr>
      <dsp:spPr>
        <a:xfrm>
          <a:off x="158415" y="1727832"/>
          <a:ext cx="666754" cy="666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3E712-8FB0-43C4-9F94-412FD53F2597}">
      <dsp:nvSpPr>
        <dsp:cNvPr id="0" name=""/>
        <dsp:cNvSpPr/>
      </dsp:nvSpPr>
      <dsp:spPr>
        <a:xfrm>
          <a:off x="0" y="2505888"/>
          <a:ext cx="1905012" cy="28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Dataset: </a:t>
          </a:r>
          <a:endParaRPr lang="en-US" sz="1800" kern="1200"/>
        </a:p>
      </dsp:txBody>
      <dsp:txXfrm>
        <a:off x="0" y="2505888"/>
        <a:ext cx="1905012" cy="285751"/>
      </dsp:txXfrm>
    </dsp:sp>
    <dsp:sp modelId="{8E48DF3D-D634-4C13-956F-830502DB1A3E}">
      <dsp:nvSpPr>
        <dsp:cNvPr id="0" name=""/>
        <dsp:cNvSpPr/>
      </dsp:nvSpPr>
      <dsp:spPr>
        <a:xfrm>
          <a:off x="37070" y="2944372"/>
          <a:ext cx="1729079" cy="1005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u="none" kern="1200">
              <a:latin typeface="Times New Roman"/>
              <a:cs typeface="Times New Roman"/>
            </a:rPr>
            <a:t>1. Lake Midi dataset[1]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u="none" kern="1200">
              <a:latin typeface="Times New Roman"/>
              <a:cs typeface="Times New Roman"/>
            </a:rPr>
            <a:t>2. </a:t>
          </a:r>
          <a:r>
            <a:rPr lang="en-US" sz="1400" b="0" i="0" kern="1200"/>
            <a:t>MAESTRO dataset[2]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u="none" kern="1200">
              <a:latin typeface="Times New Roman"/>
              <a:cs typeface="Times New Roman"/>
            </a:rPr>
            <a:t>3. Nsynth dataset[3]</a:t>
          </a:r>
          <a:endParaRPr lang="en-US" sz="1400" b="0" u="none" kern="1200">
            <a:latin typeface="Times New Roman"/>
            <a:cs typeface="Times New Roman"/>
          </a:endParaRPr>
        </a:p>
      </dsp:txBody>
      <dsp:txXfrm>
        <a:off x="37070" y="2944372"/>
        <a:ext cx="1729079" cy="1005981"/>
      </dsp:txXfrm>
    </dsp:sp>
    <dsp:sp modelId="{681A2530-EC7A-4226-9809-6610F85CF9F3}">
      <dsp:nvSpPr>
        <dsp:cNvPr id="0" name=""/>
        <dsp:cNvSpPr/>
      </dsp:nvSpPr>
      <dsp:spPr>
        <a:xfrm>
          <a:off x="2623363" y="1738229"/>
          <a:ext cx="666754" cy="666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FF36E-B0E1-461E-8AF7-70C795737AF7}">
      <dsp:nvSpPr>
        <dsp:cNvPr id="0" name=""/>
        <dsp:cNvSpPr/>
      </dsp:nvSpPr>
      <dsp:spPr>
        <a:xfrm>
          <a:off x="2623363" y="2527258"/>
          <a:ext cx="1905012" cy="2857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b="1" kern="1200"/>
            <a:t>Data processing: </a:t>
          </a:r>
          <a:endParaRPr lang="en-US" sz="1800" kern="1200"/>
        </a:p>
      </dsp:txBody>
      <dsp:txXfrm>
        <a:off x="2623363" y="2527258"/>
        <a:ext cx="1905012" cy="285751"/>
      </dsp:txXfrm>
    </dsp:sp>
    <dsp:sp modelId="{9B20837B-B6EA-4B71-AC1A-22E87BDA426F}">
      <dsp:nvSpPr>
        <dsp:cNvPr id="0" name=""/>
        <dsp:cNvSpPr/>
      </dsp:nvSpPr>
      <dsp:spPr>
        <a:xfrm>
          <a:off x="2243084" y="2869883"/>
          <a:ext cx="2665570" cy="1711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>
              <a:latin typeface="Times New Roman"/>
              <a:cs typeface="Times New Roman"/>
            </a:rPr>
            <a:t>1. </a:t>
          </a:r>
          <a:r>
            <a:rPr lang="en-US" sz="1600" b="0" kern="1200">
              <a:latin typeface="Times New Roman"/>
              <a:cs typeface="Times New Roman"/>
            </a:rPr>
            <a:t>MIDI to Structured Format</a:t>
          </a:r>
          <a:r>
            <a:rPr lang="en-US" sz="1700" b="0" kern="1200">
              <a:latin typeface="Times New Roman"/>
              <a:cs typeface="Times New Roman"/>
            </a:rPr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/>
              <a:cs typeface="Times New Roman"/>
            </a:rPr>
            <a:t>Extract features like pitch, velocity, duration, tempo, time signature, and instrument type.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/>
              <a:cs typeface="Times New Roman"/>
            </a:rPr>
            <a:t>Encode data into a tokenized format compatible with the model.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Times New Roman"/>
              <a:cs typeface="Times New Roman"/>
            </a:rPr>
            <a:t>2.</a:t>
          </a:r>
          <a:r>
            <a:rPr lang="en-US" sz="1600" b="1" kern="1200">
              <a:latin typeface="Times New Roman"/>
              <a:cs typeface="Times New Roman"/>
            </a:rPr>
            <a:t> </a:t>
          </a:r>
          <a:r>
            <a:rPr lang="en-US" sz="1700" kern="1200">
              <a:latin typeface="Times New Roman"/>
              <a:cs typeface="Times New Roman"/>
            </a:rPr>
            <a:t>Normalization</a:t>
          </a:r>
          <a:endParaRPr lang="en-US" sz="1700" b="1" kern="1200">
            <a:latin typeface="Times New Roman"/>
            <a:cs typeface="Times New Roman"/>
          </a:endParaRPr>
        </a:p>
        <a:p>
          <a:pPr marL="114300" lvl="1" indent="-114300" algn="l" defTabSz="622300"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/>
              <a:cs typeface="Times New Roman"/>
            </a:rPr>
            <a:t>Standardize MIDI data to ensure uniformity across datasets for optimal model training.</a:t>
          </a:r>
          <a:endParaRPr lang="en-US" sz="1400" b="1" kern="1200">
            <a:latin typeface="Times New Roman"/>
            <a:cs typeface="Times New Roman"/>
          </a:endParaRPr>
        </a:p>
        <a:p>
          <a:pPr marL="114300" lvl="1" indent="-114300" algn="l" defTabSz="6223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kern="1200"/>
        </a:p>
      </dsp:txBody>
      <dsp:txXfrm>
        <a:off x="2243084" y="2869883"/>
        <a:ext cx="2665570" cy="1711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904C06-EE80-0047-B306-4FB11629FC64}">
      <dsp:nvSpPr>
        <dsp:cNvPr id="0" name=""/>
        <dsp:cNvSpPr/>
      </dsp:nvSpPr>
      <dsp:spPr>
        <a:xfrm rot="5400000">
          <a:off x="-214988" y="215030"/>
          <a:ext cx="1433255" cy="100327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/>
              <a:cs typeface="Times New Roman"/>
            </a:rPr>
            <a:t>Data Transformation</a:t>
          </a:r>
          <a:endParaRPr lang="en-US" sz="1100" kern="1200">
            <a:latin typeface="Times New Roman"/>
            <a:cs typeface="Times New Roman"/>
          </a:endParaRPr>
        </a:p>
      </dsp:txBody>
      <dsp:txXfrm rot="-5400000">
        <a:off x="1" y="501680"/>
        <a:ext cx="1003278" cy="429977"/>
      </dsp:txXfrm>
    </dsp:sp>
    <dsp:sp modelId="{1B27193B-043C-9C45-B702-02CDF451082D}">
      <dsp:nvSpPr>
        <dsp:cNvPr id="0" name=""/>
        <dsp:cNvSpPr/>
      </dsp:nvSpPr>
      <dsp:spPr>
        <a:xfrm rot="5400000">
          <a:off x="5763900" y="-4760580"/>
          <a:ext cx="931615" cy="104528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latin typeface="Times New Roman"/>
              <a:cs typeface="Times New Roman"/>
            </a:rPr>
            <a:t>Ensuring seamless conversion of raw MP3 files into MIDI format while maintaining the quality of musical nuances.</a:t>
          </a:r>
          <a:endParaRPr lang="en-GB" sz="2400" kern="1200">
            <a:latin typeface="Times New Roman"/>
            <a:cs typeface="Times New Roman"/>
          </a:endParaRPr>
        </a:p>
      </dsp:txBody>
      <dsp:txXfrm rot="-5400000">
        <a:off x="1003278" y="45520"/>
        <a:ext cx="10407381" cy="840659"/>
      </dsp:txXfrm>
    </dsp:sp>
    <dsp:sp modelId="{972FA2F9-BF5E-5D42-9518-3999CB761812}">
      <dsp:nvSpPr>
        <dsp:cNvPr id="0" name=""/>
        <dsp:cNvSpPr/>
      </dsp:nvSpPr>
      <dsp:spPr>
        <a:xfrm rot="5400000">
          <a:off x="-214988" y="1503379"/>
          <a:ext cx="1433255" cy="100327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/>
              <a:cs typeface="Times New Roman"/>
            </a:rPr>
            <a:t>Real-Time Processing</a:t>
          </a:r>
          <a:endParaRPr lang="en-US" sz="1100" kern="1200">
            <a:latin typeface="Times New Roman"/>
            <a:cs typeface="Times New Roman"/>
          </a:endParaRPr>
        </a:p>
      </dsp:txBody>
      <dsp:txXfrm rot="-5400000">
        <a:off x="1" y="1790029"/>
        <a:ext cx="1003278" cy="429977"/>
      </dsp:txXfrm>
    </dsp:sp>
    <dsp:sp modelId="{245DBF6D-9685-AB4B-8BCE-D0BBAD9794A1}">
      <dsp:nvSpPr>
        <dsp:cNvPr id="0" name=""/>
        <dsp:cNvSpPr/>
      </dsp:nvSpPr>
      <dsp:spPr>
        <a:xfrm rot="5400000">
          <a:off x="5763900" y="-3472230"/>
          <a:ext cx="931615" cy="104528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7145" rIns="17145" bIns="1714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>
              <a:latin typeface="Times New Roman"/>
              <a:cs typeface="Times New Roman"/>
            </a:rPr>
            <a:t> </a:t>
          </a:r>
          <a:r>
            <a:rPr lang="en-US" sz="2400" kern="1200">
              <a:latin typeface="Times New Roman"/>
              <a:cs typeface="Times New Roman"/>
            </a:rPr>
            <a:t>Achieving real-time efficiency during model inference while maintaining high accuracy and minimizing latency</a:t>
          </a:r>
          <a:r>
            <a:rPr lang="en-US" sz="2400" kern="1200"/>
            <a:t>.</a:t>
          </a:r>
        </a:p>
      </dsp:txBody>
      <dsp:txXfrm rot="-5400000">
        <a:off x="1003278" y="1333870"/>
        <a:ext cx="10407381" cy="840659"/>
      </dsp:txXfrm>
    </dsp:sp>
    <dsp:sp modelId="{F9363444-2517-5B41-AB8B-54D9C41F08FD}">
      <dsp:nvSpPr>
        <dsp:cNvPr id="0" name=""/>
        <dsp:cNvSpPr/>
      </dsp:nvSpPr>
      <dsp:spPr>
        <a:xfrm rot="5400000">
          <a:off x="-214988" y="2791728"/>
          <a:ext cx="1433255" cy="100327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/>
              <a:cs typeface="Times New Roman"/>
            </a:rPr>
            <a:t>Model Optimization</a:t>
          </a:r>
          <a:endParaRPr lang="en-US" sz="1100" kern="1200">
            <a:latin typeface="Times New Roman"/>
            <a:cs typeface="Times New Roman"/>
          </a:endParaRPr>
        </a:p>
      </dsp:txBody>
      <dsp:txXfrm rot="-5400000">
        <a:off x="1" y="3078378"/>
        <a:ext cx="1003278" cy="429977"/>
      </dsp:txXfrm>
    </dsp:sp>
    <dsp:sp modelId="{04AB29A7-F471-D049-A889-D2023AF2FE65}">
      <dsp:nvSpPr>
        <dsp:cNvPr id="0" name=""/>
        <dsp:cNvSpPr/>
      </dsp:nvSpPr>
      <dsp:spPr>
        <a:xfrm rot="5400000">
          <a:off x="5763900" y="-2183881"/>
          <a:ext cx="931615" cy="104528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b="0" kern="1200">
              <a:latin typeface="Times New Roman"/>
              <a:cs typeface="Times New Roman"/>
            </a:rPr>
            <a:t>Balancing</a:t>
          </a:r>
          <a:r>
            <a:rPr lang="en-US" sz="2400" kern="1200">
              <a:latin typeface="Times New Roman"/>
              <a:cs typeface="Times New Roman"/>
            </a:rPr>
            <a:t> model accuracy and training efficiency, especially for instrument-specific embeddings, within the computational limitations.</a:t>
          </a:r>
        </a:p>
      </dsp:txBody>
      <dsp:txXfrm rot="-5400000">
        <a:off x="1003278" y="2622219"/>
        <a:ext cx="10407381" cy="840659"/>
      </dsp:txXfrm>
    </dsp:sp>
    <dsp:sp modelId="{38C0CFB7-D41A-234F-A915-10FBB583BB5C}">
      <dsp:nvSpPr>
        <dsp:cNvPr id="0" name=""/>
        <dsp:cNvSpPr/>
      </dsp:nvSpPr>
      <dsp:spPr>
        <a:xfrm rot="5400000">
          <a:off x="-214988" y="4080078"/>
          <a:ext cx="1433255" cy="100327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>
              <a:latin typeface="Times New Roman"/>
              <a:cs typeface="Times New Roman"/>
            </a:rPr>
            <a:t>Resource Constraints</a:t>
          </a:r>
          <a:endParaRPr lang="en-US" sz="1100" kern="1200">
            <a:latin typeface="Times New Roman"/>
            <a:cs typeface="Times New Roman"/>
          </a:endParaRPr>
        </a:p>
      </dsp:txBody>
      <dsp:txXfrm rot="-5400000">
        <a:off x="1" y="4366728"/>
        <a:ext cx="1003278" cy="429977"/>
      </dsp:txXfrm>
    </dsp:sp>
    <dsp:sp modelId="{F7473F40-2C70-0743-A35F-9C23D2BD75C4}">
      <dsp:nvSpPr>
        <dsp:cNvPr id="0" name=""/>
        <dsp:cNvSpPr/>
      </dsp:nvSpPr>
      <dsp:spPr>
        <a:xfrm rot="5400000">
          <a:off x="5763900" y="-895531"/>
          <a:ext cx="931615" cy="1045285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>
              <a:latin typeface="Times New Roman"/>
              <a:cs typeface="Times New Roman"/>
            </a:rPr>
            <a:t> </a:t>
          </a:r>
          <a:r>
            <a:rPr lang="en-US" sz="2400" kern="1200">
              <a:latin typeface="Times New Roman"/>
              <a:cs typeface="Times New Roman"/>
            </a:rPr>
            <a:t>Optimizing the processing pipeline to achieve quick and accurate results during inference without significant resource consumption.</a:t>
          </a:r>
        </a:p>
      </dsp:txBody>
      <dsp:txXfrm rot="-5400000">
        <a:off x="1003278" y="3910569"/>
        <a:ext cx="10407381" cy="8406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C9145-D197-4D57-B2A1-A7DCF4D0CA6C}">
      <dsp:nvSpPr>
        <dsp:cNvPr id="0" name=""/>
        <dsp:cNvSpPr/>
      </dsp:nvSpPr>
      <dsp:spPr>
        <a:xfrm>
          <a:off x="0" y="2965193"/>
          <a:ext cx="12191999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14A1F-C8C2-445F-8302-5F7A6F69E7E9}">
      <dsp:nvSpPr>
        <dsp:cNvPr id="0" name=""/>
        <dsp:cNvSpPr/>
      </dsp:nvSpPr>
      <dsp:spPr>
        <a:xfrm>
          <a:off x="365759" y="1838419"/>
          <a:ext cx="5364479" cy="7116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b="1" kern="1200">
              <a:latin typeface="Times New Roman"/>
              <a:cs typeface="Times New Roman"/>
            </a:rPr>
            <a:t>PHASE I </a:t>
          </a:r>
          <a:br>
            <a:rPr lang="en-GB" sz="2000" b="1" kern="1200">
              <a:latin typeface="Times New Roman"/>
              <a:cs typeface="Times New Roman"/>
            </a:rPr>
          </a:br>
          <a:r>
            <a:rPr lang="en-GB" sz="2000" b="1" kern="1200">
              <a:latin typeface="Times New Roman"/>
              <a:cs typeface="Times New Roman"/>
            </a:rPr>
            <a:t>(</a:t>
          </a:r>
          <a:r>
            <a:rPr lang="en-US" sz="2000" b="1" kern="1200">
              <a:latin typeface="Times New Roman"/>
              <a:cs typeface="Times New Roman"/>
            </a:rPr>
            <a:t>Research &amp; Data Preparation</a:t>
          </a:r>
          <a:r>
            <a:rPr lang="en-GB" sz="2000" b="1" kern="1200">
              <a:latin typeface="Times New Roman"/>
              <a:cs typeface="Times New Roman"/>
            </a:rPr>
            <a:t>)</a:t>
          </a:r>
        </a:p>
      </dsp:txBody>
      <dsp:txXfrm>
        <a:off x="365759" y="1838419"/>
        <a:ext cx="5364479" cy="711646"/>
      </dsp:txXfrm>
    </dsp:sp>
    <dsp:sp modelId="{7965DCA4-8A9B-4BB7-8CF4-B18B54C9F021}">
      <dsp:nvSpPr>
        <dsp:cNvPr id="0" name=""/>
        <dsp:cNvSpPr/>
      </dsp:nvSpPr>
      <dsp:spPr>
        <a:xfrm>
          <a:off x="365759" y="695727"/>
          <a:ext cx="5364479" cy="114269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kern="1200">
              <a:latin typeface="Times New Roman"/>
              <a:cs typeface="Times New Roman"/>
            </a:rPr>
            <a:t>Exploration of Existing Models</a:t>
          </a:r>
          <a:endParaRPr lang="en-GB" sz="1700" b="0" kern="1200">
            <a:latin typeface="Times New Roman"/>
            <a:cs typeface="Times New Roman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kern="1200">
              <a:latin typeface="Times New Roman"/>
              <a:cs typeface="Times New Roman"/>
            </a:rPr>
            <a:t>Dataset Acquisition &amp; Preprocessing</a:t>
          </a:r>
          <a:endParaRPr lang="en-GB" sz="1700" b="0" kern="1200">
            <a:latin typeface="Times New Roman"/>
            <a:cs typeface="Times New Roman"/>
          </a:endParaRP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b="0" kern="1200">
              <a:latin typeface="Times New Roman"/>
              <a:cs typeface="Times New Roman"/>
            </a:rPr>
            <a:t>Base Model Selection</a:t>
          </a:r>
          <a:endParaRPr lang="en-GB" sz="1700" b="0" kern="1200">
            <a:latin typeface="Times New Roman"/>
            <a:cs typeface="Times New Roman"/>
          </a:endParaRPr>
        </a:p>
      </dsp:txBody>
      <dsp:txXfrm>
        <a:off x="365759" y="695727"/>
        <a:ext cx="5364479" cy="1142692"/>
      </dsp:txXfrm>
    </dsp:sp>
    <dsp:sp modelId="{8EEE66A3-1BB4-4A60-97BC-2B997FD77F42}">
      <dsp:nvSpPr>
        <dsp:cNvPr id="0" name=""/>
        <dsp:cNvSpPr/>
      </dsp:nvSpPr>
      <dsp:spPr>
        <a:xfrm>
          <a:off x="3047999" y="2550066"/>
          <a:ext cx="0" cy="41512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1656B3-04A3-4784-84CD-9603BB76B7B5}">
      <dsp:nvSpPr>
        <dsp:cNvPr id="0" name=""/>
        <dsp:cNvSpPr/>
      </dsp:nvSpPr>
      <dsp:spPr>
        <a:xfrm>
          <a:off x="3413759" y="3380320"/>
          <a:ext cx="5364479" cy="7116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>
              <a:latin typeface="Times New Roman"/>
              <a:cs typeface="Times New Roman"/>
            </a:rPr>
            <a:t>PHASE II </a:t>
          </a:r>
          <a:br>
            <a:rPr lang="en-GB" sz="2000" kern="1200">
              <a:latin typeface="Times New Roman"/>
              <a:cs typeface="Times New Roman"/>
            </a:rPr>
          </a:br>
          <a:r>
            <a:rPr lang="en-GB" sz="2000" kern="1200">
              <a:latin typeface="Times New Roman"/>
              <a:cs typeface="Times New Roman"/>
            </a:rPr>
            <a:t>( Model Training &amp; Optimization )</a:t>
          </a:r>
        </a:p>
      </dsp:txBody>
      <dsp:txXfrm>
        <a:off x="3413759" y="3380320"/>
        <a:ext cx="5364479" cy="711646"/>
      </dsp:txXfrm>
    </dsp:sp>
    <dsp:sp modelId="{E4868355-9A15-4E72-90E7-26E12149F1E2}">
      <dsp:nvSpPr>
        <dsp:cNvPr id="0" name=""/>
        <dsp:cNvSpPr/>
      </dsp:nvSpPr>
      <dsp:spPr>
        <a:xfrm>
          <a:off x="3413759" y="4091967"/>
          <a:ext cx="5364479" cy="114269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Times New Roman"/>
              <a:cs typeface="Times New Roman"/>
            </a:rPr>
            <a:t>Fine-Tuning the Base Model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Times New Roman"/>
              <a:cs typeface="Times New Roman"/>
            </a:rPr>
            <a:t>Optimization &amp; Performance Tuning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Times New Roman"/>
              <a:cs typeface="Times New Roman"/>
            </a:rPr>
            <a:t>Evaluation &amp; Testing </a:t>
          </a:r>
        </a:p>
      </dsp:txBody>
      <dsp:txXfrm>
        <a:off x="3413759" y="4091967"/>
        <a:ext cx="5364479" cy="1142692"/>
      </dsp:txXfrm>
    </dsp:sp>
    <dsp:sp modelId="{E07129EB-1234-456C-AE07-7E54B1EB84D2}">
      <dsp:nvSpPr>
        <dsp:cNvPr id="0" name=""/>
        <dsp:cNvSpPr/>
      </dsp:nvSpPr>
      <dsp:spPr>
        <a:xfrm>
          <a:off x="6095999" y="2965193"/>
          <a:ext cx="0" cy="41512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AF569F-7B4E-47AF-8F96-9EFF8ACAC0B2}">
      <dsp:nvSpPr>
        <dsp:cNvPr id="0" name=""/>
        <dsp:cNvSpPr/>
      </dsp:nvSpPr>
      <dsp:spPr>
        <a:xfrm rot="2700000">
          <a:off x="3001872" y="2919065"/>
          <a:ext cx="92255" cy="922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D5945-76C2-469A-8A93-B3F7CB91749B}">
      <dsp:nvSpPr>
        <dsp:cNvPr id="0" name=""/>
        <dsp:cNvSpPr/>
      </dsp:nvSpPr>
      <dsp:spPr>
        <a:xfrm rot="2700000">
          <a:off x="6049871" y="2919065"/>
          <a:ext cx="92255" cy="922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3A413-E6E4-4A60-AE5D-40AB72D6445D}">
      <dsp:nvSpPr>
        <dsp:cNvPr id="0" name=""/>
        <dsp:cNvSpPr/>
      </dsp:nvSpPr>
      <dsp:spPr>
        <a:xfrm>
          <a:off x="6461759" y="1838419"/>
          <a:ext cx="5364479" cy="7116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101600" rIns="101600" bIns="1016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2000" kern="1200">
              <a:latin typeface="Times New Roman"/>
              <a:cs typeface="Times New Roman"/>
            </a:rPr>
            <a:t>PHASE III </a:t>
          </a:r>
          <a:br>
            <a:rPr lang="en-GB" sz="2000" kern="1200">
              <a:latin typeface="Times New Roman"/>
              <a:cs typeface="Times New Roman"/>
            </a:rPr>
          </a:br>
          <a:r>
            <a:rPr lang="en-GB" sz="2000" kern="1200">
              <a:latin typeface="Times New Roman"/>
              <a:cs typeface="Times New Roman"/>
            </a:rPr>
            <a:t>( Advanced Testing &amp; Refinement ) </a:t>
          </a:r>
        </a:p>
      </dsp:txBody>
      <dsp:txXfrm>
        <a:off x="6461759" y="1838419"/>
        <a:ext cx="5364479" cy="711646"/>
      </dsp:txXfrm>
    </dsp:sp>
    <dsp:sp modelId="{7012E98B-83CF-4102-BAB6-63840B05FD10}">
      <dsp:nvSpPr>
        <dsp:cNvPr id="0" name=""/>
        <dsp:cNvSpPr/>
      </dsp:nvSpPr>
      <dsp:spPr>
        <a:xfrm>
          <a:off x="6461759" y="695727"/>
          <a:ext cx="5364479" cy="1142692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925" tIns="161925" rIns="161925" bIns="161925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Times New Roman"/>
              <a:cs typeface="Times New Roman"/>
            </a:rPr>
            <a:t>Enhancing Instrument Articulation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Times New Roman"/>
              <a:cs typeface="Times New Roman"/>
            </a:rPr>
            <a:t>Comparative Model Testing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>
              <a:latin typeface="Times New Roman"/>
              <a:cs typeface="Times New Roman"/>
            </a:rPr>
            <a:t>Iterative Refinement with Feedback</a:t>
          </a:r>
        </a:p>
      </dsp:txBody>
      <dsp:txXfrm>
        <a:off x="6461759" y="695727"/>
        <a:ext cx="5364479" cy="1142692"/>
      </dsp:txXfrm>
    </dsp:sp>
    <dsp:sp modelId="{6508F30B-7EE6-43B2-9F23-19C9F3B9C990}">
      <dsp:nvSpPr>
        <dsp:cNvPr id="0" name=""/>
        <dsp:cNvSpPr/>
      </dsp:nvSpPr>
      <dsp:spPr>
        <a:xfrm>
          <a:off x="9143999" y="2550066"/>
          <a:ext cx="0" cy="415127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97CB5E-2A36-4A69-9B63-0101D99901FE}">
      <dsp:nvSpPr>
        <dsp:cNvPr id="0" name=""/>
        <dsp:cNvSpPr/>
      </dsp:nvSpPr>
      <dsp:spPr>
        <a:xfrm rot="2700000">
          <a:off x="9097871" y="2919065"/>
          <a:ext cx="92255" cy="9225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A6EAE-014C-2044-8F50-481A922F7AC3}">
      <dsp:nvSpPr>
        <dsp:cNvPr id="0" name=""/>
        <dsp:cNvSpPr/>
      </dsp:nvSpPr>
      <dsp:spPr>
        <a:xfrm>
          <a:off x="0" y="277632"/>
          <a:ext cx="7078883" cy="1209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00" tIns="333248" rIns="5494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Loads </a:t>
          </a:r>
          <a:r>
            <a:rPr lang="en-US" sz="1600" kern="1200"/>
            <a:t>audio</a:t>
          </a:r>
          <a:r>
            <a:rPr lang="en-US" sz="1600" b="0" i="0" kern="1200"/>
            <a:t> and converts </a:t>
          </a:r>
          <a:r>
            <a:rPr lang="en-US" sz="1600" kern="1200"/>
            <a:t>it to</a:t>
          </a:r>
          <a:r>
            <a:rPr lang="en-US" sz="1600" b="0" i="0" kern="1200"/>
            <a:t> mono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Resamples to target sample rate </a:t>
          </a:r>
          <a:r>
            <a:rPr lang="en-US" sz="1600" kern="1200"/>
            <a:t>of </a:t>
          </a:r>
          <a:r>
            <a:rPr lang="en-US" sz="1600" b="0" i="0" kern="1200"/>
            <a:t>32000 Hz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Trims silence from audio files</a:t>
          </a:r>
          <a:endParaRPr lang="en-US" sz="1600" kern="1200"/>
        </a:p>
      </dsp:txBody>
      <dsp:txXfrm>
        <a:off x="0" y="277632"/>
        <a:ext cx="7078883" cy="1209599"/>
      </dsp:txXfrm>
    </dsp:sp>
    <dsp:sp modelId="{42D8AD9D-8339-C748-9971-9AF5B74E63F7}">
      <dsp:nvSpPr>
        <dsp:cNvPr id="0" name=""/>
        <dsp:cNvSpPr/>
      </dsp:nvSpPr>
      <dsp:spPr>
        <a:xfrm>
          <a:off x="353944" y="41472"/>
          <a:ext cx="4955218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295" tIns="0" rIns="1872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Standardization</a:t>
          </a:r>
          <a:r>
            <a:rPr lang="en-US" sz="1600" b="0" i="0" kern="1200"/>
            <a:t>:</a:t>
          </a:r>
          <a:endParaRPr lang="en-US" sz="1600" kern="1200"/>
        </a:p>
      </dsp:txBody>
      <dsp:txXfrm>
        <a:off x="377001" y="64529"/>
        <a:ext cx="4909104" cy="426206"/>
      </dsp:txXfrm>
    </dsp:sp>
    <dsp:sp modelId="{FD0A369F-B71B-3041-94FD-D4CB9A2261E2}">
      <dsp:nvSpPr>
        <dsp:cNvPr id="0" name=""/>
        <dsp:cNvSpPr/>
      </dsp:nvSpPr>
      <dsp:spPr>
        <a:xfrm>
          <a:off x="0" y="1809792"/>
          <a:ext cx="7078883" cy="1386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00" tIns="333248" rIns="5494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Pads short audio with silence or truncates long audio to fixed length (10 seconds default)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Ensures all examples have consistent dimensions for batch processing</a:t>
          </a:r>
          <a:endParaRPr lang="en-US" sz="1600" kern="1200"/>
        </a:p>
      </dsp:txBody>
      <dsp:txXfrm>
        <a:off x="0" y="1809792"/>
        <a:ext cx="7078883" cy="1386000"/>
      </dsp:txXfrm>
    </dsp:sp>
    <dsp:sp modelId="{37BCFBEA-C7BB-D84A-9920-9DE24F97B22C}">
      <dsp:nvSpPr>
        <dsp:cNvPr id="0" name=""/>
        <dsp:cNvSpPr/>
      </dsp:nvSpPr>
      <dsp:spPr>
        <a:xfrm>
          <a:off x="353944" y="1573632"/>
          <a:ext cx="4955218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295" tIns="0" rIns="1872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Length Normalization</a:t>
          </a:r>
          <a:r>
            <a:rPr lang="en-US" sz="1600" b="0" i="0" kern="1200"/>
            <a:t>:</a:t>
          </a:r>
          <a:endParaRPr lang="en-US" sz="1600" kern="1200"/>
        </a:p>
      </dsp:txBody>
      <dsp:txXfrm>
        <a:off x="377001" y="1596689"/>
        <a:ext cx="4909104" cy="426206"/>
      </dsp:txXfrm>
    </dsp:sp>
    <dsp:sp modelId="{B3966CFE-08C9-6146-AFFA-6CFDA2CC95F3}">
      <dsp:nvSpPr>
        <dsp:cNvPr id="0" name=""/>
        <dsp:cNvSpPr/>
      </dsp:nvSpPr>
      <dsp:spPr>
        <a:xfrm>
          <a:off x="0" y="3518352"/>
          <a:ext cx="7078883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00" tIns="333248" rIns="5494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Uses </a:t>
          </a:r>
          <a:r>
            <a:rPr lang="en-US" sz="1600" b="0" i="0" kern="1200">
              <a:hlinkClick xmlns:r="http://schemas.openxmlformats.org/officeDocument/2006/relationships" r:id="rId1"/>
            </a:rPr>
            <a:t>librosa.util.normalize</a:t>
          </a:r>
          <a:r>
            <a:rPr lang="en-US" sz="1600" b="0" i="0" kern="1200"/>
            <a:t> to standardize audio volume</a:t>
          </a:r>
          <a:endParaRPr lang="en-US" sz="1600" kern="1200"/>
        </a:p>
      </dsp:txBody>
      <dsp:txXfrm>
        <a:off x="0" y="3518352"/>
        <a:ext cx="7078883" cy="680399"/>
      </dsp:txXfrm>
    </dsp:sp>
    <dsp:sp modelId="{C55E6A60-D9D2-2A4F-8193-79D125F8BDD1}">
      <dsp:nvSpPr>
        <dsp:cNvPr id="0" name=""/>
        <dsp:cNvSpPr/>
      </dsp:nvSpPr>
      <dsp:spPr>
        <a:xfrm>
          <a:off x="353944" y="3282192"/>
          <a:ext cx="4955218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295" tIns="0" rIns="1872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Amplitude Normalization</a:t>
          </a:r>
          <a:r>
            <a:rPr lang="en-US" sz="1600" b="0" i="0" kern="1200"/>
            <a:t>:</a:t>
          </a:r>
          <a:endParaRPr lang="en-US" sz="1600" kern="1200"/>
        </a:p>
      </dsp:txBody>
      <dsp:txXfrm>
        <a:off x="377001" y="3305249"/>
        <a:ext cx="4909104" cy="426206"/>
      </dsp:txXfrm>
    </dsp:sp>
    <dsp:sp modelId="{1A7C6B5C-8754-DA47-BF37-F5ED8E879E76}">
      <dsp:nvSpPr>
        <dsp:cNvPr id="0" name=""/>
        <dsp:cNvSpPr/>
      </dsp:nvSpPr>
      <dsp:spPr>
        <a:xfrm>
          <a:off x="0" y="4521312"/>
          <a:ext cx="7078883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9400" tIns="333248" rIns="549400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i="0" kern="1200"/>
            <a:t>Handle MusicGen's multi-codebook architecture (4 codebooks)</a:t>
          </a:r>
          <a:endParaRPr lang="en-US" sz="1600" kern="1200"/>
        </a:p>
      </dsp:txBody>
      <dsp:txXfrm>
        <a:off x="0" y="4521312"/>
        <a:ext cx="7078883" cy="680399"/>
      </dsp:txXfrm>
    </dsp:sp>
    <dsp:sp modelId="{96F6B393-58D5-F741-8EFB-74DEA448CE98}">
      <dsp:nvSpPr>
        <dsp:cNvPr id="0" name=""/>
        <dsp:cNvSpPr/>
      </dsp:nvSpPr>
      <dsp:spPr>
        <a:xfrm>
          <a:off x="353944" y="4285152"/>
          <a:ext cx="4955218" cy="472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7295" tIns="0" rIns="18729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4. Model Integration:</a:t>
          </a:r>
          <a:endParaRPr lang="en-US" sz="1600" kern="1200"/>
        </a:p>
      </dsp:txBody>
      <dsp:txXfrm>
        <a:off x="377001" y="4308209"/>
        <a:ext cx="4909104" cy="42620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9ABE3-8AC9-4834-A4D9-B5B0746A7D0F}">
      <dsp:nvSpPr>
        <dsp:cNvPr id="0" name=""/>
        <dsp:cNvSpPr/>
      </dsp:nvSpPr>
      <dsp:spPr>
        <a:xfrm rot="5400000">
          <a:off x="-274969" y="277880"/>
          <a:ext cx="1833131" cy="128319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/>
              <a:cs typeface="Times New Roman"/>
            </a:rPr>
            <a:t>Data Collection</a:t>
          </a:r>
        </a:p>
      </dsp:txBody>
      <dsp:txXfrm rot="-5400000">
        <a:off x="1" y="644506"/>
        <a:ext cx="1283192" cy="549939"/>
      </dsp:txXfrm>
    </dsp:sp>
    <dsp:sp modelId="{B63A2B8B-8206-4A86-9A41-4BB73C391E5A}">
      <dsp:nvSpPr>
        <dsp:cNvPr id="0" name=""/>
        <dsp:cNvSpPr/>
      </dsp:nvSpPr>
      <dsp:spPr>
        <a:xfrm rot="5400000">
          <a:off x="5773897" y="-4487794"/>
          <a:ext cx="1191535" cy="10172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/>
              <a:cs typeface="Times New Roman"/>
            </a:rPr>
            <a:t> Challenge: Limited dataset risks overfitting → model reproduces existing tracks, not novel compositions.</a:t>
          </a:r>
          <a:endParaRPr lang="en-US" sz="1400" kern="1200">
            <a:latin typeface="Times New Roman"/>
            <a:ea typeface="Calibri"/>
            <a:cs typeface="Calibri"/>
          </a:endParaRP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/>
              <a:cs typeface="Times New Roman"/>
            </a:rPr>
            <a:t> Resolution: Expand dataset diversity by generating synthetic WAV/MIDI variations (e.g., pitch shifts, tempo changes).</a:t>
          </a:r>
          <a:endParaRPr lang="en-US" sz="1400" kern="1200">
            <a:latin typeface="Times New Roman"/>
            <a:ea typeface="Calibri"/>
            <a:cs typeface="Calibri"/>
          </a:endParaRPr>
        </a:p>
      </dsp:txBody>
      <dsp:txXfrm rot="-5400000">
        <a:off x="1283192" y="61077"/>
        <a:ext cx="10114779" cy="1075203"/>
      </dsp:txXfrm>
    </dsp:sp>
    <dsp:sp modelId="{C90409FC-3E5C-47C5-BE93-966AA06E06E5}">
      <dsp:nvSpPr>
        <dsp:cNvPr id="0" name=""/>
        <dsp:cNvSpPr/>
      </dsp:nvSpPr>
      <dsp:spPr>
        <a:xfrm rot="5400000">
          <a:off x="-274969" y="1919286"/>
          <a:ext cx="1833131" cy="128319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>
              <a:latin typeface="Times New Roman"/>
              <a:ea typeface="Calibri"/>
              <a:cs typeface="Calibri"/>
            </a:rPr>
            <a:t> Data Transformation</a:t>
          </a:r>
        </a:p>
      </dsp:txBody>
      <dsp:txXfrm rot="-5400000">
        <a:off x="1" y="2285912"/>
        <a:ext cx="1283192" cy="549939"/>
      </dsp:txXfrm>
    </dsp:sp>
    <dsp:sp modelId="{A6DE29F2-6573-4DA4-AA6D-58FA18928AC6}">
      <dsp:nvSpPr>
        <dsp:cNvPr id="0" name=""/>
        <dsp:cNvSpPr/>
      </dsp:nvSpPr>
      <dsp:spPr>
        <a:xfrm rot="5400000">
          <a:off x="5773897" y="-2846388"/>
          <a:ext cx="1191535" cy="10172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>
              <a:latin typeface="Times New Roman"/>
              <a:ea typeface="Calibri"/>
              <a:cs typeface="Calibri"/>
            </a:rPr>
            <a:t>Challenge: </a:t>
          </a:r>
          <a:r>
            <a:rPr lang="en-US" sz="1400" b="0" kern="1200" dirty="0">
              <a:latin typeface="Times New Roman"/>
              <a:cs typeface="Times New Roman"/>
            </a:rPr>
            <a:t>WAV ↔ MIDI conversion is critical but complex; data often exists in only one format.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0" kern="1200" dirty="0">
              <a:latin typeface="Times New Roman"/>
              <a:ea typeface="Calibri"/>
              <a:cs typeface="Calibri"/>
            </a:rPr>
            <a:t>Resolution: </a:t>
          </a:r>
          <a:r>
            <a:rPr lang="en-US" sz="1400" b="0" kern="1200" dirty="0">
              <a:latin typeface="Times New Roman"/>
              <a:cs typeface="Times New Roman"/>
            </a:rPr>
            <a:t>Used </a:t>
          </a:r>
          <a:r>
            <a:rPr lang="en-US" sz="1400" b="0" kern="1200" dirty="0" err="1">
              <a:latin typeface="Times New Roman"/>
              <a:cs typeface="Times New Roman"/>
            </a:rPr>
            <a:t>mido</a:t>
          </a:r>
          <a:r>
            <a:rPr lang="en-US" sz="1400" b="0" kern="1200" dirty="0">
              <a:latin typeface="Times New Roman"/>
              <a:cs typeface="Times New Roman"/>
            </a:rPr>
            <a:t> for format conversion without altering file size/track length.</a:t>
          </a:r>
        </a:p>
      </dsp:txBody>
      <dsp:txXfrm rot="-5400000">
        <a:off x="1283192" y="1702483"/>
        <a:ext cx="10114779" cy="1075203"/>
      </dsp:txXfrm>
    </dsp:sp>
    <dsp:sp modelId="{FBB84448-3091-444C-B81D-49A704F78075}">
      <dsp:nvSpPr>
        <dsp:cNvPr id="0" name=""/>
        <dsp:cNvSpPr/>
      </dsp:nvSpPr>
      <dsp:spPr>
        <a:xfrm rot="5400000">
          <a:off x="-274969" y="3560692"/>
          <a:ext cx="1833131" cy="1283192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Times New Roman"/>
              <a:ea typeface="Calibri"/>
              <a:cs typeface="Times New Roman"/>
            </a:rPr>
            <a:t>Model Training</a:t>
          </a:r>
        </a:p>
      </dsp:txBody>
      <dsp:txXfrm rot="-5400000">
        <a:off x="1" y="3927318"/>
        <a:ext cx="1283192" cy="549939"/>
      </dsp:txXfrm>
    </dsp:sp>
    <dsp:sp modelId="{D782D5BC-0BFD-44D8-BB78-25EE3C771D61}">
      <dsp:nvSpPr>
        <dsp:cNvPr id="0" name=""/>
        <dsp:cNvSpPr/>
      </dsp:nvSpPr>
      <dsp:spPr>
        <a:xfrm rot="5400000">
          <a:off x="5773897" y="-1204982"/>
          <a:ext cx="1191535" cy="101729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/>
              <a:cs typeface="Times New Roman"/>
            </a:rPr>
            <a:t>Challenge: MusicGen designed for audio (WAV), not symbolic (MIDI) data → architectural adjustments needed.</a:t>
          </a:r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/>
              <a:cs typeface="Times New Roman"/>
            </a:rPr>
            <a:t>Resolution: </a:t>
          </a: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/>
              <a:cs typeface="Times New Roman"/>
            </a:rPr>
            <a:t>Train on single-instrument data (flute-only WAV/MIDI) for foundational learning.</a:t>
          </a:r>
        </a:p>
        <a:p>
          <a:pPr marL="228600" lvl="2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>
              <a:latin typeface="Times New Roman"/>
              <a:cs typeface="Times New Roman"/>
            </a:rPr>
            <a:t>Gradually adapt architecture (e.g., dual encoders) to handle multi-format inputs.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>
            <a:latin typeface="Times New Roman"/>
            <a:cs typeface="Times New Roman"/>
          </a:endParaRPr>
        </a:p>
      </dsp:txBody>
      <dsp:txXfrm rot="-5400000">
        <a:off x="1283192" y="3343889"/>
        <a:ext cx="10114779" cy="10752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8C7A3-BD11-49B7-B073-54583C789738}">
      <dsp:nvSpPr>
        <dsp:cNvPr id="0" name=""/>
        <dsp:cNvSpPr/>
      </dsp:nvSpPr>
      <dsp:spPr>
        <a:xfrm>
          <a:off x="4279" y="1106881"/>
          <a:ext cx="1196015" cy="11960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D871B-E4B4-4E9E-9C6E-FCBBE8AC8B5C}">
      <dsp:nvSpPr>
        <dsp:cNvPr id="0" name=""/>
        <dsp:cNvSpPr/>
      </dsp:nvSpPr>
      <dsp:spPr>
        <a:xfrm>
          <a:off x="0" y="2423743"/>
          <a:ext cx="3417187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0" kern="1200" dirty="0">
              <a:latin typeface="Times New Roman"/>
              <a:cs typeface="Times New Roman"/>
            </a:rPr>
            <a:t>CPU Utilization</a:t>
          </a:r>
        </a:p>
      </dsp:txBody>
      <dsp:txXfrm>
        <a:off x="0" y="2423743"/>
        <a:ext cx="3417187" cy="512578"/>
      </dsp:txXfrm>
    </dsp:sp>
    <dsp:sp modelId="{143E825F-EA63-42E1-A7ED-BE8BCC269B88}">
      <dsp:nvSpPr>
        <dsp:cNvPr id="0" name=""/>
        <dsp:cNvSpPr/>
      </dsp:nvSpPr>
      <dsp:spPr>
        <a:xfrm>
          <a:off x="4279" y="2998679"/>
          <a:ext cx="3417187" cy="1016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  <a:latin typeface="Times New Roman"/>
              <a:cs typeface="Times New Roman"/>
            </a:rPr>
            <a:t>Training the model for large MIDI size requires large CPU utilization.</a:t>
          </a:r>
          <a:r>
            <a:rPr lang="en-US" sz="2400" kern="1200" dirty="0">
              <a:solidFill>
                <a:srgbClr val="000000"/>
              </a:solidFill>
              <a:latin typeface="Times New Roman"/>
              <a:ea typeface="Calibri"/>
              <a:cs typeface="Times New Roman"/>
            </a:rPr>
            <a:t> </a:t>
          </a:r>
        </a:p>
      </dsp:txBody>
      <dsp:txXfrm>
        <a:off x="4279" y="2998679"/>
        <a:ext cx="3417187" cy="1016204"/>
      </dsp:txXfrm>
    </dsp:sp>
    <dsp:sp modelId="{CC3621F3-8050-4FFB-B582-00FE7C20F4C6}">
      <dsp:nvSpPr>
        <dsp:cNvPr id="0" name=""/>
        <dsp:cNvSpPr/>
      </dsp:nvSpPr>
      <dsp:spPr>
        <a:xfrm>
          <a:off x="4019475" y="1106881"/>
          <a:ext cx="1196015" cy="11960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85416F-86C5-45AB-9240-458F60447089}">
      <dsp:nvSpPr>
        <dsp:cNvPr id="0" name=""/>
        <dsp:cNvSpPr/>
      </dsp:nvSpPr>
      <dsp:spPr>
        <a:xfrm>
          <a:off x="3926869" y="2423743"/>
          <a:ext cx="3417187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200" b="0" kern="1200" dirty="0">
              <a:latin typeface="Times New Roman"/>
              <a:ea typeface="Calibri"/>
              <a:cs typeface="Calibri"/>
            </a:rPr>
            <a:t> Data Gathering</a:t>
          </a:r>
        </a:p>
      </dsp:txBody>
      <dsp:txXfrm>
        <a:off x="3926869" y="2423743"/>
        <a:ext cx="3417187" cy="512578"/>
      </dsp:txXfrm>
    </dsp:sp>
    <dsp:sp modelId="{90DD5C49-A6AF-4920-B25A-A36D46B46801}">
      <dsp:nvSpPr>
        <dsp:cNvPr id="0" name=""/>
        <dsp:cNvSpPr/>
      </dsp:nvSpPr>
      <dsp:spPr>
        <a:xfrm>
          <a:off x="4019475" y="2998679"/>
          <a:ext cx="3417187" cy="1016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rgbClr val="000000"/>
              </a:solidFill>
              <a:latin typeface="Times New Roman"/>
              <a:ea typeface="Calibri"/>
              <a:cs typeface="Times New Roman"/>
            </a:rPr>
            <a:t>Finding</a:t>
          </a:r>
          <a:r>
            <a:rPr lang="en-US" sz="2400" b="0" kern="1200" dirty="0">
              <a:solidFill>
                <a:srgbClr val="000000"/>
              </a:solidFill>
              <a:latin typeface="Times New Roman"/>
              <a:cs typeface="Times New Roman"/>
            </a:rPr>
            <a:t> dataset for other instruments to train the model on. </a:t>
          </a:r>
        </a:p>
      </dsp:txBody>
      <dsp:txXfrm>
        <a:off x="4019475" y="2998679"/>
        <a:ext cx="3417187" cy="1016204"/>
      </dsp:txXfrm>
    </dsp:sp>
    <dsp:sp modelId="{00C72C12-E6C5-4E85-916E-134B8015A741}">
      <dsp:nvSpPr>
        <dsp:cNvPr id="0" name=""/>
        <dsp:cNvSpPr/>
      </dsp:nvSpPr>
      <dsp:spPr>
        <a:xfrm>
          <a:off x="8034670" y="1073875"/>
          <a:ext cx="1196015" cy="11960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285AF-373E-487A-86EE-CFB62D125E5D}">
      <dsp:nvSpPr>
        <dsp:cNvPr id="0" name=""/>
        <dsp:cNvSpPr/>
      </dsp:nvSpPr>
      <dsp:spPr>
        <a:xfrm>
          <a:off x="8034670" y="2394934"/>
          <a:ext cx="3417187" cy="512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>
              <a:solidFill>
                <a:schemeClr val="bg1"/>
              </a:solidFill>
              <a:latin typeface="Times New Roman"/>
              <a:ea typeface="Calibri"/>
              <a:cs typeface="Times New Roman"/>
            </a:rPr>
            <a:t>output</a:t>
          </a:r>
        </a:p>
      </dsp:txBody>
      <dsp:txXfrm>
        <a:off x="8034670" y="2394934"/>
        <a:ext cx="3417187" cy="512578"/>
      </dsp:txXfrm>
    </dsp:sp>
    <dsp:sp modelId="{494DCA7C-32A9-4217-ABC9-7C95A3ECE0FE}">
      <dsp:nvSpPr>
        <dsp:cNvPr id="0" name=""/>
        <dsp:cNvSpPr/>
      </dsp:nvSpPr>
      <dsp:spPr>
        <a:xfrm>
          <a:off x="7726440" y="2833922"/>
          <a:ext cx="3417187" cy="1148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FE0B1-AC4B-4739-AC3E-AD41C262C56A}">
      <dsp:nvSpPr>
        <dsp:cNvPr id="0" name=""/>
        <dsp:cNvSpPr/>
      </dsp:nvSpPr>
      <dsp:spPr>
        <a:xfrm>
          <a:off x="0" y="4012"/>
          <a:ext cx="10630978" cy="8546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93A82-1762-4A04-BC57-E09CFCF90DD3}">
      <dsp:nvSpPr>
        <dsp:cNvPr id="0" name=""/>
        <dsp:cNvSpPr/>
      </dsp:nvSpPr>
      <dsp:spPr>
        <a:xfrm>
          <a:off x="258522" y="196301"/>
          <a:ext cx="470041" cy="4700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62CA6-3A94-4092-94FA-58D18B0EBEFD}">
      <dsp:nvSpPr>
        <dsp:cNvPr id="0" name=""/>
        <dsp:cNvSpPr/>
      </dsp:nvSpPr>
      <dsp:spPr>
        <a:xfrm>
          <a:off x="987086" y="4012"/>
          <a:ext cx="9643891" cy="85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47" tIns="90447" rIns="90447" bIns="904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Need to use a system with a dedicated GPU to improve model training with a large dataset.</a:t>
          </a:r>
        </a:p>
      </dsp:txBody>
      <dsp:txXfrm>
        <a:off x="987086" y="4012"/>
        <a:ext cx="9643891" cy="854620"/>
      </dsp:txXfrm>
    </dsp:sp>
    <dsp:sp modelId="{227965E9-A854-4A57-B263-683B7379FE1F}">
      <dsp:nvSpPr>
        <dsp:cNvPr id="0" name=""/>
        <dsp:cNvSpPr/>
      </dsp:nvSpPr>
      <dsp:spPr>
        <a:xfrm>
          <a:off x="0" y="1072288"/>
          <a:ext cx="10630978" cy="8546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EDD12-0029-4494-AC0A-B958ACC742D2}">
      <dsp:nvSpPr>
        <dsp:cNvPr id="0" name=""/>
        <dsp:cNvSpPr/>
      </dsp:nvSpPr>
      <dsp:spPr>
        <a:xfrm>
          <a:off x="258522" y="1264577"/>
          <a:ext cx="470041" cy="4700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B3AC6-F6ED-440C-BFE9-27A915C76778}">
      <dsp:nvSpPr>
        <dsp:cNvPr id="0" name=""/>
        <dsp:cNvSpPr/>
      </dsp:nvSpPr>
      <dsp:spPr>
        <a:xfrm>
          <a:off x="987086" y="1072288"/>
          <a:ext cx="9643891" cy="85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47" tIns="90447" rIns="90447" bIns="904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 the model with various instruments datasets.</a:t>
          </a:r>
        </a:p>
      </dsp:txBody>
      <dsp:txXfrm>
        <a:off x="987086" y="1072288"/>
        <a:ext cx="9643891" cy="854620"/>
      </dsp:txXfrm>
    </dsp:sp>
    <dsp:sp modelId="{9AC51163-651A-471A-A0F8-4DCE3630BD0D}">
      <dsp:nvSpPr>
        <dsp:cNvPr id="0" name=""/>
        <dsp:cNvSpPr/>
      </dsp:nvSpPr>
      <dsp:spPr>
        <a:xfrm>
          <a:off x="0" y="2140564"/>
          <a:ext cx="10630978" cy="8546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2A92D-8FD8-4584-BEBA-AA26F13D5F49}">
      <dsp:nvSpPr>
        <dsp:cNvPr id="0" name=""/>
        <dsp:cNvSpPr/>
      </dsp:nvSpPr>
      <dsp:spPr>
        <a:xfrm>
          <a:off x="258522" y="2332853"/>
          <a:ext cx="470041" cy="4700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CAEEB-7C3F-43DF-B6DD-B6C67EE518D7}">
      <dsp:nvSpPr>
        <dsp:cNvPr id="0" name=""/>
        <dsp:cNvSpPr/>
      </dsp:nvSpPr>
      <dsp:spPr>
        <a:xfrm>
          <a:off x="987086" y="2140564"/>
          <a:ext cx="9643891" cy="85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47" tIns="90447" rIns="90447" bIns="904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Adding more </a:t>
          </a:r>
          <a:r>
            <a:rPr lang="en-US" sz="1900" b="1" kern="1200"/>
            <a:t>layers</a:t>
          </a:r>
          <a:r>
            <a:rPr lang="en-US" sz="1900" kern="1200"/>
            <a:t> or use </a:t>
          </a:r>
          <a:r>
            <a:rPr lang="en-US" sz="1900" b="1" kern="1200"/>
            <a:t>regularization techniques</a:t>
          </a:r>
          <a:r>
            <a:rPr lang="en-US" sz="1900" kern="1200"/>
            <a:t> in the model training process.</a:t>
          </a:r>
        </a:p>
      </dsp:txBody>
      <dsp:txXfrm>
        <a:off x="987086" y="2140564"/>
        <a:ext cx="9643891" cy="854620"/>
      </dsp:txXfrm>
    </dsp:sp>
    <dsp:sp modelId="{F64C3032-2CFE-4483-A48F-21CF6225BE9B}">
      <dsp:nvSpPr>
        <dsp:cNvPr id="0" name=""/>
        <dsp:cNvSpPr/>
      </dsp:nvSpPr>
      <dsp:spPr>
        <a:xfrm>
          <a:off x="0" y="3208840"/>
          <a:ext cx="10630978" cy="8546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BA2EF6-E524-44B5-9E12-DD462F1DA790}">
      <dsp:nvSpPr>
        <dsp:cNvPr id="0" name=""/>
        <dsp:cNvSpPr/>
      </dsp:nvSpPr>
      <dsp:spPr>
        <a:xfrm>
          <a:off x="258522" y="3401129"/>
          <a:ext cx="470041" cy="4700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8365C0-0407-401B-9F75-857E37559739}">
      <dsp:nvSpPr>
        <dsp:cNvPr id="0" name=""/>
        <dsp:cNvSpPr/>
      </dsp:nvSpPr>
      <dsp:spPr>
        <a:xfrm>
          <a:off x="987086" y="3208840"/>
          <a:ext cx="9643891" cy="85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47" tIns="90447" rIns="90447" bIns="904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</a:t>
          </a:r>
          <a:r>
            <a:rPr lang="en-US" sz="1900" b="1" kern="1200"/>
            <a:t>Adam optimizer</a:t>
          </a:r>
          <a:r>
            <a:rPr lang="en-US" sz="1900" kern="1200"/>
            <a:t> on the model to gain more accuracy of the model in the future.</a:t>
          </a:r>
        </a:p>
      </dsp:txBody>
      <dsp:txXfrm>
        <a:off x="987086" y="3208840"/>
        <a:ext cx="9643891" cy="854620"/>
      </dsp:txXfrm>
    </dsp:sp>
    <dsp:sp modelId="{9FCE7FE1-2D0F-4C5F-9F66-0FB5AADF4B3D}">
      <dsp:nvSpPr>
        <dsp:cNvPr id="0" name=""/>
        <dsp:cNvSpPr/>
      </dsp:nvSpPr>
      <dsp:spPr>
        <a:xfrm>
          <a:off x="0" y="4277115"/>
          <a:ext cx="10630978" cy="8546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4BD0B-094C-4542-B64C-55AE866256B1}">
      <dsp:nvSpPr>
        <dsp:cNvPr id="0" name=""/>
        <dsp:cNvSpPr/>
      </dsp:nvSpPr>
      <dsp:spPr>
        <a:xfrm>
          <a:off x="258522" y="4469405"/>
          <a:ext cx="470041" cy="47004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77614-7654-4A94-A705-4A1DFEEE0314}">
      <dsp:nvSpPr>
        <dsp:cNvPr id="0" name=""/>
        <dsp:cNvSpPr/>
      </dsp:nvSpPr>
      <dsp:spPr>
        <a:xfrm>
          <a:off x="987086" y="4277115"/>
          <a:ext cx="9643891" cy="854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447" tIns="90447" rIns="90447" bIns="9044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 will create an interface that takes the audio file and Instrument name which they like to generate the music in.</a:t>
          </a:r>
        </a:p>
      </dsp:txBody>
      <dsp:txXfrm>
        <a:off x="987086" y="4277115"/>
        <a:ext cx="9643891" cy="8546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7/3/layout/HorizontalLabelsTimeline">
  <dgm:title val="Horizontal Labels Timeline"/>
  <dgm:desc val="Use to show a list of events in chronological order. The rectangular shape contains the description while the date is shown immediately below. It can display a large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/>
    </dgm:constrLst>
    <dgm:layoutNode name="divider" styleLbl="fgAcc1">
      <dgm:alg type="sp"/>
      <dgm:shape xmlns:r="http://schemas.openxmlformats.org/officeDocument/2006/relationships" type="line" r:blip="" zOrderOff="-1">
        <dgm:adjLst/>
      </dgm:shap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hoose name="constrBasedOnChildrenCount">
        <dgm:if name="constrForTwoChildren" axis="ch" ptType="node" func="cnt" op="lte" val="2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0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if>
        <dgm:else name="constrForRest">
          <dgm:constrLst>
            <dgm:constr type="primFontSz" for="des" forName="L1TextContainer" val="20"/>
            <dgm:constr type="primFontSz" for="des" forName="L2TextContainer" refType="primFontSz" refFor="des" refForName="L1TextContainer" op="equ" fact="0.85"/>
            <dgm:constr type="w" for="ch" forName="composite" refType="w"/>
            <dgm:constr type="h" for="ch" forName="composite" refType="h"/>
            <dgm:constr type="w" for="ch" forName="spaceBetweenRectangles" refType="w" refFor="ch" refForName="composite" fact="-0.5"/>
            <dgm:constr type="w" for="ch" ptType="sibTrans" op="equ"/>
            <dgm:constr type="primFontSz" for="des" forName="L1TextContainer" op="equ"/>
            <dgm:constr type="primFontSz" for="des" forName="L2TextContainer" op="equ"/>
          </dgm:constrLst>
        </dgm:else>
      </dgm:choose>
      <dgm:forEach name="nodesForEach" axis="ch" ptType="node">
        <dgm:layoutNode name="composite">
          <dgm:alg type="composite"/>
          <dgm:shape xmlns:r="http://schemas.openxmlformats.org/officeDocument/2006/relationships" r:blip="">
            <dgm:adjLst/>
          </dgm:shape>
          <dgm:choose name="CaseForPlacingNodesAboveAndBelowDivider">
            <dgm:if name="CaseForPlacingNodeAboveDivider" axis="self" ptType="node" func="posOdd" op="equ" val="1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31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b" for="ch" forName="L2TextContainerWrapper" refType="h" fact="0.31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43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.5"/>
              </dgm:constrLst>
            </dgm:if>
            <dgm:else name="CaseForPlacingNodeBelowDivider">
              <dgm:constrLst>
                <dgm:constr type="w" for="ch" forName="L1TextContainer" refType="w" fact="0.88"/>
                <dgm:constr type="l" for="ch" forName="L1TextContainer" refType="w" fact="0.06"/>
                <dgm:constr type="h" for="ch" forName="L1TextContainer" refType="h" fact="0.12"/>
                <dgm:constr type="t" for="ch" forName="L1TextContainer" refType="h" fact="0.57"/>
                <dgm:constr type="w" for="ch" forName="L2TextContainerWrapper" refType="w" fact="0.88"/>
                <dgm:constr type="l" for="ch" forName="L2TextContainerWrapper" refType="w" fact="0.06"/>
                <dgm:constr type="h" for="ch" forName="L2TextContainerWrapper" refType="h" fact="0.31"/>
                <dgm:constr type="t" for="ch" forName="L2TextContainerWrapper" refType="h" fact="0.69"/>
                <dgm:constr type="w" for="ch" forName="ConnectLine"/>
                <dgm:constr type="ctrX" for="ch" forName="ConnectLine" refType="w" fact="0.5"/>
                <dgm:constr type="h" for="ch" forName="ConnectLine" refType="h" fact="0.07"/>
                <dgm:constr type="t" for="ch" forName="ConnectLine" refType="h" fact="0.5"/>
                <dgm:constr type="w" for="ch" forName="ConnectorPoint" refType="h" fact="0.022"/>
                <dgm:constr type="h" for="ch" forName="ConnectorPoint" refType="h" fact="0.022"/>
                <dgm:constr type="ctrX" for="ch" forName="ConnectorPoint" refType="w" fact="0.5"/>
                <dgm:constr type="ctrY" for="ch" forName="ConnectorPoint" refType="h" fact="0.5"/>
                <dgm:constr type="w" for="ch" forName="EmptyPlaceHolder" refType="w"/>
                <dgm:constr type="h" for="ch" forName="EmptyPlaceHolder" refType="h" fact="0.5"/>
                <dgm:constr type="t" for="ch" forName="EmptyPlaceHolder" refType="h" fact="0"/>
              </dgm:constrLst>
            </dgm:else>
          </dgm:choose>
          <dgm:layoutNode name="L1TextContainer" styleLbl="alignNode1">
            <dgm:varLst>
              <dgm:chMax val="1"/>
              <dgm:chPref val="1"/>
              <dgm:bulletEnabled val="1"/>
            </dgm:varLst>
            <dgm:alg type="tx">
              <dgm:param type="txAnchorVert" val="mid"/>
              <dgm:param type="parTxLTRAlign" val="ctr"/>
              <dgm:param type="parTxRTLAlign" val="ctr"/>
            </dgm:alg>
            <dgm:shape xmlns:r="http://schemas.openxmlformats.org/officeDocument/2006/relationships" type="rect" r:blip="">
              <dgm:adjLst/>
            </dgm:shape>
            <dgm:presOf axis="self"/>
            <dgm:constrLst>
              <dgm:constr type="tMarg" refType="primFontSz" fact="0.4"/>
              <dgm:constr type="bMarg" refType="primFontSz" fact="0.4"/>
              <dgm:constr type="lMarg" refType="primFontSz" fact="0.4"/>
              <dgm:constr type="rMarg" refType="primFontSz" fact="0.4"/>
            </dgm:constrLst>
            <dgm:ruleLst>
              <dgm:rule type="primFontSz" val="14" fact="NaN" max="NaN"/>
            </dgm:ruleLst>
          </dgm:layoutNode>
          <dgm:layoutNode name="L2TextContainerWrapper">
            <dgm:varLst>
              <dgm:bulletEnabled val="1"/>
            </dgm:varLst>
            <dgm:alg type="composite"/>
            <dgm:choose name="L2TextContainerConstr">
              <dgm:if name="CaseForPlacingL2TextContaineAboveDivider" axis="self" ptType="node" func="posOdd" op="equ" val="1">
                <dgm:constrLst>
                  <dgm:constr type="h" for="ch" forName="L2TextContainer" refType="h" fact="0.39"/>
                  <dgm:constr type="b" for="ch" forName="L2TextContainer" refType="h"/>
                  <dgm:constr type="h" for="ch" forName="FlexibleEmptyPlaceHolder" refType="h" fact="0.61"/>
                </dgm:constrLst>
              </dgm:if>
              <dgm:else name="CaseForPlacingL2TextContaineBelowDivider">
                <dgm:constrLst>
                  <dgm:constr type="h" for="ch" forName="L2TextContainer" refType="h" fact="0.39"/>
                  <dgm:constr type="h" for="ch" forName="FlexibleEmptyPlaceHolder" refType="h" fact="0.61"/>
                  <dgm:constr type="b" for="ch" forName="FlexibleEmptyPlaceHolder" refType="h"/>
                </dgm:constrLst>
              </dgm:else>
            </dgm:choose>
            <dgm:layoutNode name="L2TextContainer" styleLbl="bgAccFollowNode1" moveWith="L1TextContainer">
              <dgm:choose name="L2TextContainerAlgo">
                <dgm:if name="L2TextContainerAlgoLTR" func="var" arg="dir" op="equ" val="norm">
                  <dgm:alg type="tx">
                    <dgm:param type="txAnchorVert" val="mid"/>
                    <dgm:param type="parTxRTLAlign" val="l"/>
                    <dgm:param type="parTxLTRAlign" val="l"/>
                    <dgm:param type="txAnchorVertCh" val="mid"/>
                    <dgm:param type="shpTxRTLAlignCh" val="l"/>
                    <dgm:param type="shpTxLTRAlignCh" val="l"/>
                  </dgm:alg>
                </dgm:if>
                <dgm:else name="L2TextContainerAlgoRTL">
                  <dgm:alg type="tx">
                    <dgm:param type="txAnchorVert" val="mid"/>
                    <dgm:param type="parTxRTLAlign" val="r"/>
                    <dgm:param type="parTxLTRAlign" val="r"/>
                    <dgm:param type="txAnchorVertCh" val="mid"/>
                    <dgm:param type="shpTxRTLAlignCh" val="r"/>
                    <dgm:param type="shpTxLTRAlignCh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 fact="0.75"/>
                <dgm:constr type="bMarg" refType="primFontSz" fact="0.75"/>
                <dgm:constr type="lMarg" refType="primFontSz" fact="0.75"/>
                <dgm:constr type="rMarg" refType="primFontSz" fact="0.75"/>
              </dgm:constrLst>
              <dgm:ruleLst>
                <dgm:rule type="h" val="INF" fact="NaN" max="NaN"/>
                <dgm:rule type="primFontSz" val="12" fact="NaN" max="NaN"/>
                <dgm:rule type="secFontSz" val="10" fact="NaN" max="NaN"/>
              </dgm:ruleLst>
            </dgm:layoutNode>
            <dgm:layoutNode name="FlexibleEmptyPlaceHolder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layoutNode name="ConnectLine" styleLbl="sibTrans1D1" moveWith="L1TextContainer">
            <dgm:alg type="sp"/>
            <dgm:shape xmlns:r="http://schemas.openxmlformats.org/officeDocument/2006/relationships" type="line" r:blip="">
              <dgm:adjLst/>
            </dgm:shape>
            <dgm:presOf/>
            <dgm:constrLst/>
          </dgm:layoutNode>
          <dgm:layoutNode name="ConnectorPoint" styleLbl="node1" moveWith="L1TextContainer">
            <dgm:alg type="sp"/>
            <dgm:shape xmlns:r="http://schemas.openxmlformats.org/officeDocument/2006/relationships" rot="45" type="rect" r:blip="" zOrderOff="10">
              <dgm:adjLst/>
              <dgm:extLst>
                <a:ext uri="{B698B0E9-8C71-41B9-8309-B3DCBF30829C}">
                  <dgm1612:spPr xmlns:dgm1612="http://schemas.microsoft.com/office/drawing/2016/12/diagram">
                    <a:ln w="6350"/>
                  </dgm1612:spPr>
                </a:ext>
              </dgm:extLst>
            </dgm:shape>
            <dgm:presOf/>
            <dgm:constrLst/>
          </dgm:layoutNode>
          <dgm:layoutNode name="EmptyPlaceHolder">
            <dgm:alg type="sp"/>
            <dgm:shape xmlns:r="http://schemas.openxmlformats.org/officeDocument/2006/relationships" r:blip="">
              <dgm:adjLst/>
            </dgm:shape>
            <dgm:presOf/>
            <dgm:constrLst/>
          </dgm:layoutNode>
        </dgm:layoutNode>
        <dgm:forEach name="Name28" axis="followSib" ptType="sibTrans" cnt="1">
          <dgm:layoutNode name="spaceBetweenRectangle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4T19:46:31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8090 2369 16383 0 0,'-1'0'0'0'0,"-1"0"0"0"0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4T19:46:31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17517 6589 16383 0 0,'4'8'0'0'0,"1"2"0"0"0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14T19:46:31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4605 16957 16383 0 0,'-8'3'0'0'0,"-2"0"0"0"0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17CB44-668B-46F8-A933-1E3D01ACAA38}" type="datetimeFigureOut">
              <a:t>3/16/25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156C9-2851-449E-B13A-4567AEBF9DD3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518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inraffel.com/projects/lmd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magenta.tensorflow.org/datasets/nsynth" TargetMode="External"/><Relationship Id="rId4" Type="http://schemas.openxmlformats.org/officeDocument/2006/relationships/hyperlink" Target="https://magenta.tensorflow.org/datasets/maestro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err="1"/>
              <a:t>Copet</a:t>
            </a:r>
            <a:r>
              <a:rPr lang="en-US"/>
              <a:t>, Jade, Felix </a:t>
            </a:r>
            <a:r>
              <a:rPr lang="en-US" err="1"/>
              <a:t>Kreuk</a:t>
            </a:r>
            <a:r>
              <a:rPr lang="en-US"/>
              <a:t>, Itai Gat, Tal Remez, David Kant, Gabriel </a:t>
            </a:r>
            <a:r>
              <a:rPr lang="en-US" err="1"/>
              <a:t>Synnaeve</a:t>
            </a:r>
            <a:r>
              <a:rPr lang="en-US"/>
              <a:t>, Yossi Adi, and Alexandre </a:t>
            </a:r>
            <a:r>
              <a:rPr lang="en-US" err="1"/>
              <a:t>Défossez</a:t>
            </a:r>
            <a:r>
              <a:rPr lang="en-US"/>
              <a:t>. "Simple and controllable music generation." </a:t>
            </a:r>
            <a:r>
              <a:rPr lang="en-US" i="1"/>
              <a:t>Advances in Neural Information Processing Systems</a:t>
            </a:r>
            <a:r>
              <a:rPr lang="en-US"/>
              <a:t> 36 (2024).</a:t>
            </a:r>
          </a:p>
          <a:p>
            <a:pPr marL="228600" indent="-228600">
              <a:buAutoNum type="arabicPeriod"/>
            </a:pPr>
            <a:r>
              <a:rPr lang="en-US"/>
              <a:t>Zhu, Tingyu, </a:t>
            </a:r>
            <a:r>
              <a:rPr lang="en-US" err="1"/>
              <a:t>Haoyu</a:t>
            </a:r>
            <a:r>
              <a:rPr lang="en-US"/>
              <a:t> Liu, </a:t>
            </a:r>
            <a:r>
              <a:rPr lang="en-US" err="1"/>
              <a:t>Zhimin</a:t>
            </a:r>
            <a:r>
              <a:rPr lang="en-US"/>
              <a:t> Jiang, and </a:t>
            </a:r>
            <a:r>
              <a:rPr lang="en-US" err="1"/>
              <a:t>Zeyu</a:t>
            </a:r>
            <a:r>
              <a:rPr lang="en-US"/>
              <a:t> Zheng. "Symbolic Music Generation with Fine-grained Interactive Textural Guidance." </a:t>
            </a:r>
            <a:r>
              <a:rPr lang="en-US" i="1" err="1"/>
              <a:t>arXiv</a:t>
            </a:r>
            <a:r>
              <a:rPr lang="en-US" i="1"/>
              <a:t> preprint arXiv:2410.08435</a:t>
            </a:r>
            <a:r>
              <a:rPr lang="en-US"/>
              <a:t> (2024).</a:t>
            </a:r>
            <a:endParaRPr lang="en-US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r>
              <a:rPr lang="en-US" err="1"/>
              <a:t>Mariani</a:t>
            </a:r>
            <a:r>
              <a:rPr lang="en-US"/>
              <a:t>, Giorgio, Irene </a:t>
            </a:r>
            <a:r>
              <a:rPr lang="en-US" err="1"/>
              <a:t>Tallini</a:t>
            </a:r>
            <a:r>
              <a:rPr lang="en-US"/>
              <a:t>, Emilian </a:t>
            </a:r>
            <a:r>
              <a:rPr lang="en-US" err="1"/>
              <a:t>Postolache</a:t>
            </a:r>
            <a:r>
              <a:rPr lang="en-US"/>
              <a:t>, Michele </a:t>
            </a:r>
            <a:r>
              <a:rPr lang="en-US" err="1"/>
              <a:t>Mancusi</a:t>
            </a:r>
            <a:r>
              <a:rPr lang="en-US"/>
              <a:t>, Luca Cosmo, and Emanuele </a:t>
            </a:r>
            <a:r>
              <a:rPr lang="en-US" err="1"/>
              <a:t>Rodolà</a:t>
            </a:r>
            <a:r>
              <a:rPr lang="en-US"/>
              <a:t>. "Multi-source diffusion models for simultaneous music generation and separation." </a:t>
            </a:r>
            <a:r>
              <a:rPr lang="en-US" i="1" err="1"/>
              <a:t>arXiv</a:t>
            </a:r>
            <a:r>
              <a:rPr lang="en-US" i="1"/>
              <a:t> preprint arXiv:2302.02257</a:t>
            </a:r>
            <a:r>
              <a:rPr lang="en-US"/>
              <a:t> (2023).</a:t>
            </a:r>
          </a:p>
          <a:p>
            <a:pPr marL="228600" indent="-228600">
              <a:buAutoNum type="arabicPeriod"/>
            </a:pPr>
            <a:r>
              <a:rPr lang="en-US"/>
              <a:t>von </a:t>
            </a:r>
            <a:r>
              <a:rPr lang="en-US" err="1"/>
              <a:t>Rütte</a:t>
            </a:r>
            <a:r>
              <a:rPr lang="en-US"/>
              <a:t>, Dimitri, Luca </a:t>
            </a:r>
            <a:r>
              <a:rPr lang="en-US" err="1"/>
              <a:t>Biggio</a:t>
            </a:r>
            <a:r>
              <a:rPr lang="en-US"/>
              <a:t>, </a:t>
            </a:r>
            <a:r>
              <a:rPr lang="en-US" err="1"/>
              <a:t>Yannic</a:t>
            </a:r>
            <a:r>
              <a:rPr lang="en-US"/>
              <a:t> </a:t>
            </a:r>
            <a:r>
              <a:rPr lang="en-US" err="1"/>
              <a:t>Kilcher</a:t>
            </a:r>
            <a:r>
              <a:rPr lang="en-US"/>
              <a:t>, and Thomas Hofmann. "FIGARO: Controllable music generation using learned and expert features." In </a:t>
            </a:r>
            <a:r>
              <a:rPr lang="en-US" i="1"/>
              <a:t>The Eleventh International Conference on Learning Representations</a:t>
            </a:r>
            <a:r>
              <a:rPr lang="en-US"/>
              <a:t>. 2023.</a:t>
            </a:r>
            <a:endParaRPr lang="en-US">
              <a:ea typeface="Calibri"/>
              <a:cs typeface="Calibri"/>
            </a:endParaRPr>
          </a:p>
          <a:p>
            <a:pPr marL="228600" indent="-228600">
              <a:buAutoNum type="arabicPeriod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156C9-2851-449E-B13A-4567AEBF9DD3}" type="slidenum"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u="sng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https://colinraffel.com/projects/lmd/</a:t>
            </a:r>
            <a:endParaRPr lang="en-US" sz="1200" b="1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u="sng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https://magenta.tensorflow.org/datasets/maestro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200" b="1" u="sng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https://magenta.tensorflow.org/datasets/nsynth</a:t>
            </a:r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156C9-2851-449E-B13A-4567AEBF9D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47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1. https://</a:t>
            </a:r>
            <a:r>
              <a:rPr lang="en-US" err="1"/>
              <a:t>magenta.tensorflow.org</a:t>
            </a:r>
            <a:r>
              <a:rPr lang="en-US"/>
              <a:t>/, https://</a:t>
            </a:r>
            <a:r>
              <a:rPr lang="en-US" err="1"/>
              <a:t>www.kaggle.com</a:t>
            </a:r>
            <a:r>
              <a:rPr lang="en-US"/>
              <a:t>/.</a:t>
            </a:r>
          </a:p>
          <a:p>
            <a:r>
              <a:rPr lang="en-US"/>
              <a:t>2. https://</a:t>
            </a:r>
            <a:r>
              <a:rPr lang="en-US" err="1"/>
              <a:t>arxiv.org</a:t>
            </a:r>
            <a:r>
              <a:rPr lang="en-US"/>
              <a:t>/pdf/2306.05284</a:t>
            </a:r>
          </a:p>
          <a:p>
            <a:r>
              <a:rPr lang="en-US"/>
              <a:t>3. https://</a:t>
            </a:r>
            <a:r>
              <a:rPr lang="en-US" err="1"/>
              <a:t>arxiv.org</a:t>
            </a:r>
            <a:r>
              <a:rPr lang="en-US"/>
              <a:t>/html/2404.09313v1</a:t>
            </a:r>
          </a:p>
          <a:p>
            <a:r>
              <a:rPr lang="en-US"/>
              <a:t>4. Image </a:t>
            </a:r>
            <a:r>
              <a:rPr lang="en-US" err="1"/>
              <a:t>src</a:t>
            </a:r>
            <a:r>
              <a:rPr lang="en-US"/>
              <a:t>: https://</a:t>
            </a:r>
            <a:r>
              <a:rPr lang="en-US" err="1"/>
              <a:t>mrmrsenglish.com</a:t>
            </a:r>
            <a:r>
              <a:rPr lang="en-US"/>
              <a:t>/types-of-musical-instruments-names/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156C9-2851-449E-B13A-4567AEBF9D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17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156C9-2851-449E-B13A-4567AEBF9D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[1]</a:t>
            </a:r>
            <a:r>
              <a:rPr lang="en-US"/>
              <a:t>https://www.kaggle.com/datasets/jbraga/traditional-flute-dataset</a:t>
            </a:r>
          </a:p>
          <a:p>
            <a:r>
              <a:rPr lang="en-US">
                <a:ea typeface="Calibri"/>
                <a:cs typeface="Calibri"/>
              </a:rPr>
              <a:t>[2]</a:t>
            </a:r>
            <a:r>
              <a:rPr lang="en-US"/>
              <a:t>https://www.kaggle.com/datasets/ashkhagan/the-vienna-4x22-piano-corpus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156C9-2851-449E-B13A-4567AEBF9DD3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83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156C9-2851-449E-B13A-4567AEBF9D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5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156C9-2851-449E-B13A-4567AEBF9D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20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26.png"/><Relationship Id="rId5" Type="http://schemas.openxmlformats.org/officeDocument/2006/relationships/image" Target="../media/image23.png"/><Relationship Id="rId10" Type="http://schemas.openxmlformats.org/officeDocument/2006/relationships/customXml" Target="../ink/ink3.xml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16" y="752277"/>
            <a:ext cx="5499266" cy="767466"/>
          </a:xfrm>
        </p:spPr>
        <p:txBody>
          <a:bodyPr vert="horz" lIns="91440" tIns="45720" rIns="91440" bIns="45720" rtlCol="0" anchor="b">
            <a:noAutofit/>
          </a:bodyPr>
          <a:lstStyle/>
          <a:p>
            <a:br>
              <a:rPr lang="en-US" sz="1600">
                <a:latin typeface="Times New Roman"/>
                <a:ea typeface="Brush Script MT" panose="03060802040406070304" pitchFamily="66" charset="-122"/>
                <a:cs typeface="Brush Script MT" panose="03060802040406070304" pitchFamily="66" charset="-122"/>
              </a:rPr>
            </a:br>
            <a:r>
              <a:rPr lang="en-US" sz="5400" b="1" err="1">
                <a:latin typeface="Times New Roman"/>
                <a:ea typeface="Brush Script MT" panose="03060802040406070304" pitchFamily="66" charset="-122"/>
                <a:cs typeface="Brush Script MT" panose="03060802040406070304" pitchFamily="66" charset="-122"/>
              </a:rPr>
              <a:t>InstruGen</a:t>
            </a:r>
            <a:r>
              <a:rPr lang="en-US" sz="5400" b="1">
                <a:latin typeface="Times New Roman"/>
                <a:ea typeface="Brush Script MT" panose="03060802040406070304" pitchFamily="66" charset="-122"/>
                <a:cs typeface="Brush Script MT" panose="03060802040406070304" pitchFamily="66" charset="-122"/>
              </a:rPr>
              <a:t> A.I.</a:t>
            </a:r>
            <a:endParaRPr lang="en-GB" sz="5400" b="1">
              <a:latin typeface="Times New Roman"/>
              <a:ea typeface="Brush Script MT" panose="03060802040406070304" pitchFamily="66" charset="-122"/>
              <a:cs typeface="Brush Script MT" panose="03060802040406070304" pitchFamily="66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123" y="1901768"/>
            <a:ext cx="4145642" cy="3748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latin typeface="Times New Roman"/>
                <a:cs typeface="Times New Roman"/>
              </a:rPr>
              <a:t>PRESENTED TO : Prof. </a:t>
            </a:r>
            <a:r>
              <a:rPr lang="en-US" sz="1800" err="1">
                <a:latin typeface="Times New Roman"/>
                <a:cs typeface="Times New Roman"/>
              </a:rPr>
              <a:t>Shouvik</a:t>
            </a:r>
            <a:r>
              <a:rPr lang="en-US" sz="1800">
                <a:latin typeface="Times New Roman"/>
                <a:cs typeface="Times New Roman"/>
              </a:rPr>
              <a:t> Roy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5BBF5C-8947-568C-F112-237A1AD70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01536"/>
              </p:ext>
            </p:extLst>
          </p:nvPr>
        </p:nvGraphicFramePr>
        <p:xfrm>
          <a:off x="453096" y="2673413"/>
          <a:ext cx="4986520" cy="305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494844">
                  <a:extLst>
                    <a:ext uri="{9D8B030D-6E8A-4147-A177-3AD203B41FA5}">
                      <a16:colId xmlns:a16="http://schemas.microsoft.com/office/drawing/2014/main" val="2254594110"/>
                    </a:ext>
                  </a:extLst>
                </a:gridCol>
                <a:gridCol w="2491676">
                  <a:extLst>
                    <a:ext uri="{9D8B030D-6E8A-4147-A177-3AD203B41FA5}">
                      <a16:colId xmlns:a16="http://schemas.microsoft.com/office/drawing/2014/main" val="381197119"/>
                    </a:ext>
                  </a:extLst>
                </a:gridCol>
              </a:tblGrid>
              <a:tr h="4957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NAME</a:t>
                      </a:r>
                    </a:p>
                  </a:txBody>
                  <a:tcPr marL="95250" marR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CWID</a:t>
                      </a:r>
                    </a:p>
                  </a:txBody>
                  <a:tcPr marL="95250" marR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69741"/>
                  </a:ext>
                </a:extLst>
              </a:tr>
              <a:tr h="516805"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b="1">
                          <a:solidFill>
                            <a:srgbClr val="191919"/>
                          </a:solidFill>
                          <a:effectLst/>
                          <a:latin typeface="Times New Roman"/>
                        </a:rPr>
                        <a:t>Satyam Rajput</a:t>
                      </a:r>
                      <a:endParaRPr lang="en-GB">
                        <a:effectLst/>
                        <a:latin typeface="Times New Roman"/>
                      </a:endParaRPr>
                    </a:p>
                  </a:txBody>
                  <a:tcPr marL="95250" marR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200">
                          <a:effectLst/>
                          <a:latin typeface="Times New Roman"/>
                        </a:rPr>
                        <a:t>A20537375</a:t>
                      </a:r>
                    </a:p>
                  </a:txBody>
                  <a:tcPr marL="95250" marR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693215"/>
                  </a:ext>
                </a:extLst>
              </a:tr>
              <a:tr h="516805"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b="1">
                          <a:solidFill>
                            <a:srgbClr val="191919"/>
                          </a:solidFill>
                          <a:effectLst/>
                          <a:latin typeface="Times New Roman"/>
                        </a:rPr>
                        <a:t>Gaurav Shivaprasad</a:t>
                      </a:r>
                      <a:endParaRPr lang="en-GB">
                        <a:effectLst/>
                        <a:latin typeface="Times New Roman"/>
                      </a:endParaRPr>
                    </a:p>
                  </a:txBody>
                  <a:tcPr marL="95250" marR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A20584775</a:t>
                      </a:r>
                      <a:endParaRPr lang="en-GB" sz="1200">
                        <a:effectLst/>
                        <a:latin typeface="Times New Roman"/>
                      </a:endParaRPr>
                    </a:p>
                  </a:txBody>
                  <a:tcPr marL="95250" marR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109533"/>
                  </a:ext>
                </a:extLst>
              </a:tr>
              <a:tr h="516805"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b="1">
                          <a:solidFill>
                            <a:srgbClr val="191919"/>
                          </a:solidFill>
                          <a:effectLst/>
                          <a:latin typeface="Times New Roman"/>
                        </a:rPr>
                        <a:t>Priyanka Gaikwad</a:t>
                      </a:r>
                      <a:endParaRPr lang="en-GB">
                        <a:effectLst/>
                        <a:latin typeface="Times New Roman"/>
                      </a:endParaRPr>
                    </a:p>
                  </a:txBody>
                  <a:tcPr marL="95250" marR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9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GB" sz="1200">
                          <a:effectLst/>
                          <a:latin typeface="Times New Roman"/>
                        </a:rPr>
                        <a:t>A20551088</a:t>
                      </a:r>
                    </a:p>
                  </a:txBody>
                  <a:tcPr marL="95250" marR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602262"/>
                  </a:ext>
                </a:extLst>
              </a:tr>
              <a:tr h="516805"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b="1">
                          <a:solidFill>
                            <a:srgbClr val="191919"/>
                          </a:solidFill>
                          <a:effectLst/>
                          <a:latin typeface="Times New Roman"/>
                        </a:rPr>
                        <a:t>Naman Singh Bajgoti</a:t>
                      </a:r>
                      <a:endParaRPr lang="en-GB" err="1">
                        <a:effectLst/>
                        <a:latin typeface="Times New Roman"/>
                      </a:endParaRPr>
                    </a:p>
                  </a:txBody>
                  <a:tcPr marL="95250" marR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9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200" b="0" i="0" u="none" strike="noStrike" noProof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A20574372</a:t>
                      </a:r>
                      <a:endParaRPr lang="en-US">
                        <a:latin typeface="Times New Roman"/>
                      </a:endParaRPr>
                    </a:p>
                  </a:txBody>
                  <a:tcPr marL="95250" marR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5492070"/>
                  </a:ext>
                </a:extLst>
              </a:tr>
              <a:tr h="495710"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 b="1">
                          <a:solidFill>
                            <a:srgbClr val="191919"/>
                          </a:solidFill>
                          <a:effectLst/>
                          <a:latin typeface="Times New Roman"/>
                        </a:rPr>
                        <a:t>Divyanshi Oberoi</a:t>
                      </a:r>
                      <a:r>
                        <a:rPr lang="en-GB" sz="1200" b="1">
                          <a:solidFill>
                            <a:srgbClr val="191919"/>
                          </a:solidFill>
                          <a:effectLst/>
                          <a:latin typeface="Archivo"/>
                        </a:rPr>
                        <a:t> </a:t>
                      </a:r>
                      <a:endParaRPr lang="en-GB">
                        <a:effectLst/>
                      </a:endParaRPr>
                    </a:p>
                  </a:txBody>
                  <a:tcPr marL="95250" marR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en-GB" sz="1200">
                          <a:effectLst/>
                          <a:latin typeface="Times New Roman"/>
                        </a:rPr>
                        <a:t>A20577027</a:t>
                      </a:r>
                      <a:endParaRPr lang="en-GB">
                        <a:effectLst/>
                        <a:latin typeface="Times New Roman"/>
                      </a:endParaRPr>
                    </a:p>
                  </a:txBody>
                  <a:tcPr marL="95250" marR="95250"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26898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35290008-3F0B-414C-F770-2BBC58A81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73" y="13906"/>
            <a:ext cx="6628311" cy="662831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BAA1665-1416-3A14-85E2-735A3F38A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54B62-E4D8-C1B4-9496-6403247C4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C9ADAE6E-3BAE-1139-DBD5-F6590C01E7D2}"/>
              </a:ext>
            </a:extLst>
          </p:cNvPr>
          <p:cNvSpPr txBox="1">
            <a:spLocks/>
          </p:cNvSpPr>
          <p:nvPr/>
        </p:nvSpPr>
        <p:spPr>
          <a:xfrm>
            <a:off x="-41735" y="-97056"/>
            <a:ext cx="12231441" cy="807046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Steps for Building Efficient Model </a:t>
            </a:r>
            <a:endParaRPr lang="en-US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8B7A601-3833-71A3-63C1-5E31AB1EE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  <p:pic>
        <p:nvPicPr>
          <p:cNvPr id="2" name="Picture 1" descr="Data-Collection Icons - Free SVG &amp; PNG Data-Collection ...">
            <a:extLst>
              <a:ext uri="{FF2B5EF4-FFF2-40B4-BE49-F238E27FC236}">
                <a16:creationId xmlns:a16="http://schemas.microsoft.com/office/drawing/2014/main" id="{CDAC5ADF-DA1C-122E-EF7A-2CBBD1616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28" y="862973"/>
            <a:ext cx="787867" cy="8192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67B310-F2D4-C518-E25F-10A089F00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2115" y="3948352"/>
            <a:ext cx="794505" cy="8019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B80D20-27A0-FDCC-A872-4CFCEA91D9AC}"/>
              </a:ext>
            </a:extLst>
          </p:cNvPr>
          <p:cNvSpPr txBox="1"/>
          <p:nvPr/>
        </p:nvSpPr>
        <p:spPr>
          <a:xfrm>
            <a:off x="1495883" y="1094999"/>
            <a:ext cx="26761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latin typeface="Times New Roman"/>
                <a:cs typeface="Times New Roman"/>
              </a:rPr>
              <a:t>Data Gathering</a:t>
            </a:r>
            <a:endParaRPr lang="en-US" sz="28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2975F9-5CA1-5B00-6F28-1040ECA80AA7}"/>
              </a:ext>
            </a:extLst>
          </p:cNvPr>
          <p:cNvSpPr txBox="1"/>
          <p:nvPr/>
        </p:nvSpPr>
        <p:spPr>
          <a:xfrm>
            <a:off x="7495511" y="4100229"/>
            <a:ext cx="30967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latin typeface="Times New Roman"/>
                <a:cs typeface="Times New Roman"/>
              </a:rPr>
              <a:t>Splitting of Data</a:t>
            </a:r>
            <a:endParaRPr lang="en-US" sz="280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E33BBAA-CD77-2EF7-A8FE-14614D2CF39F}"/>
                  </a:ext>
                </a:extLst>
              </p14:cNvPr>
              <p14:cNvContentPartPr/>
              <p14:nvPr/>
            </p14:nvContentPartPr>
            <p14:xfrm>
              <a:off x="4302259" y="-287268"/>
              <a:ext cx="15551" cy="15551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E33BBAA-CD77-2EF7-A8FE-14614D2CF39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07871" y="-1064818"/>
                <a:ext cx="400438" cy="15551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462B812-1733-E99A-7B90-725033B9B3E4}"/>
                  </a:ext>
                </a:extLst>
              </p14:cNvPr>
              <p14:cNvContentPartPr/>
              <p14:nvPr/>
            </p14:nvContentPartPr>
            <p14:xfrm>
              <a:off x="15056905" y="485107"/>
              <a:ext cx="37170" cy="3717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462B812-1733-E99A-7B90-725033B9B3E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71055" y="387291"/>
                <a:ext cx="405153" cy="23084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1897A65F-F326-E2DA-78D4-30EB810564E5}"/>
                  </a:ext>
                </a:extLst>
              </p14:cNvPr>
              <p14:cNvContentPartPr/>
              <p14:nvPr/>
            </p14:nvContentPartPr>
            <p14:xfrm>
              <a:off x="1510661" y="9862799"/>
              <a:ext cx="20594" cy="20594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1897A65F-F326-E2DA-78D4-30EB810564E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456466" y="9715699"/>
                <a:ext cx="127900" cy="311852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9252D0E-6774-8B2A-B576-E7EE5D6456FF}"/>
              </a:ext>
            </a:extLst>
          </p:cNvPr>
          <p:cNvSpPr/>
          <p:nvPr/>
        </p:nvSpPr>
        <p:spPr>
          <a:xfrm>
            <a:off x="6104997" y="709613"/>
            <a:ext cx="6084709" cy="3089802"/>
          </a:xfrm>
          <a:prstGeom prst="rect">
            <a:avLst/>
          </a:prstGeom>
          <a:solidFill>
            <a:srgbClr val="F8D9D3"/>
          </a:solidFill>
          <a:ln>
            <a:solidFill>
              <a:srgbClr val="F8D9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>
              <a:latin typeface="Times New Roman"/>
              <a:cs typeface="Times New Roman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4F5CDE-339D-272D-7CD2-81A6D1FB8BFD}"/>
              </a:ext>
            </a:extLst>
          </p:cNvPr>
          <p:cNvSpPr/>
          <p:nvPr/>
        </p:nvSpPr>
        <p:spPr>
          <a:xfrm>
            <a:off x="-19226" y="3810705"/>
            <a:ext cx="6107288" cy="3047294"/>
          </a:xfrm>
          <a:prstGeom prst="rect">
            <a:avLst/>
          </a:prstGeom>
          <a:solidFill>
            <a:srgbClr val="F8D9D3"/>
          </a:solidFill>
          <a:ln>
            <a:solidFill>
              <a:srgbClr val="F8D9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086E6FB-8385-1F6C-C717-CB45205BAD9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96050" y="825500"/>
            <a:ext cx="819150" cy="85725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95C8BD95-2370-1B6C-2634-D3E82268A9A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825" y="3962047"/>
            <a:ext cx="800100" cy="81915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462F93E-A97D-EDD6-8F8D-4C3F85369A86}"/>
              </a:ext>
            </a:extLst>
          </p:cNvPr>
          <p:cNvSpPr txBox="1"/>
          <p:nvPr/>
        </p:nvSpPr>
        <p:spPr>
          <a:xfrm>
            <a:off x="1495882" y="4109308"/>
            <a:ext cx="3247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latin typeface="Times New Roman"/>
                <a:cs typeface="Times New Roman"/>
              </a:rPr>
              <a:t>Data Augmented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1163D1-71D1-14F6-45D3-06242F708FB4}"/>
              </a:ext>
            </a:extLst>
          </p:cNvPr>
          <p:cNvSpPr txBox="1"/>
          <p:nvPr/>
        </p:nvSpPr>
        <p:spPr>
          <a:xfrm>
            <a:off x="7568069" y="1094998"/>
            <a:ext cx="271578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800">
                <a:latin typeface="Times New Roman"/>
                <a:cs typeface="Times New Roman"/>
              </a:rPr>
              <a:t>Data Cleaning</a:t>
            </a:r>
            <a:endParaRPr lang="en-US" sz="2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CA4EE1-11BE-FF64-56EA-36FBD6D49EB2}"/>
              </a:ext>
            </a:extLst>
          </p:cNvPr>
          <p:cNvSpPr txBox="1"/>
          <p:nvPr/>
        </p:nvSpPr>
        <p:spPr>
          <a:xfrm>
            <a:off x="115358" y="1820325"/>
            <a:ext cx="5862989" cy="14003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Arial"/>
              <a:buChar char="•"/>
            </a:pPr>
            <a:r>
              <a:rPr lang="en-GB" sz="1700" b="1" dirty="0">
                <a:ea typeface="+mn-lt"/>
                <a:cs typeface="+mn-lt"/>
              </a:rPr>
              <a:t>   Collect Single Instrument Data</a:t>
            </a:r>
            <a:r>
              <a:rPr lang="en-GB" sz="1700" dirty="0">
                <a:ea typeface="+mn-lt"/>
                <a:cs typeface="+mn-lt"/>
              </a:rPr>
              <a:t>: Gather datasets through targeted online searches, ensuring the data focuses on one instrument and is sourced from reliable platforms.</a:t>
            </a:r>
            <a:br>
              <a:rPr lang="en-US" dirty="0"/>
            </a:br>
            <a:endParaRPr lang="en-GB" sz="1700" dirty="0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GB" sz="1700" dirty="0">
                <a:ea typeface="+mn-lt"/>
                <a:cs typeface="+mn-lt"/>
              </a:rPr>
              <a:t> </a:t>
            </a:r>
            <a:r>
              <a:rPr lang="en-GB" sz="1700" b="1" dirty="0">
                <a:ea typeface="+mn-lt"/>
                <a:cs typeface="+mn-lt"/>
              </a:rPr>
              <a:t>Dataset: </a:t>
            </a:r>
            <a:r>
              <a:rPr lang="en-GB" sz="1700" dirty="0">
                <a:ea typeface="+mn-lt"/>
                <a:cs typeface="+mn-lt"/>
              </a:rPr>
              <a:t>Dataset resources from </a:t>
            </a:r>
            <a:r>
              <a:rPr lang="en-GB" sz="1700" dirty="0" err="1">
                <a:ea typeface="+mn-lt"/>
                <a:cs typeface="+mn-lt"/>
              </a:rPr>
              <a:t>kaggle</a:t>
            </a:r>
            <a:r>
              <a:rPr lang="en-GB" sz="1700" dirty="0">
                <a:ea typeface="+mn-lt"/>
                <a:cs typeface="+mn-lt"/>
              </a:rPr>
              <a:t>[1][2]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B743E4-94B8-B86D-5982-AFE0C4C62533}"/>
              </a:ext>
            </a:extLst>
          </p:cNvPr>
          <p:cNvSpPr txBox="1"/>
          <p:nvPr/>
        </p:nvSpPr>
        <p:spPr>
          <a:xfrm>
            <a:off x="6290732" y="1822625"/>
            <a:ext cx="5714823" cy="16619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700" b="1" dirty="0">
                <a:ea typeface="+mn-lt"/>
                <a:cs typeface="+mn-lt"/>
              </a:rPr>
              <a:t>Remove Irrelevant/Corrupted Data</a:t>
            </a:r>
            <a:r>
              <a:rPr lang="en-GB" sz="1700" dirty="0">
                <a:ea typeface="+mn-lt"/>
                <a:cs typeface="+mn-lt"/>
              </a:rPr>
              <a:t>: Identify and discard incomplete or duplicated files to minimize noise.</a:t>
            </a:r>
            <a:br>
              <a:rPr lang="en-GB" sz="1700" dirty="0">
                <a:ea typeface="+mn-lt"/>
                <a:cs typeface="+mn-lt"/>
              </a:rPr>
            </a:br>
            <a:endParaRPr lang="en-US" sz="1700" dirty="0"/>
          </a:p>
          <a:p>
            <a:pPr marL="285750" indent="-285750">
              <a:buFont typeface="Arial"/>
              <a:buChar char="•"/>
            </a:pPr>
            <a:r>
              <a:rPr lang="en-GB" sz="1700" b="1" dirty="0">
                <a:ea typeface="+mn-lt"/>
                <a:cs typeface="+mn-lt"/>
              </a:rPr>
              <a:t>Standardize File Formats</a:t>
            </a:r>
            <a:r>
              <a:rPr lang="en-GB" sz="1700" dirty="0">
                <a:ea typeface="+mn-lt"/>
                <a:cs typeface="+mn-lt"/>
              </a:rPr>
              <a:t>: Convert all audio to a uniform sample rate and bit depth; ensure all MIDI files follow a standardized structure .</a:t>
            </a:r>
            <a:endParaRPr lang="en-GB" sz="17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48A2C3-2D47-9C08-9C3F-46CAE2B20690}"/>
              </a:ext>
            </a:extLst>
          </p:cNvPr>
          <p:cNvSpPr txBox="1"/>
          <p:nvPr/>
        </p:nvSpPr>
        <p:spPr>
          <a:xfrm>
            <a:off x="97209" y="4908773"/>
            <a:ext cx="5888447" cy="1923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700" b="1" dirty="0">
                <a:ea typeface="+mn-lt"/>
                <a:cs typeface="+mn-lt"/>
              </a:rPr>
              <a:t>Apply Diverse Transformations:</a:t>
            </a:r>
            <a:r>
              <a:rPr lang="en-GB" sz="1700" dirty="0">
                <a:ea typeface="+mn-lt"/>
                <a:cs typeface="+mn-lt"/>
              </a:rPr>
              <a:t> Integrate noise addition, pitch shifting, random cropping, and time stretching to simulate varied recording conditions.</a:t>
            </a:r>
            <a:br>
              <a:rPr lang="en-GB" sz="1700" dirty="0">
                <a:ea typeface="+mn-lt"/>
                <a:cs typeface="+mn-lt"/>
              </a:rPr>
            </a:br>
            <a:endParaRPr lang="en-GB" sz="17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700" b="1" dirty="0">
                <a:ea typeface="+mn-lt"/>
                <a:cs typeface="+mn-lt"/>
              </a:rPr>
              <a:t>Enhance Model Performance:</a:t>
            </a:r>
            <a:r>
              <a:rPr lang="en-GB" sz="1700" dirty="0">
                <a:ea typeface="+mn-lt"/>
                <a:cs typeface="+mn-lt"/>
              </a:rPr>
              <a:t> These methods simulate different acoustic conditions, improving the model's robustness and generalization.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41F0F5-FB3B-E91C-7FB0-4D723D4FB322}"/>
              </a:ext>
            </a:extLst>
          </p:cNvPr>
          <p:cNvSpPr txBox="1"/>
          <p:nvPr/>
        </p:nvSpPr>
        <p:spPr>
          <a:xfrm>
            <a:off x="6130395" y="4817180"/>
            <a:ext cx="6067071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1600" b="1">
                <a:ea typeface="+mn-lt"/>
                <a:cs typeface="+mn-lt"/>
              </a:rPr>
              <a:t>Train/Validation/Test Split</a:t>
            </a:r>
            <a:r>
              <a:rPr lang="en-GB" sz="1600">
                <a:ea typeface="+mn-lt"/>
                <a:cs typeface="+mn-lt"/>
              </a:rPr>
              <a:t>: Partition the dataset into training (majority), validation (for hyperparameter tuning), and test sets (for final evaluation) to prevent overfitting.</a:t>
            </a:r>
            <a:br>
              <a:rPr lang="en-US"/>
            </a:br>
            <a:endParaRPr lang="en-GB" sz="16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1600" b="1">
                <a:ea typeface="+mn-lt"/>
                <a:cs typeface="+mn-lt"/>
              </a:rPr>
              <a:t>Maintain Pairing Consistency</a:t>
            </a:r>
            <a:r>
              <a:rPr lang="en-GB" sz="1600">
                <a:ea typeface="+mn-lt"/>
                <a:cs typeface="+mn-lt"/>
              </a:rPr>
              <a:t>: For paired audio-MIDI data, ensure files are split consistently (i.e., an audio file and its corresponding MIDI remain in the same </a:t>
            </a:r>
          </a:p>
          <a:p>
            <a:r>
              <a:rPr lang="en-GB" sz="1600">
                <a:ea typeface="+mn-lt"/>
                <a:cs typeface="+mn-lt"/>
              </a:rPr>
              <a:t>       subset).</a:t>
            </a:r>
            <a:endParaRPr lang="en-GB" sz="1600"/>
          </a:p>
        </p:txBody>
      </p:sp>
    </p:spTree>
    <p:extLst>
      <p:ext uri="{BB962C8B-B14F-4D97-AF65-F5344CB8AC3E}">
        <p14:creationId xmlns:p14="http://schemas.microsoft.com/office/powerpoint/2010/main" val="345688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1B48D-F33E-2B59-13CF-CCBB57A9A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1D34BE1-F288-55B0-BF5A-70858468610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231441" cy="807046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Preprocessing of Dataset</a:t>
            </a: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E5A06AF-88FB-B926-22D9-C375D6539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600DE6-3837-A6E6-B30C-65F2433C887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5273250"/>
              </p:ext>
            </p:extLst>
          </p:nvPr>
        </p:nvGraphicFramePr>
        <p:xfrm>
          <a:off x="178444" y="1073562"/>
          <a:ext cx="7078883" cy="5243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7" name="Picture 226" descr="A close-up of a sign&#10;&#10;AI-generated content may be incorrect.">
            <a:extLst>
              <a:ext uri="{FF2B5EF4-FFF2-40B4-BE49-F238E27FC236}">
                <a16:creationId xmlns:a16="http://schemas.microsoft.com/office/drawing/2014/main" id="{AFCA2A78-0839-497B-8D7E-5B814770E2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6701" y="1305462"/>
            <a:ext cx="2172343" cy="4252804"/>
          </a:xfrm>
          <a:prstGeom prst="rect">
            <a:avLst/>
          </a:prstGeom>
        </p:spPr>
      </p:pic>
      <p:sp>
        <p:nvSpPr>
          <p:cNvPr id="274" name="TextBox 273">
            <a:extLst>
              <a:ext uri="{FF2B5EF4-FFF2-40B4-BE49-F238E27FC236}">
                <a16:creationId xmlns:a16="http://schemas.microsoft.com/office/drawing/2014/main" id="{1E7ECD19-42E0-EBBD-267F-BEDA709B3745}"/>
              </a:ext>
            </a:extLst>
          </p:cNvPr>
          <p:cNvSpPr txBox="1"/>
          <p:nvPr/>
        </p:nvSpPr>
        <p:spPr>
          <a:xfrm>
            <a:off x="8057153" y="5703713"/>
            <a:ext cx="350081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b="1">
                <a:latin typeface="Times New Roman"/>
                <a:cs typeface="Times New Roman"/>
              </a:rPr>
              <a:t>Figure 8. Flow of Data Preprocessing</a:t>
            </a:r>
            <a:endParaRPr lang="en-US" sz="1200">
              <a:latin typeface="Times New Roman"/>
              <a:cs typeface="Times New Roman"/>
            </a:endParaRPr>
          </a:p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686880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268CC-3E0E-F196-5CF9-C2755312D1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9" y="1042134"/>
            <a:ext cx="6102942" cy="15591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Noise Addition:</a:t>
            </a: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In this process we make models robust to real-world conditions by simulating recording imperfections or environmental noise.</a:t>
            </a:r>
            <a:endParaRPr lang="en-US" sz="1700" dirty="0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cs typeface="Times New Roman"/>
              </a:rPr>
              <a:t>We have</a:t>
            </a:r>
            <a:r>
              <a:rPr lang="en-US" sz="1700" dirty="0">
                <a:latin typeface="Times New Roman"/>
                <a:ea typeface="+mn-lt"/>
                <a:cs typeface="+mn-lt"/>
              </a:rPr>
              <a:t> added the white noise, pink noise and Gaussian noise.</a:t>
            </a:r>
          </a:p>
          <a:p>
            <a:pPr marL="0" indent="0">
              <a:buNone/>
            </a:pPr>
            <a:endParaRPr lang="en-US" sz="2000" b="1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A4D642C-C542-7980-B107-88596A3BE2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0998" y="2598693"/>
            <a:ext cx="4739825" cy="3586095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9999EBB-261B-F81D-C757-EF80BF8439CF}"/>
              </a:ext>
            </a:extLst>
          </p:cNvPr>
          <p:cNvSpPr txBox="1">
            <a:spLocks/>
          </p:cNvSpPr>
          <p:nvPr/>
        </p:nvSpPr>
        <p:spPr>
          <a:xfrm>
            <a:off x="-47378" y="-151092"/>
            <a:ext cx="12231441" cy="807046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Data Augmentation with Noise Addition and Pitch Shifting</a:t>
            </a: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DD454BD-8606-83D8-EE65-C97720B6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4CFA4F-897A-CCFC-E693-9911CF06D775}"/>
              </a:ext>
            </a:extLst>
          </p:cNvPr>
          <p:cNvSpPr txBox="1"/>
          <p:nvPr/>
        </p:nvSpPr>
        <p:spPr>
          <a:xfrm>
            <a:off x="821523" y="6185313"/>
            <a:ext cx="350081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latin typeface="Times New Roman"/>
                <a:cs typeface="Times New Roman"/>
              </a:rPr>
              <a:t>Figure 9. Data Augmentation with Noise Addition</a:t>
            </a:r>
            <a:endParaRPr lang="en-US" sz="1200">
              <a:latin typeface="Times New Roman"/>
              <a:cs typeface="Times New Roman"/>
            </a:endParaRPr>
          </a:p>
          <a:p>
            <a:endParaRPr lang="en-US" sz="12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81D438-C8C0-7B5B-548F-0C5ED21D0579}"/>
              </a:ext>
            </a:extLst>
          </p:cNvPr>
          <p:cNvGrpSpPr/>
          <p:nvPr/>
        </p:nvGrpSpPr>
        <p:grpSpPr>
          <a:xfrm>
            <a:off x="6105801" y="2635024"/>
            <a:ext cx="5000403" cy="4028924"/>
            <a:chOff x="6339246" y="2635024"/>
            <a:chExt cx="5000403" cy="402892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B227999-0851-3986-8C17-C85D675E2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39246" y="2635024"/>
              <a:ext cx="5000403" cy="344893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B868C29-54CC-8834-1662-B74FA8EF8580}"/>
                </a:ext>
              </a:extLst>
            </p:cNvPr>
            <p:cNvSpPr txBox="1"/>
            <p:nvPr/>
          </p:nvSpPr>
          <p:spPr>
            <a:xfrm>
              <a:off x="7299560" y="6202283"/>
              <a:ext cx="3652066" cy="461665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200" b="1">
                  <a:latin typeface="Times New Roman"/>
                  <a:cs typeface="Times New Roman"/>
                </a:rPr>
                <a:t>Figure 10. Data Augmentation with Pitch Shifting</a:t>
              </a:r>
            </a:p>
            <a:p>
              <a:endParaRPr lang="en-US" sz="12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FC22A7D-9BBC-9413-8015-1E23A325D2C0}"/>
              </a:ext>
            </a:extLst>
          </p:cNvPr>
          <p:cNvSpPr txBox="1"/>
          <p:nvPr/>
        </p:nvSpPr>
        <p:spPr>
          <a:xfrm>
            <a:off x="6107452" y="1042134"/>
            <a:ext cx="6112734" cy="14132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2325"/>
              </a:lnSpc>
            </a:pPr>
            <a:r>
              <a:rPr lang="en-US" sz="2000" b="1">
                <a:latin typeface="Times New Roman"/>
                <a:cs typeface="Segoe UI"/>
              </a:rPr>
              <a:t>Pitch Shifting:</a:t>
            </a:r>
            <a:r>
              <a:rPr lang="en-US" sz="2000">
                <a:latin typeface="Times New Roman"/>
                <a:cs typeface="Segoe UI"/>
              </a:rPr>
              <a:t>​</a:t>
            </a:r>
          </a:p>
          <a:p>
            <a:pPr marL="228600" indent="-228600">
              <a:lnSpc>
                <a:spcPts val="1950"/>
              </a:lnSpc>
              <a:buFont typeface=""/>
              <a:buChar char="•"/>
            </a:pPr>
            <a:r>
              <a:rPr lang="en-US" sz="1700">
                <a:latin typeface="Times New Roman"/>
                <a:cs typeface="Arial"/>
              </a:rPr>
              <a:t>In this process we alters the frequency of an audio signal or changes the pitch of MIDI notes without affecting the duration.​</a:t>
            </a:r>
          </a:p>
          <a:p>
            <a:pPr marL="228600" indent="-228600">
              <a:lnSpc>
                <a:spcPts val="1950"/>
              </a:lnSpc>
              <a:buFont typeface=""/>
              <a:buChar char="•"/>
            </a:pPr>
            <a:r>
              <a:rPr lang="en-US" sz="1700">
                <a:latin typeface="Times New Roman"/>
                <a:cs typeface="Times New Roman"/>
              </a:rPr>
              <a:t>We have added pitch shifting with pitch up and pitch down without affecting speed(tempo).</a:t>
            </a:r>
            <a:endParaRPr lang="en-US" sz="1700">
              <a:latin typeface="Times New Roman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6663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751E2-5622-112F-5BB6-91731D463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7129-21D7-0342-86B4-E50FC9441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818" y="1041215"/>
            <a:ext cx="5629835" cy="1832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Cropping:</a:t>
            </a:r>
            <a:endParaRPr lang="en-US" dirty="0"/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This process involves selecting a specific portion of the audio or midi file, which is useful for augmentation and training on different segments.</a:t>
            </a:r>
            <a:endParaRPr lang="en-US" sz="1700" dirty="0">
              <a:latin typeface="Times New Roman"/>
              <a:cs typeface="Times New Roman"/>
            </a:endParaRPr>
          </a:p>
          <a:p>
            <a:r>
              <a:rPr lang="en-US" sz="1700" dirty="0">
                <a:latin typeface="Times New Roman"/>
                <a:ea typeface="+mn-lt"/>
                <a:cs typeface="+mn-lt"/>
              </a:rPr>
              <a:t>We have cropped the specific time in the original file randomly.</a:t>
            </a:r>
            <a:endParaRPr lang="en-US" sz="17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b="1" dirty="0">
              <a:latin typeface="Times New Roman"/>
              <a:cs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7C141B-F503-B2EB-48DB-74F1FDB4B3C1}"/>
              </a:ext>
            </a:extLst>
          </p:cNvPr>
          <p:cNvSpPr txBox="1">
            <a:spLocks/>
          </p:cNvSpPr>
          <p:nvPr/>
        </p:nvSpPr>
        <p:spPr>
          <a:xfrm>
            <a:off x="1" y="-18832"/>
            <a:ext cx="12192000" cy="747840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Data Augmentation with Cropping and Time Stretching</a:t>
            </a: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8479E32-27BE-26FF-B280-33B3798DE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227DD817-F071-C735-1222-347CE8592D9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55159" y="2799005"/>
            <a:ext cx="4738286" cy="3206559"/>
          </a:xfrm>
        </p:spPr>
      </p:pic>
      <p:pic>
        <p:nvPicPr>
          <p:cNvPr id="5" name="Content Placeholder 1">
            <a:extLst>
              <a:ext uri="{FF2B5EF4-FFF2-40B4-BE49-F238E27FC236}">
                <a16:creationId xmlns:a16="http://schemas.microsoft.com/office/drawing/2014/main" id="{C14493D5-59FD-DCC5-9D93-A4A4FCAFC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794" y="2764926"/>
            <a:ext cx="6132349" cy="34317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4E01AC-A9B1-72CA-52EE-810EE0D05CED}"/>
              </a:ext>
            </a:extLst>
          </p:cNvPr>
          <p:cNvSpPr txBox="1"/>
          <p:nvPr/>
        </p:nvSpPr>
        <p:spPr>
          <a:xfrm>
            <a:off x="6067141" y="1043172"/>
            <a:ext cx="6119527" cy="11567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rtl="0">
              <a:lnSpc>
                <a:spcPts val="2325"/>
              </a:lnSpc>
            </a:pPr>
            <a:r>
              <a:rPr lang="en-US" sz="2000" b="1" baseline="0" dirty="0">
                <a:latin typeface="Times New Roman"/>
                <a:ea typeface="Arial"/>
                <a:cs typeface="Arial"/>
              </a:rPr>
              <a:t>Time Stretching:</a:t>
            </a:r>
            <a:r>
              <a:rPr lang="en-US" sz="2000" dirty="0">
                <a:latin typeface="Times New Roman"/>
                <a:ea typeface="Arial"/>
                <a:cs typeface="Arial"/>
              </a:rPr>
              <a:t>​</a:t>
            </a:r>
          </a:p>
          <a:p>
            <a:pPr marL="228600" lvl="0" indent="-228600" rtl="0">
              <a:lnSpc>
                <a:spcPts val="1950"/>
              </a:lnSpc>
              <a:buFont typeface=""/>
              <a:buChar char="•"/>
            </a:pPr>
            <a:r>
              <a:rPr lang="en-US" sz="1700" baseline="0" dirty="0">
                <a:latin typeface="Times New Roman"/>
                <a:ea typeface="Arial"/>
                <a:cs typeface="Arial"/>
              </a:rPr>
              <a:t>It changes the speed of audio or MIDI performance while preserving pitch.</a:t>
            </a:r>
            <a:r>
              <a:rPr lang="en-US" sz="1700" dirty="0">
                <a:latin typeface="Times New Roman"/>
                <a:ea typeface="Arial"/>
                <a:cs typeface="Arial"/>
              </a:rPr>
              <a:t>​</a:t>
            </a:r>
          </a:p>
          <a:p>
            <a:pPr marL="228600" lvl="0" indent="-228600" rtl="0">
              <a:lnSpc>
                <a:spcPts val="1950"/>
              </a:lnSpc>
              <a:buFont typeface=""/>
              <a:buChar char="•"/>
            </a:pPr>
            <a:r>
              <a:rPr lang="en-US" sz="1700" baseline="0" dirty="0">
                <a:latin typeface="Times New Roman"/>
                <a:ea typeface="Arial"/>
                <a:cs typeface="Arial"/>
              </a:rPr>
              <a:t>It changes the tempo to fast and slow while preserving pitch.</a:t>
            </a:r>
            <a:r>
              <a:rPr lang="en-US" sz="1700" dirty="0">
                <a:latin typeface="Times New Roman"/>
                <a:ea typeface="Arial"/>
                <a:cs typeface="Arial"/>
              </a:rPr>
              <a:t>​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9CA322-59B6-35D9-C206-B8F132A2D1A5}"/>
              </a:ext>
            </a:extLst>
          </p:cNvPr>
          <p:cNvSpPr txBox="1"/>
          <p:nvPr/>
        </p:nvSpPr>
        <p:spPr>
          <a:xfrm>
            <a:off x="1323650" y="6084007"/>
            <a:ext cx="32013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latin typeface="Times New Roman"/>
                <a:cs typeface="Times New Roman"/>
              </a:rPr>
              <a:t>Figure 11. Data Augmentation with Cropping</a:t>
            </a:r>
            <a:endParaRPr lang="en-US" sz="1200">
              <a:latin typeface="Times New Roman"/>
              <a:cs typeface="Times New Roman"/>
            </a:endParaRPr>
          </a:p>
          <a:p>
            <a:endParaRPr lang="en-US" sz="1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11DFBA-F701-9A20-9EC4-83CE869AB0AC}"/>
              </a:ext>
            </a:extLst>
          </p:cNvPr>
          <p:cNvSpPr txBox="1"/>
          <p:nvPr/>
        </p:nvSpPr>
        <p:spPr>
          <a:xfrm>
            <a:off x="7184456" y="6082062"/>
            <a:ext cx="390727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latin typeface="Times New Roman"/>
                <a:cs typeface="Times New Roman"/>
              </a:rPr>
              <a:t>Figure 12. Data Augmentation with Time Stretching</a:t>
            </a:r>
            <a:endParaRPr lang="en-US" sz="1200">
              <a:latin typeface="Times New Roman"/>
              <a:cs typeface="Times New Roman"/>
            </a:endParaRP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829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neon headphones on a black background&#10;&#10;AI-generated content may be incorrect.">
            <a:extLst>
              <a:ext uri="{FF2B5EF4-FFF2-40B4-BE49-F238E27FC236}">
                <a16:creationId xmlns:a16="http://schemas.microsoft.com/office/drawing/2014/main" id="{F54C12D7-BBAD-82CE-11DF-CA9C9892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91" b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934FB-CEC1-D828-DB00-BFC6D8BA1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257" y="899651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600" b="1">
                <a:latin typeface="Times New Roman"/>
                <a:cs typeface="Times New Roman"/>
              </a:rPr>
              <a:t>Overview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b="1">
                <a:latin typeface="Times New Roman"/>
                <a:cs typeface="Times New Roman"/>
              </a:rPr>
              <a:t>Single-Stage Transformer:</a:t>
            </a:r>
            <a:r>
              <a:rPr lang="en-US" sz="1600">
                <a:latin typeface="Times New Roman"/>
                <a:cs typeface="Times New Roman"/>
              </a:rPr>
              <a:t> Processes audio tokens in one shot (unlike multi-stage/hierarchical setups).</a:t>
            </a:r>
          </a:p>
          <a:p>
            <a:r>
              <a:rPr lang="en-US" sz="1600" b="1">
                <a:latin typeface="Times New Roman"/>
                <a:cs typeface="Times New Roman"/>
              </a:rPr>
              <a:t>High-Fidelity Generation:</a:t>
            </a:r>
            <a:r>
              <a:rPr lang="en-US" sz="1600">
                <a:latin typeface="Times New Roman"/>
                <a:cs typeface="Times New Roman"/>
              </a:rPr>
              <a:t> Trained on a large music corpus, capturing broad rhythms, melodies, and timbres.</a:t>
            </a:r>
          </a:p>
          <a:p>
            <a:r>
              <a:rPr lang="en-US" sz="1600" b="1">
                <a:latin typeface="Times New Roman"/>
                <a:cs typeface="Times New Roman"/>
              </a:rPr>
              <a:t>Controllability:</a:t>
            </a:r>
            <a:r>
              <a:rPr lang="en-US" sz="1600">
                <a:latin typeface="Times New Roman"/>
                <a:cs typeface="Times New Roman"/>
              </a:rPr>
              <a:t> Accepts text or melodic prompts to guide music style and content.</a:t>
            </a:r>
          </a:p>
          <a:p>
            <a:pPr marL="0" indent="0">
              <a:buNone/>
            </a:pPr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 b="1">
                <a:latin typeface="Times New Roman"/>
                <a:cs typeface="Times New Roman"/>
              </a:rPr>
              <a:t>Why </a:t>
            </a:r>
            <a:r>
              <a:rPr lang="en-US" sz="1600" b="1" err="1">
                <a:latin typeface="Times New Roman"/>
                <a:cs typeface="Times New Roman"/>
              </a:rPr>
              <a:t>MusicGen</a:t>
            </a:r>
            <a:r>
              <a:rPr lang="en-US" sz="1600" b="1">
                <a:latin typeface="Times New Roman"/>
                <a:cs typeface="Times New Roman"/>
              </a:rPr>
              <a:t>?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b="1">
                <a:latin typeface="Times New Roman"/>
                <a:cs typeface="Times New Roman"/>
              </a:rPr>
              <a:t>Pre-Trained Knowledge:</a:t>
            </a:r>
            <a:r>
              <a:rPr lang="en-US" sz="1600">
                <a:latin typeface="Times New Roman"/>
                <a:cs typeface="Times New Roman"/>
              </a:rPr>
              <a:t> Leverages a vast dataset of diverse music for robust initial performance.</a:t>
            </a:r>
          </a:p>
          <a:p>
            <a:r>
              <a:rPr lang="en-US" sz="1600" b="1">
                <a:latin typeface="Times New Roman"/>
                <a:cs typeface="Times New Roman"/>
              </a:rPr>
              <a:t>Efficiency:</a:t>
            </a:r>
            <a:r>
              <a:rPr lang="en-US" sz="1600">
                <a:latin typeface="Times New Roman"/>
                <a:cs typeface="Times New Roman"/>
              </a:rPr>
              <a:t> Less complex than multi-stage diffusion or hierarchical models, making fine-tuning more straightforward.</a:t>
            </a:r>
          </a:p>
          <a:p>
            <a:r>
              <a:rPr lang="en-US" sz="1600" b="1">
                <a:latin typeface="Times New Roman"/>
                <a:cs typeface="Times New Roman"/>
              </a:rPr>
              <a:t>Strong Baseline:</a:t>
            </a:r>
            <a:r>
              <a:rPr lang="en-US" sz="1600">
                <a:latin typeface="Times New Roman"/>
                <a:cs typeface="Times New Roman"/>
              </a:rPr>
              <a:t> Consistently outperforms many earlier text-to-music methods in quality (FAD, KL) and text relevance (CLAP score).</a:t>
            </a:r>
          </a:p>
          <a:p>
            <a:endParaRPr lang="en-US" sz="160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 b="1">
                <a:latin typeface="Times New Roman"/>
                <a:cs typeface="Times New Roman"/>
              </a:rPr>
              <a:t>How We Use It in Our Project?</a:t>
            </a:r>
            <a:endParaRPr lang="en-US" sz="1600">
              <a:latin typeface="Times New Roman"/>
              <a:cs typeface="Times New Roman"/>
            </a:endParaRPr>
          </a:p>
          <a:p>
            <a:r>
              <a:rPr lang="en-US" sz="1600" b="1">
                <a:latin typeface="Times New Roman"/>
                <a:cs typeface="Times New Roman"/>
              </a:rPr>
              <a:t>Transfer Learning:</a:t>
            </a:r>
            <a:r>
              <a:rPr lang="en-US" sz="1600">
                <a:latin typeface="Times New Roman"/>
                <a:cs typeface="Times New Roman"/>
              </a:rPr>
              <a:t> We adopt </a:t>
            </a:r>
            <a:r>
              <a:rPr lang="en-US" sz="1600" err="1">
                <a:latin typeface="Times New Roman"/>
                <a:cs typeface="Times New Roman"/>
              </a:rPr>
              <a:t>MusicGen’s</a:t>
            </a:r>
            <a:r>
              <a:rPr lang="en-US" sz="1600">
                <a:latin typeface="Times New Roman"/>
                <a:cs typeface="Times New Roman"/>
              </a:rPr>
              <a:t> learned music "understanding" (pitch, structure, harmony).</a:t>
            </a:r>
          </a:p>
          <a:p>
            <a:r>
              <a:rPr lang="en-US" sz="1600" b="1">
                <a:latin typeface="Times New Roman"/>
                <a:cs typeface="Times New Roman"/>
              </a:rPr>
              <a:t>Fine-Tuning </a:t>
            </a:r>
            <a:r>
              <a:rPr lang="en-US" sz="1600" b="1" err="1">
                <a:latin typeface="Times New Roman"/>
                <a:cs typeface="Times New Roman"/>
              </a:rPr>
              <a:t>InstruGen</a:t>
            </a:r>
            <a:r>
              <a:rPr lang="en-US" sz="1600" b="1">
                <a:latin typeface="Times New Roman"/>
                <a:cs typeface="Times New Roman"/>
              </a:rPr>
              <a:t>:</a:t>
            </a:r>
            <a:r>
              <a:rPr lang="en-US" sz="1600">
                <a:latin typeface="Times New Roman"/>
                <a:cs typeface="Times New Roman"/>
              </a:rPr>
              <a:t> We add specialized layers or adjust certain weights to focus on instrument-specific generation.</a:t>
            </a:r>
          </a:p>
          <a:p>
            <a:r>
              <a:rPr lang="en-US" sz="1600" b="1">
                <a:latin typeface="Times New Roman"/>
                <a:cs typeface="Times New Roman"/>
              </a:rPr>
              <a:t>Custom Tasks:</a:t>
            </a:r>
            <a:r>
              <a:rPr lang="en-US" sz="1600">
                <a:latin typeface="Times New Roman"/>
                <a:cs typeface="Times New Roman"/>
              </a:rPr>
              <a:t> Tailor the model for tasks like instrument replacement, music separation, and unique dataset requirements.</a:t>
            </a: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F9898EE-5E65-FC89-21AC-D756482F8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C633798-B137-F869-3E6E-1F3164E60C3C}"/>
              </a:ext>
            </a:extLst>
          </p:cNvPr>
          <p:cNvSpPr txBox="1">
            <a:spLocks/>
          </p:cNvSpPr>
          <p:nvPr/>
        </p:nvSpPr>
        <p:spPr>
          <a:xfrm>
            <a:off x="0" y="-23846"/>
            <a:ext cx="12192000" cy="679800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MusicGen Model</a:t>
            </a:r>
            <a:endParaRPr lang="en-US" sz="32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0954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06184-34EE-2D8F-AD0B-F1348544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53737-85EE-BC98-C8C6-4694A32BA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791970"/>
            <a:ext cx="6886937" cy="60660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Distillation: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Reusing distilled knowledge from a teacher model to improve performance in a smaller, student model.</a:t>
            </a:r>
            <a:endParaRPr lang="en-US" sz="1600" b="1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Why Knowledge Distillation?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smaller, more efficient models that retain much of the teacher's performance.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deploy in resource-constrained environments.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models generally offer quicker predictions. 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Apply It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Model: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with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MusicGen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high-performing.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Model: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 a smaller, specialized model that mimics the teacher's behavior using its output as soft targets.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Distillation Process: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training, the student learns to match the teacher's outputs, which contain not just the final decision but also the underlying probability distributions (soft labels), capturing more nuanced knowledge.</a:t>
            </a:r>
          </a:p>
          <a:p>
            <a:pPr marL="0" indent="0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Smarter Student: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student model absorbs complex patterns, leading to faster learning and similar performance as the teacher model. </a:t>
            </a:r>
          </a:p>
          <a:p>
            <a:pPr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the student model is smaller, it leverages the teacher’s learned knowledge to achieve high-quality outputs with fewer parameters. </a:t>
            </a:r>
          </a:p>
          <a:p>
            <a:pPr>
              <a:buFont typeface="Arial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 allows for easy adaptation to new instruments or musical styles with minimal retraining.</a:t>
            </a:r>
          </a:p>
          <a:p>
            <a:pPr marL="0" indent="0">
              <a:buNone/>
            </a:pPr>
            <a:endParaRPr lang="en-US" sz="1700" dirty="0">
              <a:latin typeface="Times New Roman"/>
              <a:cs typeface="Times New Roman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53F84F-5464-9A0E-C9F5-4607EA384A65}"/>
              </a:ext>
            </a:extLst>
          </p:cNvPr>
          <p:cNvSpPr txBox="1">
            <a:spLocks/>
          </p:cNvSpPr>
          <p:nvPr/>
        </p:nvSpPr>
        <p:spPr>
          <a:xfrm>
            <a:off x="-12141" y="-151092"/>
            <a:ext cx="12200608" cy="807046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Knowledge Distillation</a:t>
            </a:r>
          </a:p>
        </p:txBody>
      </p:sp>
      <p:pic>
        <p:nvPicPr>
          <p:cNvPr id="8" name="Picture 7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1EC2DC8-F6B2-8EBE-F3BC-4038A16010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7FADBF-1D72-E138-0141-D5A75FBEC804}"/>
              </a:ext>
            </a:extLst>
          </p:cNvPr>
          <p:cNvSpPr txBox="1"/>
          <p:nvPr/>
        </p:nvSpPr>
        <p:spPr>
          <a:xfrm>
            <a:off x="7659120" y="4298837"/>
            <a:ext cx="365206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 dirty="0">
                <a:latin typeface="Times New Roman"/>
                <a:cs typeface="Times New Roman"/>
              </a:rPr>
              <a:t>Figure </a:t>
            </a:r>
            <a:r>
              <a:rPr lang="en-US" sz="1200" b="1">
                <a:latin typeface="Times New Roman"/>
                <a:cs typeface="Times New Roman"/>
              </a:rPr>
              <a:t>13</a:t>
            </a:r>
            <a:r>
              <a:rPr lang="en-US" sz="1200" b="1" dirty="0">
                <a:latin typeface="Times New Roman"/>
                <a:cs typeface="Times New Roman"/>
              </a:rPr>
              <a:t>. Knowledge Transfer Flow</a:t>
            </a:r>
          </a:p>
          <a:p>
            <a:endParaRPr lang="en-US" sz="1200" dirty="0"/>
          </a:p>
        </p:txBody>
      </p:sp>
      <p:pic>
        <p:nvPicPr>
          <p:cNvPr id="9" name="Content Placeholder 8" descr="A diagram of a knowledge transfer&#10;&#10;AI-generated content may be incorrect.">
            <a:extLst>
              <a:ext uri="{FF2B5EF4-FFF2-40B4-BE49-F238E27FC236}">
                <a16:creationId xmlns:a16="http://schemas.microsoft.com/office/drawing/2014/main" id="{13F21310-0ECF-D983-2E75-145BD12337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62420" y="2066951"/>
            <a:ext cx="5181600" cy="2124456"/>
          </a:xfrm>
        </p:spPr>
      </p:pic>
    </p:spTree>
    <p:extLst>
      <p:ext uri="{BB962C8B-B14F-4D97-AF65-F5344CB8AC3E}">
        <p14:creationId xmlns:p14="http://schemas.microsoft.com/office/powerpoint/2010/main" val="2935106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04073-5EB0-7701-CD8F-D8B2A7A46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9449" y="888895"/>
            <a:ext cx="5967535" cy="542275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>
                <a:latin typeface="Times New Roman"/>
                <a:cs typeface="Times New Roman"/>
              </a:rPr>
              <a:t>Model training using Knowledge Distillation for MIDI-to-WAV Generation</a:t>
            </a:r>
          </a:p>
          <a:p>
            <a:pPr marL="0" indent="0">
              <a:buNone/>
            </a:pPr>
            <a:endParaRPr lang="en-US" sz="2000" b="1">
              <a:latin typeface="Times New Roman"/>
              <a:cs typeface="Times New Roman"/>
            </a:endParaRPr>
          </a:p>
          <a:p>
            <a:pPr marL="457200" indent="-457200">
              <a:buAutoNum type="arabicPeriod"/>
            </a:pPr>
            <a:r>
              <a:rPr lang="en-US" sz="1800" b="1" dirty="0"/>
              <a:t>Load Data</a:t>
            </a:r>
            <a:r>
              <a:rPr lang="en-US" sz="1800" dirty="0"/>
              <a:t> – Import the audio and MIDI files for data preparation.</a:t>
            </a:r>
            <a:endParaRPr lang="en-US"/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Feature Extraction</a:t>
            </a:r>
            <a:r>
              <a:rPr lang="en-US" sz="1800" dirty="0"/>
              <a:t> – Extract relevant features from the loaded files.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Load Teacher Model</a:t>
            </a:r>
            <a:r>
              <a:rPr lang="en-US" sz="1800" dirty="0"/>
              <a:t> – Initialize the Teacher Model for knowledge distillation.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Knowledge Distillation</a:t>
            </a:r>
            <a:r>
              <a:rPr lang="en-US" sz="1800" dirty="0"/>
              <a:t> – Transfer knowledge from the Teacher Model to the Student Model.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/>
              <a:t>Load Student Model</a:t>
            </a:r>
            <a:r>
              <a:rPr lang="en-US" sz="1800" dirty="0"/>
              <a:t> – Initialize the Student Model with the distilled knowledge.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/>
              <a:t>InstruGen</a:t>
            </a:r>
            <a:r>
              <a:rPr lang="en-US" sz="1800" b="1" dirty="0"/>
              <a:t> Model</a:t>
            </a:r>
            <a:r>
              <a:rPr lang="en-US" sz="1800" dirty="0"/>
              <a:t>– Input MIDI files into the Student Model to produce WAV format files, ensuring output similarity to the Teacher Model.</a:t>
            </a:r>
            <a:endParaRPr lang="en-US" sz="1800" b="1" dirty="0">
              <a:latin typeface="Times New Roman"/>
              <a:cs typeface="Times New Roman"/>
            </a:endParaRP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44105288-96E7-3E65-BF2F-08FB15D0D4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00846" y="889888"/>
            <a:ext cx="5063036" cy="5080059"/>
          </a:xfr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491859F-EC82-A80E-0AE5-374B65D6C89F}"/>
              </a:ext>
            </a:extLst>
          </p:cNvPr>
          <p:cNvSpPr txBox="1">
            <a:spLocks/>
          </p:cNvSpPr>
          <p:nvPr/>
        </p:nvSpPr>
        <p:spPr>
          <a:xfrm>
            <a:off x="-12141" y="-151092"/>
            <a:ext cx="12200608" cy="807046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err="1">
                <a:solidFill>
                  <a:schemeClr val="bg1"/>
                </a:solidFill>
                <a:latin typeface="Times New Roman"/>
                <a:cs typeface="Times New Roman"/>
              </a:rPr>
              <a:t>InstruGen</a:t>
            </a:r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 Model</a:t>
            </a:r>
          </a:p>
        </p:txBody>
      </p:sp>
      <p:pic>
        <p:nvPicPr>
          <p:cNvPr id="12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9CDAB42E-861D-B1E8-ACFB-8D0F0CCEA2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027BF-D3EF-DB81-2BC4-EA7DC497A755}"/>
              </a:ext>
            </a:extLst>
          </p:cNvPr>
          <p:cNvSpPr txBox="1"/>
          <p:nvPr/>
        </p:nvSpPr>
        <p:spPr>
          <a:xfrm>
            <a:off x="6612774" y="6123246"/>
            <a:ext cx="463968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b="1">
                <a:latin typeface="Times New Roman"/>
                <a:cs typeface="Times New Roman"/>
              </a:rPr>
              <a:t>Figure 14. Workflow of </a:t>
            </a:r>
            <a:r>
              <a:rPr lang="en-US" sz="1200" b="1" err="1">
                <a:latin typeface="Times New Roman"/>
                <a:cs typeface="Times New Roman"/>
              </a:rPr>
              <a:t>InstruGen</a:t>
            </a:r>
            <a:r>
              <a:rPr lang="en-US" sz="1200" b="1">
                <a:latin typeface="Times New Roman"/>
                <a:cs typeface="Times New Roman"/>
              </a:rPr>
              <a:t> Model</a:t>
            </a:r>
            <a:endParaRPr lang="en-US"/>
          </a:p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88864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1B874D9-8964-7168-7461-8E036FD55C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336097"/>
            <a:ext cx="4528256" cy="2264366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F667D8A-C8D0-C324-17F7-DF3CC1AAF7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1447" y="3911412"/>
            <a:ext cx="5292491" cy="2278584"/>
          </a:xfrm>
        </p:spPr>
      </p:pic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AD713B3-D47C-11FC-2BE8-BE8D3EB0A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59D5023E-E989-0D7D-4B0D-F702D7ED29BA}"/>
              </a:ext>
            </a:extLst>
          </p:cNvPr>
          <p:cNvSpPr txBox="1">
            <a:spLocks/>
          </p:cNvSpPr>
          <p:nvPr/>
        </p:nvSpPr>
        <p:spPr>
          <a:xfrm>
            <a:off x="-7737" y="-151092"/>
            <a:ext cx="12196204" cy="718954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Music Gen Vs </a:t>
            </a:r>
            <a:r>
              <a:rPr lang="en-US" sz="3200" err="1">
                <a:solidFill>
                  <a:schemeClr val="bg1"/>
                </a:solidFill>
                <a:latin typeface="Times New Roman"/>
                <a:cs typeface="Times New Roman"/>
              </a:rPr>
              <a:t>InstruGen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3CCB919-77CD-38A0-5C91-CA4F4EE2B4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063" y="1464807"/>
            <a:ext cx="5530017" cy="45004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3ED575D-51CC-38B2-2AA0-12A59EC6B257}"/>
              </a:ext>
            </a:extLst>
          </p:cNvPr>
          <p:cNvSpPr txBox="1"/>
          <p:nvPr/>
        </p:nvSpPr>
        <p:spPr>
          <a:xfrm>
            <a:off x="393201" y="3513244"/>
            <a:ext cx="4639686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b="1">
                <a:latin typeface="Times New Roman"/>
                <a:cs typeface="Times New Roman"/>
              </a:rPr>
              <a:t>Figure 15. Distribution of MFCC Similarity to Audio in both models</a:t>
            </a:r>
          </a:p>
          <a:p>
            <a:endParaRPr lang="en-US" sz="1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D5BD7C-96E0-C221-C45E-CFD51386AF19}"/>
              </a:ext>
            </a:extLst>
          </p:cNvPr>
          <p:cNvSpPr txBox="1"/>
          <p:nvPr/>
        </p:nvSpPr>
        <p:spPr>
          <a:xfrm>
            <a:off x="560577" y="6290215"/>
            <a:ext cx="4303384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b="1">
                <a:latin typeface="Times New Roman"/>
                <a:cs typeface="Times New Roman"/>
              </a:rPr>
              <a:t>Figure 16. Spectral Contrast and Spectral Flatness Difference</a:t>
            </a:r>
          </a:p>
          <a:p>
            <a:endParaRPr lang="en-US" sz="10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34A5CA-CA3A-0435-9E00-1AA7B10E3752}"/>
              </a:ext>
            </a:extLst>
          </p:cNvPr>
          <p:cNvSpPr txBox="1"/>
          <p:nvPr/>
        </p:nvSpPr>
        <p:spPr>
          <a:xfrm>
            <a:off x="6537730" y="6094151"/>
            <a:ext cx="46482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b="1">
                <a:latin typeface="Times New Roman"/>
                <a:cs typeface="Times New Roman"/>
              </a:rPr>
              <a:t>Figure 17. MFCC Similarity to Reference by the Sample and Model</a:t>
            </a:r>
          </a:p>
          <a:p>
            <a:endParaRPr lang="en-US" sz="1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7D187-2E0C-CE28-5F4D-ED8310D73F29}"/>
              </a:ext>
            </a:extLst>
          </p:cNvPr>
          <p:cNvSpPr txBox="1"/>
          <p:nvPr/>
        </p:nvSpPr>
        <p:spPr>
          <a:xfrm>
            <a:off x="-4406" y="719425"/>
            <a:ext cx="12192873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700" dirty="0">
                <a:latin typeface="Times New Roman"/>
                <a:cs typeface="Times New Roman"/>
              </a:rPr>
              <a:t>The initial training results after 5 epochs on 11 data samples indicate promising performance, with expectations of improved accuracy when trained on a larger dataset.</a:t>
            </a:r>
          </a:p>
        </p:txBody>
      </p:sp>
    </p:spTree>
    <p:extLst>
      <p:ext uri="{BB962C8B-B14F-4D97-AF65-F5344CB8AC3E}">
        <p14:creationId xmlns:p14="http://schemas.microsoft.com/office/powerpoint/2010/main" val="835858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E77F9BF-96DD-A7C6-63CD-B74D4A47E727}"/>
              </a:ext>
            </a:extLst>
          </p:cNvPr>
          <p:cNvSpPr txBox="1">
            <a:spLocks/>
          </p:cNvSpPr>
          <p:nvPr/>
        </p:nvSpPr>
        <p:spPr>
          <a:xfrm>
            <a:off x="0" y="-23846"/>
            <a:ext cx="12192000" cy="679800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rgbClr val="FFFFFF"/>
                </a:solidFill>
                <a:latin typeface="Times New Roman"/>
                <a:ea typeface="+mj-lt"/>
                <a:cs typeface="+mj-lt"/>
              </a:rPr>
              <a:t>Challenges in Phase 2</a:t>
            </a:r>
            <a:endParaRPr lang="en-US" sz="32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2B9C2A2-305F-5321-B61E-D354702EE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0FA9AB5-C47F-CACA-387C-BD9C827CDF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7885820"/>
              </p:ext>
            </p:extLst>
          </p:nvPr>
        </p:nvGraphicFramePr>
        <p:xfrm>
          <a:off x="367931" y="1192754"/>
          <a:ext cx="11456138" cy="512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2530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E05C5-0DDE-7E88-9BBE-BBBD9EE78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DB66FCA-2C08-1164-486C-1BFAEA0D225C}"/>
              </a:ext>
            </a:extLst>
          </p:cNvPr>
          <p:cNvSpPr txBox="1">
            <a:spLocks/>
          </p:cNvSpPr>
          <p:nvPr/>
        </p:nvSpPr>
        <p:spPr>
          <a:xfrm>
            <a:off x="0" y="-23846"/>
            <a:ext cx="12192000" cy="679800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3200" dirty="0">
              <a:solidFill>
                <a:srgbClr val="FFFFFF"/>
              </a:solidFill>
              <a:latin typeface="Times New Roman"/>
              <a:ea typeface="+mj-lt"/>
              <a:cs typeface="Times New Roman"/>
            </a:endParaRPr>
          </a:p>
          <a:p>
            <a:pPr algn="ctr"/>
            <a:r>
              <a:rPr lang="en-US" sz="3200" dirty="0">
                <a:solidFill>
                  <a:srgbClr val="FFFFFF"/>
                </a:solidFill>
                <a:latin typeface="Times New Roman"/>
                <a:ea typeface="+mj-lt"/>
                <a:cs typeface="Times New Roman"/>
              </a:rPr>
              <a:t>Issues to be resolved in final Phase</a:t>
            </a:r>
            <a:endParaRPr lang="en-US" sz="3200" dirty="0">
              <a:solidFill>
                <a:srgbClr val="000000"/>
              </a:solidFill>
              <a:latin typeface="Times New Roman"/>
              <a:ea typeface="+mj-lt"/>
              <a:cs typeface="Times New Roman"/>
            </a:endParaRPr>
          </a:p>
          <a:p>
            <a:pPr algn="ctr"/>
            <a:endParaRPr lang="en-US" sz="3200" dirty="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3B936E7-B3CD-C257-7672-C9BD8C4E84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27954"/>
            <a:ext cx="2049709" cy="539186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01753BD-224E-0926-EF66-131333A26F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14545"/>
              </p:ext>
            </p:extLst>
          </p:nvPr>
        </p:nvGraphicFramePr>
        <p:xfrm>
          <a:off x="367931" y="1192754"/>
          <a:ext cx="11456138" cy="51217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F45EB77-154A-45AE-F940-ECE434C81FD9}"/>
              </a:ext>
            </a:extLst>
          </p:cNvPr>
          <p:cNvSpPr txBox="1"/>
          <p:nvPr/>
        </p:nvSpPr>
        <p:spPr>
          <a:xfrm>
            <a:off x="8009682" y="3429000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Output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E096DF-57BD-776E-4B30-FF870C12CCDB}"/>
              </a:ext>
            </a:extLst>
          </p:cNvPr>
          <p:cNvSpPr txBox="1"/>
          <p:nvPr/>
        </p:nvSpPr>
        <p:spPr>
          <a:xfrm>
            <a:off x="8009682" y="4036144"/>
            <a:ext cx="3110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Getting the realistic output after replacing the vocals with an instrument</a:t>
            </a:r>
          </a:p>
        </p:txBody>
      </p:sp>
    </p:spTree>
    <p:extLst>
      <p:ext uri="{BB962C8B-B14F-4D97-AF65-F5344CB8AC3E}">
        <p14:creationId xmlns:p14="http://schemas.microsoft.com/office/powerpoint/2010/main" val="2118578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7C53D-5CB8-5A88-F9D9-8ED29807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5" y="-976"/>
            <a:ext cx="12197786" cy="593427"/>
          </a:xfrm>
          <a:solidFill>
            <a:srgbClr val="D20C2F"/>
          </a:solidFill>
        </p:spPr>
        <p:txBody>
          <a:bodyPr>
            <a:normAutofit/>
          </a:bodyPr>
          <a:lstStyle/>
          <a:p>
            <a:pPr algn="ctr"/>
            <a:r>
              <a:rPr lang="en-GB" sz="3200">
                <a:solidFill>
                  <a:schemeClr val="bg1"/>
                </a:solidFill>
                <a:latin typeface="Times New Roman"/>
                <a:cs typeface="Times New Roman"/>
              </a:rPr>
              <a:t>Gen. A.I. revolutionizing the world</a:t>
            </a:r>
            <a:endParaRPr lang="en-US" sz="32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0" name="Content Placeholder 2">
            <a:extLst>
              <a:ext uri="{FF2B5EF4-FFF2-40B4-BE49-F238E27FC236}">
                <a16:creationId xmlns:a16="http://schemas.microsoft.com/office/drawing/2014/main" id="{F70AC9C1-5477-C4A3-5F64-EE84598985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418396"/>
              </p:ext>
            </p:extLst>
          </p:nvPr>
        </p:nvGraphicFramePr>
        <p:xfrm>
          <a:off x="135798" y="803949"/>
          <a:ext cx="5005632" cy="551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ollage of images of various shapes and colors&#10;&#10;AI-generated content may be incorrect.">
            <a:extLst>
              <a:ext uri="{FF2B5EF4-FFF2-40B4-BE49-F238E27FC236}">
                <a16:creationId xmlns:a16="http://schemas.microsoft.com/office/drawing/2014/main" id="{14AFA22B-4391-F4F7-7574-46EAF4CDB4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1209" y="1465653"/>
            <a:ext cx="6695072" cy="4258503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4D2CD75-78CF-50F7-ED2A-52095BFB69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43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314AB46C-B5B5-5D8B-F8AB-98D173598895}"/>
              </a:ext>
            </a:extLst>
          </p:cNvPr>
          <p:cNvSpPr txBox="1">
            <a:spLocks/>
          </p:cNvSpPr>
          <p:nvPr/>
        </p:nvSpPr>
        <p:spPr>
          <a:xfrm>
            <a:off x="0" y="-23846"/>
            <a:ext cx="12192000" cy="679800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000">
                <a:solidFill>
                  <a:srgbClr val="FFFFFF"/>
                </a:solidFill>
                <a:ea typeface="+mj-lt"/>
                <a:cs typeface="+mj-lt"/>
              </a:rPr>
              <a:t>Phase 3 Blueprint</a:t>
            </a:r>
            <a:endParaRPr lang="en-US"/>
          </a:p>
        </p:txBody>
      </p:sp>
      <p:pic>
        <p:nvPicPr>
          <p:cNvPr id="37" name="Picture 3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D00F139-556C-00EB-F050-2F3F99276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  <p:graphicFrame>
        <p:nvGraphicFramePr>
          <p:cNvPr id="39" name="Content Placeholder 2">
            <a:extLst>
              <a:ext uri="{FF2B5EF4-FFF2-40B4-BE49-F238E27FC236}">
                <a16:creationId xmlns:a16="http://schemas.microsoft.com/office/drawing/2014/main" id="{4FC0EC64-5956-E160-09EF-0E6EE623949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041214"/>
          <a:ext cx="10630978" cy="51357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995390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FA454556-CD99-A640-70D8-09D917829F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B19A-1E8A-46F3-DB32-1FB1C821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4584" y="2330768"/>
            <a:ext cx="4977578" cy="1410799"/>
          </a:xfr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indent="0" algn="ctr">
              <a:buNone/>
            </a:pPr>
            <a:br>
              <a:rPr lang="en-US" sz="4800" b="1"/>
            </a:br>
            <a:r>
              <a:rPr lang="en-US" sz="4800" b="1">
                <a:latin typeface="Times New Roman"/>
                <a:cs typeface="Times New Roman"/>
              </a:rPr>
              <a:t>Thank You</a:t>
            </a:r>
            <a:br>
              <a:rPr lang="en-US" sz="4800" b="1">
                <a:latin typeface="Times New Roman"/>
              </a:rPr>
            </a:br>
            <a:endParaRPr lang="en-US" sz="4800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6C1C8FD-CD9C-EFC7-8B82-B49497CB9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114"/>
            <a:ext cx="2049709" cy="53918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28053-19E2-35ED-407B-3990307EA8C1}"/>
              </a:ext>
            </a:extLst>
          </p:cNvPr>
          <p:cNvSpPr txBox="1"/>
          <p:nvPr/>
        </p:nvSpPr>
        <p:spPr>
          <a:xfrm>
            <a:off x="6914892" y="3431355"/>
            <a:ext cx="411541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latin typeface="Times New Roman"/>
                <a:ea typeface="+mn-lt"/>
                <a:cs typeface="+mn-lt"/>
              </a:rPr>
              <a:t>🎶 Keep Listening, Keep Grooving </a:t>
            </a:r>
            <a:r>
              <a:rPr lang="en-GB">
                <a:latin typeface="Times New Roman"/>
                <a:ea typeface="+mn-lt"/>
                <a:cs typeface="Times New Roman"/>
              </a:rPr>
              <a:t>🎶 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361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65EEA-7C01-E144-6AFA-9D1C64459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45" y="-217"/>
            <a:ext cx="12205263" cy="595355"/>
          </a:xfrm>
          <a:solidFill>
            <a:srgbClr val="D20C2F"/>
          </a:solidFill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br>
              <a:rPr lang="en-US" sz="3200" b="1">
                <a:latin typeface="Times New Roman"/>
                <a:cs typeface="Times New Roman"/>
              </a:rPr>
            </a:br>
            <a:r>
              <a:rPr lang="en-US" sz="3200" err="1">
                <a:solidFill>
                  <a:schemeClr val="bg1"/>
                </a:solidFill>
                <a:latin typeface="Times New Roman"/>
                <a:cs typeface="Times New Roman"/>
              </a:rPr>
              <a:t>InstruGen</a:t>
            </a:r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 A.I.</a:t>
            </a:r>
            <a:br>
              <a:rPr lang="en-US" sz="3200">
                <a:latin typeface="Times New Roman"/>
              </a:rPr>
            </a:br>
            <a:endParaRPr lang="en-GB" sz="3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FAD57-583F-31E6-D18C-A90915F81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127" y="1253013"/>
            <a:ext cx="4550846" cy="4357067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sz="2000" b="1">
                <a:latin typeface="Times New Roman"/>
                <a:ea typeface="+mn-lt"/>
                <a:cs typeface="+mn-lt"/>
              </a:rPr>
              <a:t> ML-Driven Instrument Renditions:</a:t>
            </a:r>
            <a:endParaRPr lang="en-GB" sz="2000">
              <a:latin typeface="Times New Roman"/>
              <a:ea typeface="+mn-lt"/>
              <a:cs typeface="Times New Roman"/>
            </a:endParaRPr>
          </a:p>
          <a:p>
            <a:pPr>
              <a:lnSpc>
                <a:spcPct val="120000"/>
              </a:lnSpc>
            </a:pPr>
            <a:r>
              <a:rPr lang="en-GB" sz="2000">
                <a:latin typeface="Times New Roman"/>
                <a:ea typeface="+mn-lt"/>
                <a:cs typeface="+mn-lt"/>
              </a:rPr>
              <a:t>Build a user-centric deep learning system to produce instrument-specific song versions without sacrificing musical expressiveness.</a:t>
            </a:r>
            <a:endParaRPr lang="en-GB" sz="200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2000" b="1">
                <a:latin typeface="Times New Roman"/>
                <a:ea typeface="+mn-lt"/>
                <a:cs typeface="+mn-lt"/>
              </a:rPr>
              <a:t> Dynamic Instrument Modification:</a:t>
            </a:r>
            <a:endParaRPr lang="en-GB" sz="2000">
              <a:latin typeface="Times New Roman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GB" sz="2000">
                <a:latin typeface="Times New Roman"/>
                <a:ea typeface="+mn-lt"/>
                <a:cs typeface="+mn-lt"/>
              </a:rPr>
              <a:t>Integrate advanced audio feature extraction and sequence </a:t>
            </a:r>
            <a:r>
              <a:rPr lang="en-GB" sz="2000" err="1">
                <a:latin typeface="Times New Roman"/>
                <a:ea typeface="+mn-lt"/>
                <a:cs typeface="+mn-lt"/>
              </a:rPr>
              <a:t>modeling</a:t>
            </a:r>
            <a:r>
              <a:rPr lang="en-GB" sz="2000">
                <a:latin typeface="Times New Roman"/>
                <a:ea typeface="+mn-lt"/>
                <a:cs typeface="+mn-lt"/>
              </a:rPr>
              <a:t> to support on-the-fly instrument changes, maintaining the original emotional contour of the piece.</a:t>
            </a:r>
            <a:endParaRPr lang="en-GB" sz="2000">
              <a:latin typeface="Times New Roman"/>
              <a:cs typeface="Times New Roman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GB" sz="2000" b="1">
                <a:latin typeface="Times New Roman"/>
                <a:ea typeface="+mn-lt"/>
                <a:cs typeface="+mn-lt"/>
              </a:rPr>
              <a:t> Enhanced Model Optimization:</a:t>
            </a:r>
            <a:endParaRPr lang="en-GB" sz="2000">
              <a:latin typeface="Times New Roman"/>
              <a:ea typeface="+mn-lt"/>
              <a:cs typeface="+mn-lt"/>
            </a:endParaRPr>
          </a:p>
          <a:p>
            <a:pPr>
              <a:lnSpc>
                <a:spcPct val="120000"/>
              </a:lnSpc>
            </a:pPr>
            <a:r>
              <a:rPr lang="en-GB" sz="2000">
                <a:latin typeface="Times New Roman"/>
                <a:ea typeface="+mn-lt"/>
                <a:cs typeface="+mn-lt"/>
              </a:rPr>
              <a:t>Refine and optimize existing deep learning architectures for superior instrument separation, yielding high-quality, personalized music outputs at scale.</a:t>
            </a:r>
            <a:endParaRPr lang="en-GB">
              <a:latin typeface="Times New Roman"/>
              <a:cs typeface="Times New Roman"/>
            </a:endParaRPr>
          </a:p>
          <a:p>
            <a:pPr algn="just">
              <a:lnSpc>
                <a:spcPct val="120000"/>
              </a:lnSpc>
            </a:pPr>
            <a:endParaRPr lang="en-GB">
              <a:latin typeface="Times New Roman"/>
              <a:ea typeface="+mn-lt"/>
              <a:cs typeface="Times New Roman"/>
            </a:endParaRPr>
          </a:p>
          <a:p>
            <a:endParaRPr lang="en-GB" sz="2400">
              <a:latin typeface="Times New Roman"/>
              <a:cs typeface="Times New Roman"/>
            </a:endParaRPr>
          </a:p>
        </p:txBody>
      </p: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6870377-B984-C581-4BCB-E764B6EB4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B30C61-37D0-4859-E2A8-96BFFB701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47" y="1019472"/>
            <a:ext cx="8731486" cy="48173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B1289C-79B4-DA80-5B1D-C4CE0F9511A9}"/>
              </a:ext>
            </a:extLst>
          </p:cNvPr>
          <p:cNvSpPr txBox="1"/>
          <p:nvPr/>
        </p:nvSpPr>
        <p:spPr>
          <a:xfrm>
            <a:off x="6437958" y="5859092"/>
            <a:ext cx="473278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Figure 1</a:t>
            </a:r>
            <a:r>
              <a:rPr lang="en-GB" sz="1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Instrumental Music Generation Process</a:t>
            </a:r>
          </a:p>
          <a:p>
            <a:endParaRPr lang="en-US" sz="120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004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graph&#10;&#10;AI-generated content may be incorrect.">
            <a:extLst>
              <a:ext uri="{FF2B5EF4-FFF2-40B4-BE49-F238E27FC236}">
                <a16:creationId xmlns:a16="http://schemas.microsoft.com/office/drawing/2014/main" id="{A32A35AB-CC4E-6596-95D3-644328738F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0" b="249"/>
          <a:stretch/>
        </p:blipFill>
        <p:spPr>
          <a:xfrm>
            <a:off x="5703777" y="1478454"/>
            <a:ext cx="6189159" cy="36690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4007B3-DF54-D121-5F95-9FA6AE2638E3}"/>
              </a:ext>
            </a:extLst>
          </p:cNvPr>
          <p:cNvSpPr txBox="1"/>
          <p:nvPr/>
        </p:nvSpPr>
        <p:spPr>
          <a:xfrm>
            <a:off x="6433821" y="5311556"/>
            <a:ext cx="473278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latin typeface="Times New Roman"/>
                <a:ea typeface="+mn-lt"/>
                <a:cs typeface="+mn-lt"/>
              </a:rPr>
              <a:t>Figure 2</a:t>
            </a:r>
            <a:r>
              <a:rPr lang="en-GB" sz="1200">
                <a:latin typeface="Times New Roman"/>
                <a:ea typeface="+mn-lt"/>
                <a:cs typeface="+mn-lt"/>
              </a:rPr>
              <a:t>: Our survey concludes that a step-by-step process captures instrument interactions by introducing and then removing noise. This allows for generating, modifying, or separating instruments while maintaining musical quality.[1]</a:t>
            </a:r>
            <a:endParaRPr lang="en-US" sz="120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EEB4A7A-EA93-A421-EB8E-F8F40776B1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1F43D-2EDB-8D4B-B594-9F6F42B42CA0}"/>
              </a:ext>
            </a:extLst>
          </p:cNvPr>
          <p:cNvSpPr txBox="1"/>
          <p:nvPr/>
        </p:nvSpPr>
        <p:spPr>
          <a:xfrm>
            <a:off x="178396" y="1136849"/>
            <a:ext cx="5595976" cy="4585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Recent Advances in AI-Generated Music</a:t>
            </a:r>
            <a:r>
              <a:rPr lang="en-US" sz="1700">
                <a:latin typeface="Times New Roman"/>
                <a:cs typeface="Times New Roman"/>
              </a:rPr>
              <a:t> </a:t>
            </a:r>
            <a:r>
              <a:rPr lang="en-GB" sz="1700">
                <a:latin typeface="Times New Roman"/>
                <a:cs typeface="Times New Roman"/>
              </a:rPr>
              <a:t>​</a:t>
            </a:r>
            <a:br>
              <a:rPr lang="en-GB" sz="1700">
                <a:latin typeface="Times New Roman"/>
                <a:cs typeface="Times New Roman"/>
              </a:rPr>
            </a:br>
            <a:endParaRPr lang="en-US" sz="1700">
              <a:latin typeface="Times New Roman"/>
              <a:cs typeface="Arial"/>
            </a:endParaRPr>
          </a:p>
          <a:p>
            <a:r>
              <a:rPr lang="en-GB" sz="1700" b="1" err="1">
                <a:latin typeface="Times New Roman"/>
                <a:cs typeface="Arial"/>
              </a:rPr>
              <a:t>MusicGen</a:t>
            </a:r>
            <a:r>
              <a:rPr lang="en-GB" sz="1700" b="1">
                <a:latin typeface="Times New Roman"/>
                <a:cs typeface="Arial"/>
              </a:rPr>
              <a:t>: </a:t>
            </a:r>
            <a:r>
              <a:rPr lang="en-GB" sz="1700">
                <a:latin typeface="Times New Roman"/>
                <a:cs typeface="Arial"/>
              </a:rPr>
              <a:t>A transformer-based model that generates high-quality music from text or melody inputs, simplifying the process with a single-stage architecture. [1]</a:t>
            </a:r>
            <a:br>
              <a:rPr lang="en-GB" sz="1700">
                <a:latin typeface="Times New Roman"/>
                <a:cs typeface="Arial"/>
              </a:rPr>
            </a:br>
            <a:endParaRPr lang="en-GB" sz="1700">
              <a:latin typeface="Times New Roman"/>
              <a:cs typeface="Arial"/>
            </a:endParaRPr>
          </a:p>
          <a:p>
            <a:r>
              <a:rPr lang="en-GB" sz="1700" b="1">
                <a:latin typeface="Times New Roman"/>
                <a:cs typeface="Arial"/>
              </a:rPr>
              <a:t>FTG for Music: </a:t>
            </a:r>
            <a:r>
              <a:rPr lang="en-GB" sz="1700">
                <a:latin typeface="Times New Roman"/>
                <a:cs typeface="Arial"/>
              </a:rPr>
              <a:t>A diffusion model technique that improves symbolic music generation by guiding it with fine-grained composer-like constraints. [2]</a:t>
            </a:r>
            <a:br>
              <a:rPr lang="en-GB" sz="1700">
                <a:latin typeface="Times New Roman"/>
                <a:cs typeface="Arial"/>
              </a:rPr>
            </a:br>
            <a:endParaRPr lang="en-GB" sz="1700">
              <a:latin typeface="Times New Roman"/>
              <a:cs typeface="Arial"/>
            </a:endParaRPr>
          </a:p>
          <a:p>
            <a:r>
              <a:rPr lang="en-GB" sz="1700" b="1">
                <a:latin typeface="Times New Roman"/>
                <a:cs typeface="Arial"/>
              </a:rPr>
              <a:t>Multi-Source Diffusion: </a:t>
            </a:r>
            <a:r>
              <a:rPr lang="en-GB" sz="1700">
                <a:latin typeface="Times New Roman"/>
                <a:cs typeface="Arial"/>
              </a:rPr>
              <a:t>A model that generates and separates music simultaneously by learning the joint probability of different sound sources. [3]</a:t>
            </a:r>
            <a:br>
              <a:rPr lang="en-GB" sz="1700">
                <a:latin typeface="Times New Roman"/>
                <a:cs typeface="Arial"/>
              </a:rPr>
            </a:br>
            <a:endParaRPr lang="en-GB" sz="1700">
              <a:latin typeface="Times New Roman"/>
              <a:cs typeface="Arial"/>
            </a:endParaRPr>
          </a:p>
          <a:p>
            <a:r>
              <a:rPr lang="en-GB" sz="1700" b="1">
                <a:latin typeface="Times New Roman"/>
                <a:cs typeface="Arial"/>
              </a:rPr>
              <a:t>FIGARO: </a:t>
            </a:r>
            <a:r>
              <a:rPr lang="en-GB" sz="1700">
                <a:latin typeface="Times New Roman"/>
                <a:cs typeface="Arial"/>
              </a:rPr>
              <a:t>A transformer-based model enabling controlled music generation using learned and expert-defined features for better style transfer. [4]</a:t>
            </a:r>
            <a:endParaRPr lang="en-GB" sz="1700" u="sng">
              <a:solidFill>
                <a:srgbClr val="467886"/>
              </a:solidFill>
              <a:latin typeface="Times New Roman"/>
              <a:cs typeface="Arial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0F09926-1100-74F9-5FB8-13550C8A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25" y="-976"/>
            <a:ext cx="12197786" cy="593427"/>
          </a:xfrm>
          <a:solidFill>
            <a:srgbClr val="D20C2F"/>
          </a:solidFill>
        </p:spPr>
        <p:txBody>
          <a:bodyPr>
            <a:normAutofit fontScale="90000"/>
          </a:bodyPr>
          <a:lstStyle/>
          <a:p>
            <a:pPr algn="ctr"/>
            <a:br>
              <a:rPr lang="en-US" sz="3600">
                <a:latin typeface="Times New Roman"/>
                <a:cs typeface="Times New Roman"/>
              </a:rPr>
            </a:br>
            <a:r>
              <a:rPr lang="en-US" sz="3600">
                <a:solidFill>
                  <a:schemeClr val="bg1"/>
                </a:solidFill>
                <a:latin typeface="Times New Roman"/>
                <a:cs typeface="Times New Roman"/>
              </a:rPr>
              <a:t>Research Background</a:t>
            </a:r>
            <a:endParaRPr lang="en-GB" sz="36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GB" sz="32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94226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8D8B07A-8EFE-43F0-F060-610CEDA08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3478088"/>
              </p:ext>
            </p:extLst>
          </p:nvPr>
        </p:nvGraphicFramePr>
        <p:xfrm>
          <a:off x="208899" y="-139"/>
          <a:ext cx="4913350" cy="6319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56E7022C-0FD8-26E0-59AE-65A9800917F1}"/>
              </a:ext>
            </a:extLst>
          </p:cNvPr>
          <p:cNvSpPr txBox="1">
            <a:spLocks/>
          </p:cNvSpPr>
          <p:nvPr/>
        </p:nvSpPr>
        <p:spPr>
          <a:xfrm>
            <a:off x="-2241" y="-5428"/>
            <a:ext cx="12196480" cy="658718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chemeClr val="bg1"/>
                </a:solidFill>
                <a:latin typeface="Times New Roman"/>
                <a:ea typeface="Lato"/>
                <a:cs typeface="Lato"/>
              </a:rPr>
              <a:t>Data Collection, Processing and Libraries</a:t>
            </a:r>
            <a:endParaRPr lang="en-US" sz="32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4B46FB0-BE35-93E5-4391-07CD3852FF0E}"/>
              </a:ext>
            </a:extLst>
          </p:cNvPr>
          <p:cNvSpPr txBox="1">
            <a:spLocks/>
          </p:cNvSpPr>
          <p:nvPr/>
        </p:nvSpPr>
        <p:spPr>
          <a:xfrm>
            <a:off x="7883309" y="712951"/>
            <a:ext cx="1540597" cy="4005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>
                <a:latin typeface="Times New Roman"/>
                <a:cs typeface="Times New Roman"/>
              </a:rPr>
              <a:t>Libraries</a:t>
            </a:r>
          </a:p>
          <a:p>
            <a:pPr marL="0" indent="0">
              <a:buNone/>
            </a:pPr>
            <a:endParaRPr lang="en-US" sz="2500" b="1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500" b="1">
              <a:latin typeface="Times New Roman"/>
              <a:cs typeface="Times New Roman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2500" b="1">
              <a:latin typeface="Times New Roman"/>
              <a:cs typeface="Times New Roman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2500" b="1">
              <a:latin typeface="Aptos"/>
              <a:cs typeface="Times New Roman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sz="2500" b="1">
              <a:latin typeface="Times New Roman"/>
              <a:cs typeface="Times New Roman"/>
            </a:endParaRPr>
          </a:p>
        </p:txBody>
      </p:sp>
      <p:pic>
        <p:nvPicPr>
          <p:cNvPr id="98" name="Picture 9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5B0204A-0F3A-D636-D731-8EFCC0D895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81329" y="1109773"/>
            <a:ext cx="8208263" cy="4643479"/>
          </a:xfrm>
          <a:prstGeom prst="rect">
            <a:avLst/>
          </a:prstGeom>
        </p:spPr>
      </p:pic>
      <p:pic>
        <p:nvPicPr>
          <p:cNvPr id="357" name="Picture 35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3F55149-C41C-C526-F240-AC4B7726E3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7949550-6D7B-D8A8-A77E-99F71C63CD8E}"/>
              </a:ext>
            </a:extLst>
          </p:cNvPr>
          <p:cNvSpPr txBox="1"/>
          <p:nvPr/>
        </p:nvSpPr>
        <p:spPr>
          <a:xfrm>
            <a:off x="5889798" y="5804167"/>
            <a:ext cx="553689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200" b="1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Figure 3</a:t>
            </a:r>
            <a:r>
              <a:rPr lang="en-GB" sz="120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: </a:t>
            </a:r>
            <a:r>
              <a:rPr 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 in the workflow of Instrumental Music Generation Process</a:t>
            </a:r>
          </a:p>
          <a:p>
            <a:endParaRPr lang="en-US" sz="120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5032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F043D-EE08-9CF0-82F6-3EAEF4301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4" y="652943"/>
            <a:ext cx="6300132" cy="605059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GB" sz="170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r>
              <a:rPr lang="en-GB" sz="1700">
                <a:latin typeface="Times New Roman"/>
                <a:ea typeface="+mn-lt"/>
                <a:cs typeface="Times New Roman"/>
              </a:rPr>
              <a:t>Dataset Collection &amp; Diversity: </a:t>
            </a:r>
            <a:endParaRPr lang="en-GB" sz="1700">
              <a:latin typeface="Times New Roman"/>
              <a:cs typeface="Times New Roman"/>
            </a:endParaRPr>
          </a:p>
          <a:p>
            <a:pPr marL="457200" lvl="1" indent="0">
              <a:buNone/>
            </a:pPr>
            <a:r>
              <a:rPr lang="en-US" sz="1700">
                <a:latin typeface="Times New Roman"/>
                <a:cs typeface="Times New Roman"/>
              </a:rPr>
              <a:t>Integrated diverse datasets such as MAESTRO, </a:t>
            </a:r>
            <a:r>
              <a:rPr lang="en-US" sz="1700" err="1">
                <a:latin typeface="Times New Roman"/>
                <a:cs typeface="Times New Roman"/>
              </a:rPr>
              <a:t>NSynth</a:t>
            </a:r>
            <a:r>
              <a:rPr lang="en-US" sz="1700">
                <a:latin typeface="Times New Roman"/>
                <a:cs typeface="Times New Roman"/>
              </a:rPr>
              <a:t>, and Lakh MIDI to ensure a comprehensive and high-quality training dataset.</a:t>
            </a:r>
            <a:endParaRPr lang="en-US"/>
          </a:p>
          <a:p>
            <a:pPr marL="457200" lvl="1" indent="0">
              <a:buNone/>
            </a:pP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/>
                <a:cs typeface="Times New Roman"/>
              </a:rPr>
              <a:t>Base Model Selection</a:t>
            </a:r>
          </a:p>
          <a:p>
            <a:pPr marL="457200" lvl="1" indent="0">
              <a:buNone/>
            </a:pPr>
            <a:r>
              <a:rPr lang="en-US" sz="1700">
                <a:latin typeface="Times New Roman"/>
                <a:cs typeface="Times New Roman"/>
              </a:rPr>
              <a:t>Selected a base model aligned with the project’s objective of generating instrument-specific music by replacing vocal tracks.</a:t>
            </a:r>
          </a:p>
          <a:p>
            <a:pPr marL="457200" lvl="1" indent="0">
              <a:buNone/>
            </a:pP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/>
                <a:cs typeface="Times New Roman"/>
              </a:rPr>
              <a:t>Pipeline Development:</a:t>
            </a:r>
          </a:p>
          <a:p>
            <a:pPr marL="457200" lvl="1" indent="0">
              <a:buNone/>
            </a:pPr>
            <a:r>
              <a:rPr lang="en-US" sz="1700">
                <a:latin typeface="Times New Roman"/>
                <a:cs typeface="Times New Roman"/>
              </a:rPr>
              <a:t>Initially, the challenge was to directly input raw MP3 files and generate instrumentals. To address this, we built a structured workflow to </a:t>
            </a:r>
            <a:r>
              <a:rPr lang="en-US" sz="1700" b="1">
                <a:latin typeface="Times New Roman"/>
                <a:cs typeface="Times New Roman"/>
              </a:rPr>
              <a:t>convert MP3 inputs into raw MIDI files</a:t>
            </a:r>
            <a:r>
              <a:rPr lang="en-US" sz="1700">
                <a:latin typeface="Times New Roman"/>
                <a:cs typeface="Times New Roman"/>
              </a:rPr>
              <a:t>, ensuring seamless data preparation for model training.</a:t>
            </a:r>
          </a:p>
          <a:p>
            <a:pPr marL="457200" lvl="1" indent="0">
              <a:buNone/>
            </a:pPr>
            <a:endParaRPr lang="en-US" sz="17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>
                <a:latin typeface="Times New Roman"/>
                <a:cs typeface="Times New Roman"/>
              </a:rPr>
              <a:t>Instrument-Specific Nuances</a:t>
            </a:r>
          </a:p>
          <a:p>
            <a:pPr marL="457200" lvl="1" indent="0">
              <a:buNone/>
            </a:pPr>
            <a:r>
              <a:rPr lang="en-US" sz="1700">
                <a:latin typeface="Times New Roman"/>
                <a:cs typeface="Times New Roman"/>
              </a:rPr>
              <a:t>Addressed challenges in capturing instrument-specific characteristics by fine-tuning models like </a:t>
            </a:r>
            <a:r>
              <a:rPr lang="en-US" sz="1700" err="1">
                <a:latin typeface="Times New Roman"/>
                <a:cs typeface="Times New Roman"/>
              </a:rPr>
              <a:t>Demucs</a:t>
            </a:r>
            <a:r>
              <a:rPr lang="en-US" sz="1700">
                <a:latin typeface="Times New Roman"/>
                <a:cs typeface="Times New Roman"/>
              </a:rPr>
              <a:t> and </a:t>
            </a:r>
            <a:r>
              <a:rPr lang="en-US" sz="1700" err="1">
                <a:latin typeface="Times New Roman"/>
                <a:cs typeface="Times New Roman"/>
              </a:rPr>
              <a:t>Spleeter</a:t>
            </a:r>
            <a:r>
              <a:rPr lang="en-US" sz="1700">
                <a:latin typeface="Times New Roman"/>
                <a:cs typeface="Times New Roman"/>
              </a:rPr>
              <a:t> with instrument-specific augmentations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E0EA9F-6D7E-F5A3-4094-DB73BDE4F3D0}"/>
              </a:ext>
            </a:extLst>
          </p:cNvPr>
          <p:cNvSpPr txBox="1">
            <a:spLocks/>
          </p:cNvSpPr>
          <p:nvPr/>
        </p:nvSpPr>
        <p:spPr>
          <a:xfrm>
            <a:off x="0" y="1413"/>
            <a:ext cx="12197491" cy="645644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Phase I: Milestones &amp; Challenges</a:t>
            </a:r>
          </a:p>
        </p:txBody>
      </p:sp>
      <p:pic>
        <p:nvPicPr>
          <p:cNvPr id="8" name="Picture 7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10669B4B-8D01-A386-7DAC-BD6343151B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1549" y="813152"/>
            <a:ext cx="3245553" cy="19826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B29DA3-C9F7-F23A-6AEF-DEA50E106138}"/>
              </a:ext>
            </a:extLst>
          </p:cNvPr>
          <p:cNvSpPr txBox="1"/>
          <p:nvPr/>
        </p:nvSpPr>
        <p:spPr>
          <a:xfrm>
            <a:off x="8443455" y="2836261"/>
            <a:ext cx="3658971" cy="8366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/>
              <a:t>Figure 5</a:t>
            </a:r>
            <a:r>
              <a:rPr lang="en-US" sz="1200"/>
              <a:t>. </a:t>
            </a:r>
            <a:r>
              <a:rPr lang="en-US" sz="1200" b="1"/>
              <a:t>Model Selection</a:t>
            </a:r>
            <a:r>
              <a:rPr lang="en-US" sz="1200"/>
              <a:t>: </a:t>
            </a:r>
            <a:r>
              <a:rPr lang="en-US" sz="1200" b="1" err="1"/>
              <a:t>MusicGen</a:t>
            </a:r>
            <a:r>
              <a:rPr lang="en-US" sz="1200" b="1"/>
              <a:t> Medium (1.5B parameters)</a:t>
            </a:r>
            <a:r>
              <a:rPr lang="en-US" sz="1200"/>
              <a:t> for its balance of efficiency and performance, offering results close to the </a:t>
            </a:r>
            <a:r>
              <a:rPr lang="en-US" sz="1200" b="1"/>
              <a:t>3.3B version</a:t>
            </a:r>
            <a:r>
              <a:rPr lang="en-US" sz="1200"/>
              <a:t> while being more fine-tuning friendly.[2]</a:t>
            </a:r>
          </a:p>
        </p:txBody>
      </p:sp>
      <p:pic>
        <p:nvPicPr>
          <p:cNvPr id="11" name="Picture 10" descr="A blue background with white letters&#10;&#10;Description automatically generated">
            <a:extLst>
              <a:ext uri="{FF2B5EF4-FFF2-40B4-BE49-F238E27FC236}">
                <a16:creationId xmlns:a16="http://schemas.microsoft.com/office/drawing/2014/main" id="{8F1EF878-1D66-4FFC-A5F3-1E2037EE07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828" y="1893253"/>
            <a:ext cx="1700409" cy="637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3224E5D5-2682-9D61-F8BA-AA31E9E814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506" y="1091292"/>
            <a:ext cx="1689048" cy="6356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ADA518D-C811-DC1B-3B81-3DCF1C8F7776}"/>
              </a:ext>
            </a:extLst>
          </p:cNvPr>
          <p:cNvSpPr txBox="1"/>
          <p:nvPr/>
        </p:nvSpPr>
        <p:spPr>
          <a:xfrm>
            <a:off x="6422791" y="2662214"/>
            <a:ext cx="1965871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/>
              <a:t>Figure 4</a:t>
            </a:r>
            <a:r>
              <a:rPr lang="en-US" sz="1200"/>
              <a:t>. </a:t>
            </a:r>
            <a:r>
              <a:rPr lang="en-US" sz="1200" b="1"/>
              <a:t>Dataset Sources:</a:t>
            </a:r>
            <a:r>
              <a:rPr lang="en-US" sz="1200"/>
              <a:t> Utilizing </a:t>
            </a:r>
            <a:r>
              <a:rPr lang="en-US" sz="1200" b="1"/>
              <a:t>MAESTRO</a:t>
            </a:r>
            <a:r>
              <a:rPr lang="en-US" sz="1200"/>
              <a:t> and </a:t>
            </a:r>
            <a:r>
              <a:rPr lang="en-US" sz="1200" b="1" err="1"/>
              <a:t>NSynth</a:t>
            </a:r>
            <a:r>
              <a:rPr lang="en-US" sz="1200"/>
              <a:t> from </a:t>
            </a:r>
            <a:r>
              <a:rPr lang="en-US" sz="1200" b="1"/>
              <a:t>Magenta</a:t>
            </a:r>
            <a:r>
              <a:rPr lang="en-US" sz="1200"/>
              <a:t>, along with </a:t>
            </a:r>
            <a:r>
              <a:rPr lang="en-US" sz="1200" b="1"/>
              <a:t>Lakh MIDI</a:t>
            </a:r>
            <a:r>
              <a:rPr lang="en-US" sz="1200"/>
              <a:t> from </a:t>
            </a:r>
            <a:r>
              <a:rPr lang="en-US" sz="1200" b="1"/>
              <a:t>Kaggle.</a:t>
            </a:r>
            <a:endParaRPr lang="en-US" sz="1200"/>
          </a:p>
        </p:txBody>
      </p:sp>
      <p:pic>
        <p:nvPicPr>
          <p:cNvPr id="16" name="Picture 15" descr="A close up of a guitar and violin&#10;&#10;Description automatically generated">
            <a:extLst>
              <a:ext uri="{FF2B5EF4-FFF2-40B4-BE49-F238E27FC236}">
                <a16:creationId xmlns:a16="http://schemas.microsoft.com/office/drawing/2014/main" id="{4A3984CC-292F-6B33-AFE6-D165B50641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566" y="5044772"/>
            <a:ext cx="3003873" cy="1013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1ACEE55-5B26-7727-83E6-8A8DA736C371}"/>
              </a:ext>
            </a:extLst>
          </p:cNvPr>
          <p:cNvSpPr txBox="1"/>
          <p:nvPr/>
        </p:nvSpPr>
        <p:spPr>
          <a:xfrm>
            <a:off x="9426992" y="5042183"/>
            <a:ext cx="2800419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1">
                <a:latin typeface="Times New Roman"/>
                <a:cs typeface="Times New Roman"/>
              </a:rPr>
              <a:t>Figure 7. Instrument-Specific Nuances:</a:t>
            </a:r>
            <a:endParaRPr lang="en-US" sz="1200">
              <a:latin typeface="Times New Roman"/>
              <a:cs typeface="Times New Roman"/>
            </a:endParaRPr>
          </a:p>
          <a:p>
            <a:r>
              <a:rPr lang="en-US" sz="1200">
                <a:latin typeface="Times New Roman"/>
                <a:cs typeface="Times New Roman"/>
              </a:rPr>
              <a:t>Fine-tuned </a:t>
            </a:r>
            <a:r>
              <a:rPr lang="en-US" sz="1200" b="1" err="1">
                <a:latin typeface="Times New Roman"/>
                <a:cs typeface="Times New Roman"/>
              </a:rPr>
              <a:t>Demucs</a:t>
            </a:r>
            <a:r>
              <a:rPr lang="en-US" sz="1200">
                <a:latin typeface="Times New Roman"/>
                <a:cs typeface="Times New Roman"/>
              </a:rPr>
              <a:t> and </a:t>
            </a:r>
            <a:r>
              <a:rPr lang="en-US" sz="1200" b="1" err="1">
                <a:latin typeface="Times New Roman"/>
                <a:cs typeface="Times New Roman"/>
              </a:rPr>
              <a:t>Spleeter</a:t>
            </a:r>
            <a:r>
              <a:rPr lang="en-US" sz="1200">
                <a:latin typeface="Times New Roman"/>
                <a:cs typeface="Times New Roman"/>
              </a:rPr>
              <a:t> with </a:t>
            </a:r>
            <a:r>
              <a:rPr lang="en-US" sz="1200" b="1">
                <a:latin typeface="Times New Roman"/>
                <a:cs typeface="Times New Roman"/>
              </a:rPr>
              <a:t>instrument-specific augmentations</a:t>
            </a:r>
            <a:r>
              <a:rPr lang="en-US" sz="1200">
                <a:latin typeface="Times New Roman"/>
                <a:cs typeface="Times New Roman"/>
              </a:rPr>
              <a:t> for better separation and synthesis.</a:t>
            </a:r>
          </a:p>
          <a:p>
            <a:endParaRPr lang="en-US" sz="1200"/>
          </a:p>
        </p:txBody>
      </p:sp>
      <p:pic>
        <p:nvPicPr>
          <p:cNvPr id="19" name="Picture 18" descr="A group of musical instruments&#10;&#10;Description automatically generated">
            <a:extLst>
              <a:ext uri="{FF2B5EF4-FFF2-40B4-BE49-F238E27FC236}">
                <a16:creationId xmlns:a16="http://schemas.microsoft.com/office/drawing/2014/main" id="{925F1F39-2FC4-AC7A-1345-DA0EF50642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46" y="3836799"/>
            <a:ext cx="3150626" cy="1044271"/>
          </a:xfrm>
          <a:prstGeom prst="roundRect">
            <a:avLst>
              <a:gd name="adj" fmla="val 16565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E2773A2-1A3E-420B-6828-597116C6F767}"/>
              </a:ext>
            </a:extLst>
          </p:cNvPr>
          <p:cNvSpPr txBox="1"/>
          <p:nvPr/>
        </p:nvSpPr>
        <p:spPr>
          <a:xfrm>
            <a:off x="9420517" y="3835124"/>
            <a:ext cx="268271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200" b="1">
                <a:latin typeface="Times New Roman"/>
                <a:cs typeface="Times New Roman"/>
              </a:rPr>
              <a:t>Figure 6. Pipeline Development</a:t>
            </a:r>
            <a:r>
              <a:rPr lang="en-US" sz="1200">
                <a:latin typeface="Times New Roman"/>
                <a:cs typeface="Times New Roman"/>
              </a:rPr>
              <a:t>: </a:t>
            </a:r>
            <a:r>
              <a:rPr lang="en-US" sz="1200"/>
              <a:t>Designed a structured workflow to </a:t>
            </a:r>
            <a:r>
              <a:rPr lang="en-US" sz="1200" b="1"/>
              <a:t>convert MP3 inputs into raw MIDI files</a:t>
            </a:r>
            <a:r>
              <a:rPr lang="en-US" sz="1200"/>
              <a:t>, ensuring seamless data preparation for model training.</a:t>
            </a:r>
            <a:endParaRPr lang="en-US"/>
          </a:p>
          <a:p>
            <a:pPr algn="ctr"/>
            <a:endParaRPr lang="en-US" sz="120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7EF8C21-55F4-2E91-F6D3-03CDE575AC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19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6B2B86-7AD9-03DA-1047-9AC80E282741}"/>
              </a:ext>
            </a:extLst>
          </p:cNvPr>
          <p:cNvSpPr txBox="1">
            <a:spLocks/>
          </p:cNvSpPr>
          <p:nvPr/>
        </p:nvSpPr>
        <p:spPr>
          <a:xfrm>
            <a:off x="0" y="1413"/>
            <a:ext cx="12197491" cy="645644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chemeClr val="bg1"/>
                </a:solidFill>
                <a:latin typeface="Times New Roman"/>
                <a:cs typeface="Times New Roman"/>
              </a:rPr>
              <a:t>Phase I: Milestones &amp; Challenges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EBF85B4-C979-CA93-978B-850AC8E767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350699"/>
              </p:ext>
            </p:extLst>
          </p:nvPr>
        </p:nvGraphicFramePr>
        <p:xfrm>
          <a:off x="367931" y="1354237"/>
          <a:ext cx="11456138" cy="5298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22256163-2E2C-8D73-8BE3-7D85B1605C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6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C5138C9-AD47-BDA9-07CD-D47CD5D9D4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1615384"/>
              </p:ext>
            </p:extLst>
          </p:nvPr>
        </p:nvGraphicFramePr>
        <p:xfrm>
          <a:off x="0" y="655954"/>
          <a:ext cx="12191999" cy="5930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A1831BC6-44D9-E8B5-55DB-9E5B59834691}"/>
              </a:ext>
            </a:extLst>
          </p:cNvPr>
          <p:cNvSpPr txBox="1">
            <a:spLocks/>
          </p:cNvSpPr>
          <p:nvPr/>
        </p:nvSpPr>
        <p:spPr>
          <a:xfrm>
            <a:off x="0" y="-23846"/>
            <a:ext cx="12192000" cy="679800"/>
          </a:xfrm>
          <a:prstGeom prst="rect">
            <a:avLst/>
          </a:prstGeom>
          <a:solidFill>
            <a:srgbClr val="D20C2F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800" b="1">
              <a:solidFill>
                <a:schemeClr val="bg1"/>
              </a:solidFill>
              <a:latin typeface="Lato"/>
              <a:ea typeface="Lato"/>
              <a:cs typeface="Lato"/>
            </a:endParaRPr>
          </a:p>
          <a:p>
            <a:pPr algn="ctr"/>
            <a:r>
              <a:rPr lang="en-US" sz="4100">
                <a:solidFill>
                  <a:schemeClr val="bg1"/>
                </a:solidFill>
                <a:latin typeface="Times New Roman"/>
                <a:ea typeface="Lato"/>
                <a:cs typeface="Times New Roman"/>
              </a:rPr>
              <a:t>Project Timeline</a:t>
            </a:r>
            <a:endParaRPr lang="en-US" sz="41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2800" b="1">
              <a:solidFill>
                <a:srgbClr val="FFFFFF"/>
              </a:solidFill>
              <a:latin typeface="Lato"/>
              <a:ea typeface="Lato"/>
              <a:cs typeface="Lato"/>
            </a:endParaRPr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E5316C-334C-9C9A-B2B2-6BBCBAF952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290" y="6316748"/>
            <a:ext cx="2049709" cy="53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26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73A25D70-4A55-4F72-B9C5-A69CDBF4D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4957100-6D8B-4161-9F2F-C0A949EC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CBCB02B1-1B82-403C-B7D2-E2CED1882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CDE13A7-6382-4A67-BEBE-4FF1F37C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8FC9-2E40-4257-8D97-FAB20CA4BF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40ABB98-77BA-4C40-8121-34D196E58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41AA752E-66C1-4835-8A3C-556475159D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EE9555AB-2295-4939-AEC9-B2CBFCB4CC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7499201-5A2C-48B3-9B02-5519B88294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D3FC2AE7-C60C-4C48-BCAE-410BB6C3D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0EA1593-6BC9-441E-8F3C-46DD50F8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5" name="Title 1">
            <a:extLst>
              <a:ext uri="{FF2B5EF4-FFF2-40B4-BE49-F238E27FC236}">
                <a16:creationId xmlns:a16="http://schemas.microsoft.com/office/drawing/2014/main" id="{BC514F40-AE79-B710-56CC-EBF1D873C729}"/>
              </a:ext>
            </a:extLst>
          </p:cNvPr>
          <p:cNvSpPr txBox="1">
            <a:spLocks/>
          </p:cNvSpPr>
          <p:nvPr/>
        </p:nvSpPr>
        <p:spPr>
          <a:xfrm>
            <a:off x="3371787" y="1741337"/>
            <a:ext cx="5448730" cy="23879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5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Phase 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7147D5D-F01F-4164-BD81-D10DC6F2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142" y="2854"/>
            <a:ext cx="2783421" cy="2406445"/>
            <a:chOff x="-305" y="-4155"/>
            <a:chExt cx="2514948" cy="2174333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24C7412-3E2D-4708-8DC3-425A457A1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1483A6A-CB0B-4469-B09D-C9451F9B0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935E9D-EB55-46F3-BCCB-9CB918E870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EDC5655-C7D7-4936-91EA-E188A96DC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D0E248E-80AB-4B35-BA8D-F940FCB44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417253" y="4456669"/>
            <a:ext cx="2783421" cy="2406445"/>
            <a:chOff x="-305" y="-4155"/>
            <a:chExt cx="2514948" cy="2174333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9E91B0A-66E8-4298-BAC6-004DBE4919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A629C66-36BD-487E-B1CD-ED026D7789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6BC2D2C-3D7D-4224-81BC-22C094C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3BDF903-22C5-4312-8776-C2ABC3EDC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424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2382</Words>
  <Application>Microsoft Macintosh PowerPoint</Application>
  <PresentationFormat>Widescreen</PresentationFormat>
  <Paragraphs>235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Aptos Display</vt:lpstr>
      <vt:lpstr>Archivo</vt:lpstr>
      <vt:lpstr>Arial</vt:lpstr>
      <vt:lpstr>Calibri</vt:lpstr>
      <vt:lpstr>Lato</vt:lpstr>
      <vt:lpstr>Times New Roman</vt:lpstr>
      <vt:lpstr>office theme</vt:lpstr>
      <vt:lpstr> InstruGen A.I.</vt:lpstr>
      <vt:lpstr>Gen. A.I. revolutionizing the world</vt:lpstr>
      <vt:lpstr> InstruGen A.I. </vt:lpstr>
      <vt:lpstr> Research Background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Gaurav S</cp:lastModifiedBy>
  <cp:revision>1</cp:revision>
  <dcterms:created xsi:type="dcterms:W3CDTF">2025-02-07T18:59:15Z</dcterms:created>
  <dcterms:modified xsi:type="dcterms:W3CDTF">2025-03-17T03:09:38Z</dcterms:modified>
</cp:coreProperties>
</file>