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</p:sldIdLst>
  <p:sldSz cx="10083800" cy="5670550"/>
  <p:notesSz cx="10083800" cy="56705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86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9705" y="663382"/>
            <a:ext cx="7143579" cy="2101387"/>
          </a:xfrm>
        </p:spPr>
        <p:txBody>
          <a:bodyPr bIns="0" anchor="b">
            <a:normAutofit/>
          </a:bodyPr>
          <a:lstStyle>
            <a:lvl1pPr algn="l">
              <a:defRPr sz="54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9706" y="2919783"/>
            <a:ext cx="7143578" cy="808348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488" b="0" cap="all" baseline="0">
                <a:solidFill>
                  <a:schemeClr val="tx1"/>
                </a:solidFill>
              </a:defRPr>
            </a:lvl1pPr>
            <a:lvl2pPr marL="378059" indent="0" algn="ctr">
              <a:buNone/>
              <a:defRPr sz="1488"/>
            </a:lvl2pPr>
            <a:lvl3pPr marL="756117" indent="0" algn="ctr">
              <a:buNone/>
              <a:defRPr sz="1488"/>
            </a:lvl3pPr>
            <a:lvl4pPr marL="1134176" indent="0" algn="ctr">
              <a:buNone/>
              <a:defRPr sz="1323"/>
            </a:lvl4pPr>
            <a:lvl5pPr marL="1512235" indent="0" algn="ctr">
              <a:buNone/>
              <a:defRPr sz="1323"/>
            </a:lvl5pPr>
            <a:lvl6pPr marL="1890293" indent="0" algn="ctr">
              <a:buNone/>
              <a:defRPr sz="1323"/>
            </a:lvl6pPr>
            <a:lvl7pPr marL="2268352" indent="0" algn="ctr">
              <a:buNone/>
              <a:defRPr sz="1323"/>
            </a:lvl7pPr>
            <a:lvl8pPr marL="2646411" indent="0" algn="ctr">
              <a:buNone/>
              <a:defRPr sz="1323"/>
            </a:lvl8pPr>
            <a:lvl9pPr marL="3024469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98647" y="272289"/>
            <a:ext cx="4113842" cy="255663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89068" y="660633"/>
            <a:ext cx="670780" cy="41638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999706" y="2917581"/>
            <a:ext cx="7143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0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202493" y="1527268"/>
            <a:ext cx="79462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0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6932" y="660633"/>
            <a:ext cx="1336353" cy="385303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4864" y="660633"/>
            <a:ext cx="6475095" cy="38530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806931" y="660633"/>
            <a:ext cx="0" cy="3853038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254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56333" y="374675"/>
            <a:ext cx="6571132" cy="569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3175508"/>
            <a:ext cx="7058660" cy="1417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666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02493" y="1527268"/>
            <a:ext cx="79462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06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777" y="1452059"/>
            <a:ext cx="7148609" cy="1561055"/>
          </a:xfrm>
        </p:spPr>
        <p:txBody>
          <a:bodyPr anchor="b">
            <a:normAutofit/>
          </a:bodyPr>
          <a:lstStyle>
            <a:lvl1pPr algn="l">
              <a:defRPr sz="29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777" y="3147160"/>
            <a:ext cx="7138098" cy="837542"/>
          </a:xfrm>
        </p:spPr>
        <p:txBody>
          <a:bodyPr tIns="91440">
            <a:normAutofit/>
          </a:bodyPr>
          <a:lstStyle>
            <a:lvl1pPr marL="0" indent="0" algn="l">
              <a:buNone/>
              <a:defRPr sz="1488">
                <a:solidFill>
                  <a:schemeClr val="tx1"/>
                </a:solidFill>
              </a:defRPr>
            </a:lvl1pPr>
            <a:lvl2pPr marL="378059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11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17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23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2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3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41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4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02777" y="3146159"/>
            <a:ext cx="713809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22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623" y="665525"/>
            <a:ext cx="7944661" cy="8758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7063" y="1662699"/>
            <a:ext cx="3841928" cy="28514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4723" y="1668044"/>
            <a:ext cx="3841928" cy="28456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202493" y="1527268"/>
            <a:ext cx="79462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75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948" y="664924"/>
            <a:ext cx="7946336" cy="873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947" y="1669868"/>
            <a:ext cx="3841928" cy="6630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19" b="0" cap="all" baseline="0">
                <a:solidFill>
                  <a:schemeClr val="accent1"/>
                </a:solidFill>
              </a:defRPr>
            </a:lvl1pPr>
            <a:lvl2pPr marL="378059" indent="0">
              <a:buNone/>
              <a:defRPr sz="1654" b="1"/>
            </a:lvl2pPr>
            <a:lvl3pPr marL="756117" indent="0">
              <a:buNone/>
              <a:defRPr sz="1488" b="1"/>
            </a:lvl3pPr>
            <a:lvl4pPr marL="1134176" indent="0">
              <a:buNone/>
              <a:defRPr sz="1323" b="1"/>
            </a:lvl4pPr>
            <a:lvl5pPr marL="1512235" indent="0">
              <a:buNone/>
              <a:defRPr sz="1323" b="1"/>
            </a:lvl5pPr>
            <a:lvl6pPr marL="1890293" indent="0">
              <a:buNone/>
              <a:defRPr sz="1323" b="1"/>
            </a:lvl6pPr>
            <a:lvl7pPr marL="2268352" indent="0">
              <a:buNone/>
              <a:defRPr sz="1323" b="1"/>
            </a:lvl7pPr>
            <a:lvl8pPr marL="2646411" indent="0">
              <a:buNone/>
              <a:defRPr sz="1323" b="1"/>
            </a:lvl8pPr>
            <a:lvl9pPr marL="3024469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947" y="2335253"/>
            <a:ext cx="3841928" cy="21865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03558" y="1672724"/>
            <a:ext cx="3841928" cy="663331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19" b="0" cap="all" baseline="0">
                <a:solidFill>
                  <a:schemeClr val="accent1"/>
                </a:solidFill>
              </a:defRPr>
            </a:lvl1pPr>
            <a:lvl2pPr marL="378059" indent="0">
              <a:buNone/>
              <a:defRPr sz="1654" b="1"/>
            </a:lvl2pPr>
            <a:lvl3pPr marL="756117" indent="0">
              <a:buNone/>
              <a:defRPr sz="1488" b="1"/>
            </a:lvl3pPr>
            <a:lvl4pPr marL="1134176" indent="0">
              <a:buNone/>
              <a:defRPr sz="1323" b="1"/>
            </a:lvl4pPr>
            <a:lvl5pPr marL="1512235" indent="0">
              <a:buNone/>
              <a:defRPr sz="1323" b="1"/>
            </a:lvl5pPr>
            <a:lvl6pPr marL="1890293" indent="0">
              <a:buNone/>
              <a:defRPr sz="1323" b="1"/>
            </a:lvl6pPr>
            <a:lvl7pPr marL="2268352" indent="0">
              <a:buNone/>
              <a:defRPr sz="1323" b="1"/>
            </a:lvl7pPr>
            <a:lvl8pPr marL="2646411" indent="0">
              <a:buNone/>
              <a:defRPr sz="1323" b="1"/>
            </a:lvl8pPr>
            <a:lvl9pPr marL="3024469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03558" y="2332956"/>
            <a:ext cx="3841928" cy="21807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02493" y="1527268"/>
            <a:ext cx="79462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90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202493" y="1527268"/>
            <a:ext cx="79462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31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8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64" y="660633"/>
            <a:ext cx="2707126" cy="1858033"/>
          </a:xfrm>
        </p:spPr>
        <p:txBody>
          <a:bodyPr anchor="b">
            <a:normAutofit/>
          </a:bodyPr>
          <a:lstStyle>
            <a:lvl1pPr algn="l">
              <a:defRPr sz="1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1572" y="660633"/>
            <a:ext cx="4972814" cy="3852159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64" y="2650466"/>
            <a:ext cx="2708709" cy="1858913"/>
          </a:xfrm>
        </p:spPr>
        <p:txBody>
          <a:bodyPr/>
          <a:lstStyle>
            <a:lvl1pPr marL="0" indent="0" algn="l">
              <a:buNone/>
              <a:defRPr sz="1323"/>
            </a:lvl1pPr>
            <a:lvl2pPr marL="378059" indent="0">
              <a:buNone/>
              <a:defRPr sz="1158"/>
            </a:lvl2pPr>
            <a:lvl3pPr marL="756117" indent="0">
              <a:buNone/>
              <a:defRPr sz="992"/>
            </a:lvl3pPr>
            <a:lvl4pPr marL="1134176" indent="0">
              <a:buNone/>
              <a:defRPr sz="827"/>
            </a:lvl4pPr>
            <a:lvl5pPr marL="1512235" indent="0">
              <a:buNone/>
              <a:defRPr sz="827"/>
            </a:lvl5pPr>
            <a:lvl6pPr marL="1890293" indent="0">
              <a:buNone/>
              <a:defRPr sz="827"/>
            </a:lvl6pPr>
            <a:lvl7pPr marL="2268352" indent="0">
              <a:buNone/>
              <a:defRPr sz="827"/>
            </a:lvl7pPr>
            <a:lvl8pPr marL="2646411" indent="0">
              <a:buNone/>
              <a:defRPr sz="827"/>
            </a:lvl8pPr>
            <a:lvl9pPr marL="302446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197848" y="2650466"/>
            <a:ext cx="27041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89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84423" y="398683"/>
            <a:ext cx="3369978" cy="4257544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268" y="933940"/>
            <a:ext cx="4575696" cy="1513622"/>
          </a:xfrm>
        </p:spPr>
        <p:txBody>
          <a:bodyPr anchor="b">
            <a:normAutofit/>
          </a:bodyPr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19547" y="928176"/>
            <a:ext cx="2308531" cy="3196880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646"/>
            </a:lvl1pPr>
            <a:lvl2pPr marL="378059" indent="0">
              <a:buNone/>
              <a:defRPr sz="2315"/>
            </a:lvl2pPr>
            <a:lvl3pPr marL="756117" indent="0">
              <a:buNone/>
              <a:defRPr sz="1985"/>
            </a:lvl3pPr>
            <a:lvl4pPr marL="1134176" indent="0">
              <a:buNone/>
              <a:defRPr sz="1654"/>
            </a:lvl4pPr>
            <a:lvl5pPr marL="1512235" indent="0">
              <a:buNone/>
              <a:defRPr sz="1654"/>
            </a:lvl5pPr>
            <a:lvl6pPr marL="1890293" indent="0">
              <a:buNone/>
              <a:defRPr sz="1654"/>
            </a:lvl6pPr>
            <a:lvl7pPr marL="2268352" indent="0">
              <a:buNone/>
              <a:defRPr sz="1654"/>
            </a:lvl7pPr>
            <a:lvl8pPr marL="2646411" indent="0">
              <a:buNone/>
              <a:defRPr sz="1654"/>
            </a:lvl8pPr>
            <a:lvl9pPr marL="3024469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9543" y="2601269"/>
            <a:ext cx="4569142" cy="1656798"/>
          </a:xfrm>
        </p:spPr>
        <p:txBody>
          <a:bodyPr>
            <a:normAutofit/>
          </a:bodyPr>
          <a:lstStyle>
            <a:lvl1pPr marL="0" indent="0" algn="l">
              <a:buNone/>
              <a:defRPr sz="1488"/>
            </a:lvl1pPr>
            <a:lvl2pPr marL="378059" indent="0">
              <a:buNone/>
              <a:defRPr sz="1158"/>
            </a:lvl2pPr>
            <a:lvl3pPr marL="756117" indent="0">
              <a:buNone/>
              <a:defRPr sz="992"/>
            </a:lvl3pPr>
            <a:lvl4pPr marL="1134176" indent="0">
              <a:buNone/>
              <a:defRPr sz="827"/>
            </a:lvl4pPr>
            <a:lvl5pPr marL="1512235" indent="0">
              <a:buNone/>
              <a:defRPr sz="827"/>
            </a:lvl5pPr>
            <a:lvl6pPr marL="1890293" indent="0">
              <a:buNone/>
              <a:defRPr sz="827"/>
            </a:lvl6pPr>
            <a:lvl7pPr marL="2268352" indent="0">
              <a:buNone/>
              <a:defRPr sz="827"/>
            </a:lvl7pPr>
            <a:lvl8pPr marL="2646411" indent="0">
              <a:buNone/>
              <a:defRPr sz="827"/>
            </a:lvl8pPr>
            <a:lvl9pPr marL="302446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97106" y="4522761"/>
            <a:ext cx="4571580" cy="264694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97106" y="263469"/>
            <a:ext cx="4582872" cy="26536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197106" y="2599296"/>
            <a:ext cx="457158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42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669808"/>
            <a:ext cx="10083800" cy="339500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5065691"/>
            <a:ext cx="10083800" cy="61431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0577" y="665218"/>
            <a:ext cx="7942709" cy="867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0577" y="1666712"/>
            <a:ext cx="7942709" cy="2853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7902" y="273168"/>
            <a:ext cx="2895383" cy="255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577" y="272289"/>
            <a:ext cx="4911912" cy="255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7050" y="660633"/>
            <a:ext cx="670780" cy="4163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315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5067290"/>
            <a:ext cx="100838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26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756117" rtl="0" eaLnBrk="1" latinLnBrk="0" hangingPunct="1">
        <a:lnSpc>
          <a:spcPct val="90000"/>
        </a:lnSpc>
        <a:spcBef>
          <a:spcPct val="0"/>
        </a:spcBef>
        <a:buNone/>
        <a:defRPr sz="2646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89029" indent="-189029" algn="l" defTabSz="756117" rtl="0" eaLnBrk="1" latinLnBrk="0" hangingPunct="1">
        <a:lnSpc>
          <a:spcPct val="120000"/>
        </a:lnSpc>
        <a:spcBef>
          <a:spcPts val="827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54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67088" indent="-189029" algn="l" defTabSz="756117" rtl="0" eaLnBrk="1" latinLnBrk="0" hangingPunct="1">
        <a:lnSpc>
          <a:spcPct val="120000"/>
        </a:lnSpc>
        <a:spcBef>
          <a:spcPts val="41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88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5147" indent="-189029" algn="l" defTabSz="756117" rtl="0" eaLnBrk="1" latinLnBrk="0" hangingPunct="1">
        <a:lnSpc>
          <a:spcPct val="120000"/>
        </a:lnSpc>
        <a:spcBef>
          <a:spcPts val="41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3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23205" indent="-189029" algn="l" defTabSz="756117" rtl="0" eaLnBrk="1" latinLnBrk="0" hangingPunct="1">
        <a:lnSpc>
          <a:spcPct val="120000"/>
        </a:lnSpc>
        <a:spcBef>
          <a:spcPts val="41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58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701264" indent="-189029" algn="l" defTabSz="756117" rtl="0" eaLnBrk="1" latinLnBrk="0" hangingPunct="1">
        <a:lnSpc>
          <a:spcPct val="120000"/>
        </a:lnSpc>
        <a:spcBef>
          <a:spcPts val="41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92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79323" indent="-189029" algn="l" defTabSz="756117" rtl="0" eaLnBrk="1" latinLnBrk="0" hangingPunct="1">
        <a:lnSpc>
          <a:spcPct val="120000"/>
        </a:lnSpc>
        <a:spcBef>
          <a:spcPts val="41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92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57381" indent="-189029" algn="l" defTabSz="756117" rtl="0" eaLnBrk="1" latinLnBrk="0" hangingPunct="1">
        <a:lnSpc>
          <a:spcPct val="120000"/>
        </a:lnSpc>
        <a:spcBef>
          <a:spcPts val="41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92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35440" indent="-189029" algn="l" defTabSz="756117" rtl="0" eaLnBrk="1" latinLnBrk="0" hangingPunct="1">
        <a:lnSpc>
          <a:spcPct val="120000"/>
        </a:lnSpc>
        <a:spcBef>
          <a:spcPts val="41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92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13499" indent="-189029" algn="l" defTabSz="756117" rtl="0" eaLnBrk="1" latinLnBrk="0" hangingPunct="1">
        <a:lnSpc>
          <a:spcPct val="120000"/>
        </a:lnSpc>
        <a:spcBef>
          <a:spcPts val="41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92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59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117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176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235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293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352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411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469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8185" y="473075"/>
            <a:ext cx="1627428" cy="5610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z="355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Liberation Sans"/>
                <a:cs typeface="Liberation Sans"/>
              </a:rPr>
              <a:t>S</a:t>
            </a:r>
            <a:r>
              <a:rPr lang="en-IN" sz="355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Liberation Sans"/>
                <a:cs typeface="Liberation Sans"/>
              </a:rPr>
              <a:t>ere</a:t>
            </a:r>
            <a:r>
              <a:rPr sz="355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Liberation Sans"/>
                <a:cs typeface="Liberation Sans"/>
              </a:rPr>
              <a:t>n</a:t>
            </a:r>
            <a:r>
              <a:rPr lang="en-IN" sz="355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Liberation Sans"/>
                <a:cs typeface="Liberation Sans"/>
              </a:rPr>
              <a:t>e</a:t>
            </a:r>
            <a:endParaRPr sz="3550" i="1" u="sng" dirty="0">
              <a:solidFill>
                <a:schemeClr val="tx1">
                  <a:lumMod val="50000"/>
                  <a:lumOff val="50000"/>
                </a:schemeClr>
              </a:solidFill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757" y="2369057"/>
            <a:ext cx="8884285" cy="9324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844550" marR="5080" indent="-832485" algn="ctr">
              <a:lnSpc>
                <a:spcPts val="3590"/>
              </a:lnSpc>
              <a:spcBef>
                <a:spcPts val="425"/>
              </a:spcBef>
            </a:pPr>
            <a:r>
              <a:rPr sz="2400" spc="-15" dirty="0">
                <a:latin typeface="Liberation Sans"/>
                <a:cs typeface="Liberation Sans"/>
              </a:rPr>
              <a:t>Welcome </a:t>
            </a:r>
            <a:r>
              <a:rPr lang="en-IN" sz="2400" spc="-10" dirty="0">
                <a:latin typeface="Liberation Sans"/>
                <a:cs typeface="Liberation Sans"/>
              </a:rPr>
              <a:t>to</a:t>
            </a:r>
            <a:r>
              <a:rPr sz="2400" spc="-5" dirty="0">
                <a:latin typeface="Liberation Sans"/>
                <a:cs typeface="Liberation Sans"/>
              </a:rPr>
              <a:t> </a:t>
            </a:r>
            <a:r>
              <a:rPr lang="en-IN" sz="2400" spc="-5" dirty="0">
                <a:latin typeface="Liberation Sans"/>
                <a:cs typeface="Liberation Sans"/>
              </a:rPr>
              <a:t>serene</a:t>
            </a:r>
            <a:r>
              <a:rPr sz="2400" spc="-5" dirty="0">
                <a:latin typeface="Liberation Sans"/>
                <a:cs typeface="Liberation Sans"/>
              </a:rPr>
              <a:t>, here </a:t>
            </a:r>
            <a:r>
              <a:rPr sz="2400" dirty="0">
                <a:latin typeface="Liberation Sans"/>
                <a:cs typeface="Liberation Sans"/>
              </a:rPr>
              <a:t>we </a:t>
            </a:r>
            <a:r>
              <a:rPr sz="2400" spc="-10" dirty="0">
                <a:latin typeface="Liberation Sans"/>
                <a:cs typeface="Liberation Sans"/>
              </a:rPr>
              <a:t>help </a:t>
            </a:r>
            <a:r>
              <a:rPr sz="2400" spc="-5" dirty="0">
                <a:latin typeface="Liberation Sans"/>
                <a:cs typeface="Liberation Sans"/>
              </a:rPr>
              <a:t>you  to </a:t>
            </a:r>
            <a:r>
              <a:rPr sz="2400" spc="-10" dirty="0">
                <a:latin typeface="Liberation Sans"/>
                <a:cs typeface="Liberation Sans"/>
              </a:rPr>
              <a:t>get </a:t>
            </a:r>
            <a:r>
              <a:rPr sz="2400" spc="-5" dirty="0">
                <a:latin typeface="Liberation Sans"/>
                <a:cs typeface="Liberation Sans"/>
              </a:rPr>
              <a:t>some relief from</a:t>
            </a:r>
            <a:r>
              <a:rPr lang="en-IN" sz="2400" spc="-5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your </a:t>
            </a:r>
            <a:r>
              <a:rPr sz="2400" spc="-10" dirty="0">
                <a:latin typeface="Liberation Sans"/>
                <a:cs typeface="Liberation Sans"/>
              </a:rPr>
              <a:t>daily</a:t>
            </a:r>
            <a:r>
              <a:rPr sz="2400" spc="-50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stress.</a:t>
            </a:r>
            <a:endParaRPr sz="2400" dirty="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5577" y="473075"/>
            <a:ext cx="4652645" cy="42190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i="1" u="sng" spc="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Hero </a:t>
            </a:r>
            <a:r>
              <a:rPr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Section </a:t>
            </a:r>
            <a:r>
              <a:rPr i="1" u="sng" spc="1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</a:t>
            </a:r>
            <a:r>
              <a:rPr i="1" u="sng" spc="-6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i="1" u="sng" spc="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Navbar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0440" y="1844675"/>
            <a:ext cx="8427720" cy="2010872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95885">
              <a:lnSpc>
                <a:spcPts val="2910"/>
              </a:lnSpc>
              <a:spcBef>
                <a:spcPts val="370"/>
              </a:spcBef>
            </a:pPr>
            <a:r>
              <a:rPr sz="1650" dirty="0">
                <a:latin typeface="Liberation Sans"/>
                <a:cs typeface="Leelawadee UI Semilight" panose="020B0402040204020203" pitchFamily="34" charset="-34"/>
              </a:rPr>
              <a:t>Here </a:t>
            </a:r>
            <a:r>
              <a:rPr sz="1650" spc="5" dirty="0">
                <a:latin typeface="Liberation Sans"/>
                <a:cs typeface="Leelawadee UI Semilight" panose="020B0402040204020203" pitchFamily="34" charset="-34"/>
              </a:rPr>
              <a:t>we </a:t>
            </a:r>
            <a:r>
              <a:rPr sz="1650" dirty="0">
                <a:latin typeface="Liberation Sans"/>
                <a:cs typeface="Leelawadee UI Semilight" panose="020B0402040204020203" pitchFamily="34" charset="-34"/>
              </a:rPr>
              <a:t>have our navbar </a:t>
            </a:r>
            <a:r>
              <a:rPr sz="1650" spc="-5" dirty="0">
                <a:latin typeface="Liberation Sans"/>
                <a:cs typeface="Leelawadee UI Semilight" panose="020B0402040204020203" pitchFamily="34" charset="-34"/>
              </a:rPr>
              <a:t>where </a:t>
            </a:r>
            <a:r>
              <a:rPr sz="1650" dirty="0">
                <a:latin typeface="Liberation Sans"/>
                <a:cs typeface="Leelawadee UI Semilight" panose="020B0402040204020203" pitchFamily="34" charset="-34"/>
              </a:rPr>
              <a:t>one can </a:t>
            </a:r>
            <a:r>
              <a:rPr sz="1650" spc="-5" dirty="0">
                <a:latin typeface="Liberation Sans"/>
                <a:cs typeface="Leelawadee UI Semilight" panose="020B0402040204020203" pitchFamily="34" charset="-34"/>
              </a:rPr>
              <a:t>toggle </a:t>
            </a:r>
            <a:r>
              <a:rPr sz="1650" dirty="0">
                <a:latin typeface="Liberation Sans"/>
                <a:cs typeface="Leelawadee UI Semilight" panose="020B0402040204020203" pitchFamily="34" charset="-34"/>
              </a:rPr>
              <a:t>between</a:t>
            </a:r>
            <a:r>
              <a:rPr lang="en-IN" sz="1650" dirty="0">
                <a:latin typeface="Liberation Sans"/>
                <a:cs typeface="Leelawadee UI Semilight" panose="020B0402040204020203" pitchFamily="34" charset="-34"/>
              </a:rPr>
              <a:t> </a:t>
            </a:r>
            <a:r>
              <a:rPr lang="en-IN" sz="1650" u="sng" dirty="0">
                <a:latin typeface="Liberation Sans"/>
                <a:cs typeface="Leelawadee UI Semilight" panose="020B0402040204020203" pitchFamily="34" charset="-34"/>
              </a:rPr>
              <a:t>home, about, contact us &amp; our services.</a:t>
            </a:r>
            <a:endParaRPr sz="1650" dirty="0">
              <a:latin typeface="Liberation Sans"/>
              <a:cs typeface="Leelawadee UI Semilight" panose="020B0402040204020203" pitchFamily="34" charset="-34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650" dirty="0">
                <a:latin typeface="Liberation Sans"/>
                <a:cs typeface="Leelawadee UI Semilight" panose="020B0402040204020203" pitchFamily="34" charset="-34"/>
              </a:rPr>
              <a:t>Home:</a:t>
            </a:r>
          </a:p>
          <a:p>
            <a:pPr marL="469900" indent="-457200">
              <a:lnSpc>
                <a:spcPct val="100000"/>
              </a:lnSpc>
              <a:spcBef>
                <a:spcPts val="940"/>
              </a:spcBef>
              <a:buFont typeface="Arial" panose="020B0604020202020204" pitchFamily="34" charset="0"/>
              <a:buChar char="•"/>
            </a:pPr>
            <a:r>
              <a:rPr sz="1650" spc="-5" dirty="0">
                <a:latin typeface="Liberation Sans"/>
                <a:cs typeface="Leelawadee UI Semilight" panose="020B0402040204020203" pitchFamily="34" charset="-34"/>
              </a:rPr>
              <a:t>This is the </a:t>
            </a:r>
            <a:r>
              <a:rPr sz="1650" dirty="0">
                <a:latin typeface="Liberation Sans"/>
                <a:cs typeface="Leelawadee UI Semilight" panose="020B0402040204020203" pitchFamily="34" charset="-34"/>
              </a:rPr>
              <a:t>hero section of our </a:t>
            </a:r>
            <a:r>
              <a:rPr sz="1650" spc="-5" dirty="0">
                <a:latin typeface="Liberation Sans"/>
                <a:cs typeface="Leelawadee UI Semilight" panose="020B0402040204020203" pitchFamily="34" charset="-34"/>
              </a:rPr>
              <a:t>landing</a:t>
            </a:r>
            <a:r>
              <a:rPr sz="1650" spc="-15" dirty="0">
                <a:latin typeface="Liberation Sans"/>
                <a:cs typeface="Leelawadee UI Semilight" panose="020B0402040204020203" pitchFamily="34" charset="-34"/>
              </a:rPr>
              <a:t> </a:t>
            </a:r>
            <a:r>
              <a:rPr sz="1650" dirty="0">
                <a:latin typeface="Liberation Sans"/>
                <a:cs typeface="Leelawadee UI Semilight" panose="020B0402040204020203" pitchFamily="34" charset="-34"/>
              </a:rPr>
              <a:t>page</a:t>
            </a:r>
          </a:p>
          <a:p>
            <a:pPr marL="469900" marR="5080" indent="-457200">
              <a:lnSpc>
                <a:spcPts val="291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1650" dirty="0">
                <a:latin typeface="Liberation Sans"/>
                <a:cs typeface="Leelawadee UI Semilight" panose="020B0402040204020203" pitchFamily="34" charset="-34"/>
              </a:rPr>
              <a:t>Above </a:t>
            </a:r>
            <a:r>
              <a:rPr sz="1650" spc="-5" dirty="0">
                <a:latin typeface="Liberation Sans"/>
                <a:cs typeface="Leelawadee UI Semilight" panose="020B0402040204020203" pitchFamily="34" charset="-34"/>
              </a:rPr>
              <a:t>this </a:t>
            </a:r>
            <a:r>
              <a:rPr sz="1650" dirty="0">
                <a:latin typeface="Liberation Sans"/>
                <a:cs typeface="Leelawadee UI Semilight" panose="020B0402040204020203" pitchFamily="34" charset="-34"/>
              </a:rPr>
              <a:t>we’ve got our navbar sections and </a:t>
            </a:r>
            <a:r>
              <a:rPr sz="1650" spc="-5" dirty="0">
                <a:latin typeface="Liberation Sans"/>
                <a:cs typeface="Leelawadee UI Semilight" panose="020B0402040204020203" pitchFamily="34" charset="-34"/>
              </a:rPr>
              <a:t>explore </a:t>
            </a:r>
            <a:r>
              <a:rPr sz="1650" dirty="0">
                <a:latin typeface="Liberation Sans"/>
                <a:cs typeface="Leelawadee UI Semilight" panose="020B0402040204020203" pitchFamily="34" charset="-34"/>
              </a:rPr>
              <a:t>our  page.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6390" y="473075"/>
            <a:ext cx="1811020" cy="42190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About</a:t>
            </a:r>
            <a:r>
              <a:rPr i="1" u="sng" spc="-7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i="1" u="sng" spc="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8840" y="1920875"/>
            <a:ext cx="8326120" cy="2317366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2350"/>
              </a:lnSpc>
              <a:spcBef>
                <a:spcPts val="320"/>
              </a:spcBef>
            </a:pPr>
            <a:r>
              <a:rPr sz="1650" dirty="0">
                <a:latin typeface="Liberation Sans"/>
                <a:cs typeface="Liberation Sans"/>
              </a:rPr>
              <a:t>After that we’ve got our about </a:t>
            </a:r>
            <a:r>
              <a:rPr sz="1650" spc="-5" dirty="0">
                <a:latin typeface="Liberation Sans"/>
                <a:cs typeface="Liberation Sans"/>
              </a:rPr>
              <a:t>us </a:t>
            </a:r>
            <a:r>
              <a:rPr sz="1650" dirty="0">
                <a:latin typeface="Liberation Sans"/>
                <a:cs typeface="Liberation Sans"/>
              </a:rPr>
              <a:t>where </a:t>
            </a:r>
            <a:r>
              <a:rPr sz="1650" spc="5" dirty="0">
                <a:latin typeface="Liberation Sans"/>
                <a:cs typeface="Liberation Sans"/>
              </a:rPr>
              <a:t>you </a:t>
            </a:r>
            <a:r>
              <a:rPr sz="1650" dirty="0">
                <a:latin typeface="Liberation Sans"/>
                <a:cs typeface="Liberation Sans"/>
              </a:rPr>
              <a:t>will find our </a:t>
            </a:r>
            <a:r>
              <a:rPr sz="1650" spc="5" dirty="0">
                <a:latin typeface="Liberation Sans"/>
                <a:cs typeface="Liberation Sans"/>
              </a:rPr>
              <a:t>members </a:t>
            </a:r>
            <a:r>
              <a:rPr sz="1650" dirty="0">
                <a:latin typeface="Liberation Sans"/>
                <a:cs typeface="Liberation Sans"/>
              </a:rPr>
              <a:t>and  their </a:t>
            </a:r>
            <a:r>
              <a:rPr sz="1650" spc="-5" dirty="0">
                <a:latin typeface="Liberation Sans"/>
                <a:cs typeface="Liberation Sans"/>
              </a:rPr>
              <a:t>social’s(github, </a:t>
            </a:r>
            <a:r>
              <a:rPr sz="1650" dirty="0">
                <a:latin typeface="Liberation Sans"/>
                <a:cs typeface="Liberation Sans"/>
              </a:rPr>
              <a:t>linkedin</a:t>
            </a:r>
            <a:r>
              <a:rPr sz="1650" spc="20" dirty="0">
                <a:latin typeface="Liberation Sans"/>
                <a:cs typeface="Liberation Sans"/>
              </a:rPr>
              <a:t> </a:t>
            </a:r>
            <a:r>
              <a:rPr sz="1650" dirty="0">
                <a:latin typeface="Liberation Sans"/>
                <a:cs typeface="Liberation Sans"/>
              </a:rPr>
              <a:t>etc).</a:t>
            </a:r>
          </a:p>
          <a:p>
            <a:pPr marL="355600" marR="408305" indent="-342900">
              <a:lnSpc>
                <a:spcPts val="2360"/>
              </a:lnSpc>
              <a:spcBef>
                <a:spcPts val="919"/>
              </a:spcBef>
              <a:buFont typeface="Arial" panose="020B0604020202020204" pitchFamily="34" charset="0"/>
              <a:buChar char="•"/>
            </a:pPr>
            <a:r>
              <a:rPr lang="en-IN" sz="1650" u="sng" dirty="0">
                <a:latin typeface="Liberation Sans"/>
                <a:cs typeface="Liberation Sans"/>
              </a:rPr>
              <a:t>Aditi Prusty:</a:t>
            </a:r>
            <a:r>
              <a:rPr lang="en-IN" sz="1650" dirty="0">
                <a:latin typeface="Liberation Sans"/>
                <a:cs typeface="Liberation Sans"/>
              </a:rPr>
              <a:t> </a:t>
            </a:r>
            <a:r>
              <a:rPr sz="1650" dirty="0">
                <a:latin typeface="Liberation Sans"/>
                <a:cs typeface="Liberation Sans"/>
              </a:rPr>
              <a:t>In-charge </a:t>
            </a:r>
            <a:r>
              <a:rPr sz="1650" spc="5" dirty="0">
                <a:latin typeface="Liberation Sans"/>
                <a:cs typeface="Liberation Sans"/>
              </a:rPr>
              <a:t>of </a:t>
            </a:r>
            <a:r>
              <a:rPr sz="1650" spc="-5" dirty="0">
                <a:latin typeface="Liberation Sans"/>
                <a:cs typeface="Liberation Sans"/>
              </a:rPr>
              <a:t>the  </a:t>
            </a:r>
            <a:r>
              <a:rPr sz="1650" dirty="0">
                <a:latin typeface="Liberation Sans"/>
                <a:cs typeface="Liberation Sans"/>
              </a:rPr>
              <a:t>presentation.</a:t>
            </a:r>
          </a:p>
          <a:p>
            <a:pPr marL="355600" marR="716280" indent="-342900">
              <a:lnSpc>
                <a:spcPts val="235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IN" sz="1650" u="sng" dirty="0">
                <a:latin typeface="Liberation Sans"/>
                <a:cs typeface="Liberation Sans"/>
              </a:rPr>
              <a:t>Vivek Kumar </a:t>
            </a:r>
            <a:r>
              <a:rPr lang="en-IN" sz="1650" u="sng" dirty="0" err="1">
                <a:latin typeface="Liberation Sans"/>
                <a:cs typeface="Liberation Sans"/>
              </a:rPr>
              <a:t>Mohanta</a:t>
            </a:r>
            <a:r>
              <a:rPr lang="en-IN" sz="1650" dirty="0">
                <a:latin typeface="Liberation Sans"/>
                <a:cs typeface="Liberation Sans"/>
              </a:rPr>
              <a:t> </a:t>
            </a:r>
            <a:r>
              <a:rPr sz="1650" dirty="0">
                <a:latin typeface="Liberation Sans"/>
                <a:cs typeface="Liberation Sans"/>
              </a:rPr>
              <a:t>In-charge </a:t>
            </a:r>
            <a:r>
              <a:rPr sz="1650" spc="5" dirty="0">
                <a:latin typeface="Liberation Sans"/>
                <a:cs typeface="Liberation Sans"/>
              </a:rPr>
              <a:t>of </a:t>
            </a:r>
            <a:r>
              <a:rPr sz="1650" dirty="0">
                <a:latin typeface="Liberation Sans"/>
                <a:cs typeface="Liberation Sans"/>
              </a:rPr>
              <a:t>the hero-section &amp; </a:t>
            </a:r>
            <a:r>
              <a:rPr lang="en-IN" sz="1650" dirty="0">
                <a:latin typeface="Liberation Sans"/>
                <a:cs typeface="Liberation Sans"/>
              </a:rPr>
              <a:t>services section.</a:t>
            </a:r>
            <a:endParaRPr sz="1650" dirty="0">
              <a:latin typeface="Liberation Sans"/>
              <a:cs typeface="Liberation Sans"/>
            </a:endParaRPr>
          </a:p>
          <a:p>
            <a:pPr marL="355600" marR="2353310" indent="-342900">
              <a:lnSpc>
                <a:spcPts val="3279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IN" sz="1650" u="sng" dirty="0">
                <a:latin typeface="Liberation Sans"/>
                <a:cs typeface="Liberation Sans"/>
              </a:rPr>
              <a:t>Arya Aditya Dash:</a:t>
            </a:r>
            <a:r>
              <a:rPr lang="en-IN" sz="1650" dirty="0">
                <a:latin typeface="Liberation Sans"/>
                <a:cs typeface="Liberation Sans"/>
              </a:rPr>
              <a:t> </a:t>
            </a:r>
            <a:r>
              <a:rPr sz="1650" dirty="0">
                <a:latin typeface="Liberation Sans"/>
                <a:cs typeface="Liberation Sans"/>
              </a:rPr>
              <a:t>In-charge </a:t>
            </a:r>
            <a:r>
              <a:rPr sz="1650" spc="5" dirty="0">
                <a:latin typeface="Liberation Sans"/>
                <a:cs typeface="Liberation Sans"/>
              </a:rPr>
              <a:t>of </a:t>
            </a:r>
            <a:r>
              <a:rPr sz="1650" dirty="0">
                <a:latin typeface="Liberation Sans"/>
                <a:cs typeface="Liberation Sans"/>
              </a:rPr>
              <a:t>the </a:t>
            </a:r>
            <a:r>
              <a:rPr lang="en-IN" sz="1650" spc="5" dirty="0">
                <a:latin typeface="Liberation Sans"/>
                <a:cs typeface="Liberation Sans"/>
              </a:rPr>
              <a:t>about us &amp; </a:t>
            </a:r>
            <a:r>
              <a:rPr sz="1650" dirty="0">
                <a:latin typeface="Liberation Sans"/>
                <a:cs typeface="Liberation Sans"/>
              </a:rPr>
              <a:t>contact-us page</a:t>
            </a:r>
            <a:r>
              <a:rPr lang="en-IN" sz="1650" dirty="0">
                <a:latin typeface="Liberation Sans"/>
                <a:cs typeface="Liberation Sans"/>
              </a:rPr>
              <a:t>.</a:t>
            </a:r>
            <a:endParaRPr sz="1650" dirty="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9777" y="549275"/>
            <a:ext cx="2264245" cy="42190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i="1" u="sng" spc="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i="1" u="sng" spc="-8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i="1" u="sng" spc="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services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0900" y="2073275"/>
            <a:ext cx="8569325" cy="19100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55600" marR="5080" indent="-342900">
              <a:lnSpc>
                <a:spcPct val="93900"/>
              </a:lnSpc>
              <a:spcBef>
                <a:spcPts val="270"/>
              </a:spcBef>
              <a:buFont typeface="Arial" panose="020B0604020202020204" pitchFamily="34" charset="0"/>
              <a:buChar char="•"/>
            </a:pPr>
            <a:r>
              <a:rPr sz="1650" spc="5" dirty="0">
                <a:latin typeface="Liberation Sans"/>
                <a:cs typeface="Liberation Sans"/>
              </a:rPr>
              <a:t>So </a:t>
            </a:r>
            <a:r>
              <a:rPr sz="1650" dirty="0">
                <a:latin typeface="Liberation Sans"/>
                <a:cs typeface="Liberation Sans"/>
              </a:rPr>
              <a:t>your </a:t>
            </a:r>
            <a:r>
              <a:rPr sz="1650" spc="5" dirty="0">
                <a:latin typeface="Liberation Sans"/>
                <a:cs typeface="Liberation Sans"/>
              </a:rPr>
              <a:t>boss doesn’t </a:t>
            </a:r>
            <a:r>
              <a:rPr sz="1650" dirty="0">
                <a:latin typeface="Liberation Sans"/>
                <a:cs typeface="Liberation Sans"/>
              </a:rPr>
              <a:t>like you or maybe </a:t>
            </a:r>
            <a:r>
              <a:rPr sz="1650" spc="5" dirty="0">
                <a:latin typeface="Liberation Sans"/>
                <a:cs typeface="Liberation Sans"/>
              </a:rPr>
              <a:t>your </a:t>
            </a:r>
            <a:r>
              <a:rPr sz="1650" dirty="0">
                <a:latin typeface="Liberation Sans"/>
                <a:cs typeface="Liberation Sans"/>
              </a:rPr>
              <a:t>C.S </a:t>
            </a:r>
            <a:r>
              <a:rPr sz="1650" spc="5" dirty="0">
                <a:latin typeface="Liberation Sans"/>
                <a:cs typeface="Liberation Sans"/>
              </a:rPr>
              <a:t>teacher </a:t>
            </a:r>
            <a:r>
              <a:rPr sz="1650" dirty="0">
                <a:latin typeface="Liberation Sans"/>
                <a:cs typeface="Liberation Sans"/>
              </a:rPr>
              <a:t>or </a:t>
            </a:r>
            <a:r>
              <a:rPr sz="1650" spc="5" dirty="0">
                <a:latin typeface="Liberation Sans"/>
                <a:cs typeface="Liberation Sans"/>
              </a:rPr>
              <a:t>maybe  you have your exam </a:t>
            </a:r>
            <a:r>
              <a:rPr sz="1650" dirty="0">
                <a:latin typeface="Liberation Sans"/>
                <a:cs typeface="Liberation Sans"/>
              </a:rPr>
              <a:t>with </a:t>
            </a:r>
            <a:r>
              <a:rPr sz="1650" spc="5" dirty="0">
                <a:latin typeface="Liberation Sans"/>
                <a:cs typeface="Liberation Sans"/>
              </a:rPr>
              <a:t>a </a:t>
            </a:r>
            <a:r>
              <a:rPr sz="1650" dirty="0">
                <a:latin typeface="Liberation Sans"/>
                <a:cs typeface="Liberation Sans"/>
              </a:rPr>
              <a:t>week </a:t>
            </a:r>
            <a:r>
              <a:rPr sz="1650" spc="5" dirty="0">
                <a:latin typeface="Liberation Sans"/>
                <a:cs typeface="Liberation Sans"/>
              </a:rPr>
              <a:t>and you </a:t>
            </a:r>
            <a:r>
              <a:rPr sz="1650" dirty="0">
                <a:latin typeface="Liberation Sans"/>
                <a:cs typeface="Liberation Sans"/>
              </a:rPr>
              <a:t>get scared just by  imagining </a:t>
            </a:r>
            <a:r>
              <a:rPr sz="1650" spc="5" dirty="0">
                <a:latin typeface="Liberation Sans"/>
                <a:cs typeface="Liberation Sans"/>
              </a:rPr>
              <a:t>the thought </a:t>
            </a:r>
            <a:r>
              <a:rPr sz="1650" dirty="0">
                <a:latin typeface="Liberation Sans"/>
                <a:cs typeface="Liberation Sans"/>
              </a:rPr>
              <a:t>of</a:t>
            </a:r>
            <a:r>
              <a:rPr sz="1650" spc="15" dirty="0">
                <a:latin typeface="Liberation Sans"/>
                <a:cs typeface="Liberation Sans"/>
              </a:rPr>
              <a:t> </a:t>
            </a:r>
            <a:r>
              <a:rPr sz="1650" dirty="0">
                <a:latin typeface="Liberation Sans"/>
                <a:cs typeface="Liberation Sans"/>
              </a:rPr>
              <a:t>it.</a:t>
            </a:r>
          </a:p>
          <a:p>
            <a:pPr marL="355600" indent="-342900">
              <a:lnSpc>
                <a:spcPct val="100000"/>
              </a:lnSpc>
              <a:spcBef>
                <a:spcPts val="835"/>
              </a:spcBef>
              <a:buFont typeface="Arial" panose="020B0604020202020204" pitchFamily="34" charset="0"/>
              <a:buChar char="•"/>
            </a:pPr>
            <a:r>
              <a:rPr sz="1650" dirty="0">
                <a:latin typeface="Liberation Sans"/>
                <a:cs typeface="Liberation Sans"/>
              </a:rPr>
              <a:t>No problem, we are </a:t>
            </a:r>
            <a:r>
              <a:rPr sz="1650" spc="5" dirty="0">
                <a:latin typeface="Liberation Sans"/>
                <a:cs typeface="Liberation Sans"/>
              </a:rPr>
              <a:t>your</a:t>
            </a:r>
            <a:r>
              <a:rPr sz="1650" spc="30" dirty="0">
                <a:latin typeface="Liberation Sans"/>
                <a:cs typeface="Liberation Sans"/>
              </a:rPr>
              <a:t> </a:t>
            </a:r>
            <a:r>
              <a:rPr sz="1650" spc="5" dirty="0">
                <a:latin typeface="Liberation Sans"/>
                <a:cs typeface="Liberation Sans"/>
              </a:rPr>
              <a:t>solution.</a:t>
            </a:r>
            <a:endParaRPr sz="1650" dirty="0">
              <a:latin typeface="Liberation Sans"/>
              <a:cs typeface="Liberation Sans"/>
            </a:endParaRPr>
          </a:p>
          <a:p>
            <a:pPr marL="355600" marR="557530" indent="-342900">
              <a:lnSpc>
                <a:spcPts val="2540"/>
              </a:lnSpc>
              <a:spcBef>
                <a:spcPts val="1035"/>
              </a:spcBef>
              <a:buFont typeface="Arial" panose="020B0604020202020204" pitchFamily="34" charset="0"/>
              <a:buChar char="•"/>
            </a:pPr>
            <a:r>
              <a:rPr sz="1650" spc="-15" dirty="0">
                <a:latin typeface="Liberation Sans"/>
                <a:cs typeface="Liberation Sans"/>
              </a:rPr>
              <a:t>We </a:t>
            </a:r>
            <a:r>
              <a:rPr sz="1650" spc="-5" dirty="0">
                <a:latin typeface="Liberation Sans"/>
                <a:cs typeface="Liberation Sans"/>
              </a:rPr>
              <a:t>offer </a:t>
            </a:r>
            <a:r>
              <a:rPr sz="1650" spc="5" dirty="0">
                <a:latin typeface="Liberation Sans"/>
                <a:cs typeface="Liberation Sans"/>
              </a:rPr>
              <a:t>services such </a:t>
            </a:r>
            <a:r>
              <a:rPr sz="1650" dirty="0">
                <a:latin typeface="Liberation Sans"/>
                <a:cs typeface="Liberation Sans"/>
              </a:rPr>
              <a:t>as </a:t>
            </a:r>
            <a:r>
              <a:rPr lang="en-IN" sz="1650" u="sng" dirty="0">
                <a:latin typeface="Liberation Sans"/>
                <a:cs typeface="Liberation Sans"/>
              </a:rPr>
              <a:t>talking, laughing, reading, yoga</a:t>
            </a:r>
            <a:r>
              <a:rPr lang="en-IN" sz="1650" dirty="0">
                <a:latin typeface="Liberation Sans"/>
                <a:cs typeface="Liberation Sans"/>
              </a:rPr>
              <a:t> </a:t>
            </a:r>
            <a:r>
              <a:rPr sz="1650" spc="5" dirty="0">
                <a:latin typeface="Liberation Sans"/>
                <a:cs typeface="Liberation Sans"/>
              </a:rPr>
              <a:t>and  much </a:t>
            </a:r>
            <a:r>
              <a:rPr sz="1650" dirty="0">
                <a:latin typeface="Liberation Sans"/>
                <a:cs typeface="Liberation Sans"/>
              </a:rPr>
              <a:t>more.</a:t>
            </a:r>
          </a:p>
          <a:p>
            <a:pPr marL="355600" marR="420370" indent="-342900">
              <a:lnSpc>
                <a:spcPct val="93700"/>
              </a:lnSpc>
              <a:spcBef>
                <a:spcPts val="944"/>
              </a:spcBef>
              <a:buFont typeface="Arial" panose="020B0604020202020204" pitchFamily="34" charset="0"/>
              <a:buChar char="•"/>
            </a:pPr>
            <a:r>
              <a:rPr sz="1650" spc="-15" dirty="0">
                <a:latin typeface="Liberation Sans"/>
                <a:cs typeface="Liberation Sans"/>
              </a:rPr>
              <a:t>We </a:t>
            </a:r>
            <a:r>
              <a:rPr sz="1650" dirty="0">
                <a:latin typeface="Liberation Sans"/>
                <a:cs typeface="Liberation Sans"/>
              </a:rPr>
              <a:t>not </a:t>
            </a:r>
            <a:r>
              <a:rPr sz="1650" spc="5" dirty="0">
                <a:latin typeface="Liberation Sans"/>
                <a:cs typeface="Liberation Sans"/>
              </a:rPr>
              <a:t>only provide you </a:t>
            </a:r>
            <a:r>
              <a:rPr sz="1650" dirty="0">
                <a:latin typeface="Liberation Sans"/>
                <a:cs typeface="Liberation Sans"/>
              </a:rPr>
              <a:t>with </a:t>
            </a:r>
            <a:r>
              <a:rPr sz="1650" spc="5" dirty="0">
                <a:latin typeface="Liberation Sans"/>
                <a:cs typeface="Liberation Sans"/>
              </a:rPr>
              <a:t>these, </a:t>
            </a:r>
            <a:r>
              <a:rPr sz="1650" dirty="0">
                <a:latin typeface="Liberation Sans"/>
                <a:cs typeface="Liberation Sans"/>
              </a:rPr>
              <a:t>if </a:t>
            </a:r>
            <a:r>
              <a:rPr sz="1650" spc="5" dirty="0">
                <a:latin typeface="Liberation Sans"/>
                <a:cs typeface="Liberation Sans"/>
              </a:rPr>
              <a:t>the </a:t>
            </a:r>
            <a:r>
              <a:rPr sz="1650" dirty="0">
                <a:latin typeface="Liberation Sans"/>
                <a:cs typeface="Liberation Sans"/>
              </a:rPr>
              <a:t>intensity of </a:t>
            </a:r>
            <a:r>
              <a:rPr sz="1650" spc="5" dirty="0">
                <a:latin typeface="Liberation Sans"/>
                <a:cs typeface="Liberation Sans"/>
              </a:rPr>
              <a:t>the user in  </a:t>
            </a:r>
            <a:r>
              <a:rPr sz="1650" dirty="0">
                <a:latin typeface="Liberation Sans"/>
                <a:cs typeface="Liberation Sans"/>
              </a:rPr>
              <a:t>more </a:t>
            </a:r>
            <a:r>
              <a:rPr sz="1650" spc="5" dirty="0">
                <a:latin typeface="Liberation Sans"/>
                <a:cs typeface="Liberation Sans"/>
              </a:rPr>
              <a:t>then he/she can </a:t>
            </a:r>
            <a:r>
              <a:rPr sz="1650" dirty="0">
                <a:latin typeface="Liberation Sans"/>
                <a:cs typeface="Liberation Sans"/>
              </a:rPr>
              <a:t>get medical </a:t>
            </a:r>
            <a:r>
              <a:rPr sz="1650" spc="5" dirty="0">
                <a:latin typeface="Liberation Sans"/>
                <a:cs typeface="Liberation Sans"/>
              </a:rPr>
              <a:t>assistance </a:t>
            </a:r>
            <a:r>
              <a:rPr sz="1650" dirty="0">
                <a:latin typeface="Liberation Sans"/>
                <a:cs typeface="Liberation Sans"/>
              </a:rPr>
              <a:t>by exploring our</a:t>
            </a:r>
            <a:r>
              <a:rPr lang="en-IN" sz="1650" dirty="0">
                <a:latin typeface="Liberation Sans"/>
                <a:cs typeface="Liberation Sans"/>
              </a:rPr>
              <a:t> </a:t>
            </a:r>
            <a:r>
              <a:rPr lang="en-IN" sz="1650" u="sng" dirty="0">
                <a:latin typeface="Liberation Sans"/>
                <a:cs typeface="Liberation Sans"/>
              </a:rPr>
              <a:t>talking or consult a Doctor.</a:t>
            </a:r>
            <a:endParaRPr sz="1650" dirty="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6962" y="473075"/>
            <a:ext cx="2891790" cy="42190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i="1" u="sng" spc="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Coming</a:t>
            </a:r>
            <a:r>
              <a:rPr i="1" u="sng" spc="-6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850900" y="1920875"/>
            <a:ext cx="8263915" cy="164230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83234" marR="80645" indent="-457200">
              <a:lnSpc>
                <a:spcPts val="291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r>
              <a:rPr spc="-25" dirty="0">
                <a:latin typeface="Liberation Sans"/>
              </a:rPr>
              <a:t>We </a:t>
            </a:r>
            <a:r>
              <a:rPr spc="-5" dirty="0">
                <a:latin typeface="Liberation Sans"/>
              </a:rPr>
              <a:t>still </a:t>
            </a:r>
            <a:r>
              <a:rPr dirty="0">
                <a:latin typeface="Liberation Sans"/>
              </a:rPr>
              <a:t>are </a:t>
            </a:r>
            <a:r>
              <a:rPr spc="-5" dirty="0">
                <a:latin typeface="Liberation Sans"/>
              </a:rPr>
              <a:t>in the initial </a:t>
            </a:r>
            <a:r>
              <a:rPr dirty="0">
                <a:latin typeface="Liberation Sans"/>
              </a:rPr>
              <a:t>stage and yet </a:t>
            </a:r>
            <a:r>
              <a:rPr spc="-5" dirty="0">
                <a:latin typeface="Liberation Sans"/>
              </a:rPr>
              <a:t>to </a:t>
            </a:r>
            <a:r>
              <a:rPr dirty="0">
                <a:latin typeface="Liberation Sans"/>
              </a:rPr>
              <a:t>develop some  </a:t>
            </a:r>
            <a:r>
              <a:rPr spc="-5" dirty="0">
                <a:latin typeface="Liberation Sans"/>
              </a:rPr>
              <a:t>serious </a:t>
            </a:r>
            <a:r>
              <a:rPr dirty="0">
                <a:latin typeface="Liberation Sans"/>
              </a:rPr>
              <a:t>developments </a:t>
            </a:r>
            <a:r>
              <a:rPr spc="-5" dirty="0">
                <a:latin typeface="Liberation Sans"/>
              </a:rPr>
              <a:t>in </a:t>
            </a:r>
            <a:r>
              <a:rPr dirty="0">
                <a:latin typeface="Liberation Sans"/>
              </a:rPr>
              <a:t>our</a:t>
            </a:r>
            <a:r>
              <a:rPr spc="5" dirty="0">
                <a:latin typeface="Liberation Sans"/>
              </a:rPr>
              <a:t> </a:t>
            </a:r>
            <a:r>
              <a:rPr spc="-5" dirty="0">
                <a:latin typeface="Liberation Sans"/>
              </a:rPr>
              <a:t>website.</a:t>
            </a:r>
          </a:p>
          <a:p>
            <a:pPr marL="483234" indent="-457200">
              <a:lnSpc>
                <a:spcPct val="100000"/>
              </a:lnSpc>
              <a:spcBef>
                <a:spcPts val="869"/>
              </a:spcBef>
              <a:buFont typeface="Arial" panose="020B0604020202020204" pitchFamily="34" charset="0"/>
              <a:buChar char="•"/>
            </a:pPr>
            <a:r>
              <a:rPr spc="-5" dirty="0">
                <a:latin typeface="Liberation Sans"/>
              </a:rPr>
              <a:t>It still is </a:t>
            </a:r>
            <a:r>
              <a:rPr dirty="0">
                <a:latin typeface="Liberation Sans"/>
              </a:rPr>
              <a:t>a </a:t>
            </a:r>
            <a:r>
              <a:rPr spc="-5" dirty="0">
                <a:latin typeface="Liberation Sans"/>
              </a:rPr>
              <a:t>static website </a:t>
            </a:r>
            <a:r>
              <a:rPr dirty="0">
                <a:latin typeface="Liberation Sans"/>
              </a:rPr>
              <a:t>which </a:t>
            </a:r>
            <a:r>
              <a:rPr spc="5" dirty="0">
                <a:latin typeface="Liberation Sans"/>
              </a:rPr>
              <a:t>we </a:t>
            </a:r>
            <a:r>
              <a:rPr dirty="0">
                <a:latin typeface="Liberation Sans"/>
              </a:rPr>
              <a:t>hope </a:t>
            </a:r>
            <a:r>
              <a:rPr spc="-5" dirty="0">
                <a:latin typeface="Liberation Sans"/>
              </a:rPr>
              <a:t>to </a:t>
            </a:r>
            <a:r>
              <a:rPr dirty="0">
                <a:latin typeface="Liberation Sans"/>
              </a:rPr>
              <a:t>change</a:t>
            </a:r>
            <a:r>
              <a:rPr spc="5" dirty="0">
                <a:latin typeface="Liberation Sans"/>
              </a:rPr>
              <a:t> </a:t>
            </a:r>
            <a:r>
              <a:rPr spc="-40" dirty="0">
                <a:latin typeface="Liberation Sans"/>
              </a:rPr>
              <a:t>fully.</a:t>
            </a:r>
          </a:p>
          <a:p>
            <a:pPr marL="483234" marR="5080" indent="-457200">
              <a:lnSpc>
                <a:spcPts val="2900"/>
              </a:lnSpc>
              <a:spcBef>
                <a:spcPts val="1220"/>
              </a:spcBef>
              <a:buFont typeface="Arial" panose="020B0604020202020204" pitchFamily="34" charset="0"/>
              <a:buChar char="•"/>
            </a:pPr>
            <a:r>
              <a:rPr spc="-25" dirty="0">
                <a:latin typeface="Liberation Sans"/>
              </a:rPr>
              <a:t>We </a:t>
            </a:r>
            <a:r>
              <a:rPr dirty="0">
                <a:latin typeface="Liberation Sans"/>
              </a:rPr>
              <a:t>have some major ideas </a:t>
            </a:r>
            <a:r>
              <a:rPr spc="-5" dirty="0">
                <a:latin typeface="Liberation Sans"/>
              </a:rPr>
              <a:t>in </a:t>
            </a:r>
            <a:r>
              <a:rPr dirty="0">
                <a:latin typeface="Liberation Sans"/>
              </a:rPr>
              <a:t>mind which </a:t>
            </a:r>
            <a:r>
              <a:rPr spc="-5" dirty="0">
                <a:latin typeface="Liberation Sans"/>
              </a:rPr>
              <a:t>we will </a:t>
            </a:r>
            <a:r>
              <a:rPr dirty="0">
                <a:latin typeface="Liberation Sans"/>
              </a:rPr>
              <a:t>love </a:t>
            </a:r>
            <a:r>
              <a:rPr spc="-5" dirty="0">
                <a:latin typeface="Liberation Sans"/>
              </a:rPr>
              <a:t>to  implement in the</a:t>
            </a:r>
            <a:r>
              <a:rPr dirty="0">
                <a:latin typeface="Liberation Sans"/>
              </a:rPr>
              <a:t> </a:t>
            </a:r>
            <a:r>
              <a:rPr spc="-5" dirty="0">
                <a:latin typeface="Liberation Sans"/>
              </a:rPr>
              <a:t>future.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</TotalTime>
  <Words>267</Words>
  <Application>Microsoft Office PowerPoint</Application>
  <PresentationFormat>Custom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Liberation Sans</vt:lpstr>
      <vt:lpstr>Gallery</vt:lpstr>
      <vt:lpstr>PowerPoint Presentation</vt:lpstr>
      <vt:lpstr>Hero Section &amp; Navbar</vt:lpstr>
      <vt:lpstr>About us</vt:lpstr>
      <vt:lpstr>Our services</vt:lpstr>
      <vt:lpstr>Coming Soon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dc:creator>hp</dc:creator>
  <cp:lastModifiedBy>Aditi Prusty</cp:lastModifiedBy>
  <cp:revision>4</cp:revision>
  <dcterms:created xsi:type="dcterms:W3CDTF">2022-04-24T03:32:58Z</dcterms:created>
  <dcterms:modified xsi:type="dcterms:W3CDTF">2023-01-07T16:08:07Z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2022-04-24T00:00:00Z</vt:filetime>
  </property>
  <property fmtid="{D5CDD505-2E9C-101B-9397-08002B2CF9AE}" pid="3" name="Creator">
    <vt:lpwstr>Impress</vt:lpwstr>
  </property>
  <property fmtid="{D5CDD505-2E9C-101B-9397-08002B2CF9AE}" pid="4" name="LastSaved">
    <vt:filetime>2022-04-24T00:00:00Z</vt:filetime>
  </property>
</Properties>
</file>