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/>
          <p:nvPr/>
        </p:nvSpPr>
        <p:spPr>
          <a:xfrm>
            <a:off x="457200" y="365760"/>
            <a:ext cx="3607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000" b="1">
                <a:solidFill>
                  <a:srgbClr val="FFC000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dirty="0"/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Highlights</a:t>
            </a:r>
            <a:r>
              <a:rPr dirty="0"/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{title}</a:t>
            </a:r>
          </a:p>
        </p:txBody>
      </p:sp>
      <p:sp>
        <p:nvSpPr>
          <p:cNvPr id="3" name="bullet1"/>
          <p:cNvSpPr txBox="1"/>
          <p:nvPr/>
        </p:nvSpPr>
        <p:spPr>
          <a:xfrm>
            <a:off x="457200" y="1463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505050"/>
                </a:solidFill>
              </a:defRPr>
            </a:pPr>
            <a:r>
              <a:t>{bullet1}</a:t>
            </a:r>
          </a:p>
        </p:txBody>
      </p:sp>
      <p:sp>
        <p:nvSpPr>
          <p:cNvPr id="4" name="bullet2"/>
          <p:cNvSpPr txBox="1"/>
          <p:nvPr/>
        </p:nvSpPr>
        <p:spPr>
          <a:xfrm>
            <a:off x="457200" y="2468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505050"/>
                </a:solidFill>
              </a:defRPr>
            </a:pPr>
            <a:r>
              <a:t>{bullet2}</a:t>
            </a:r>
          </a:p>
        </p:txBody>
      </p:sp>
      <p:sp>
        <p:nvSpPr>
          <p:cNvPr id="5" name="bullet3"/>
          <p:cNvSpPr txBox="1"/>
          <p:nvPr/>
        </p:nvSpPr>
        <p:spPr>
          <a:xfrm>
            <a:off x="457200" y="34747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505050"/>
                </a:solidFill>
              </a:defRPr>
            </a:pPr>
            <a:r>
              <a:t>{bullet3}</a:t>
            </a:r>
          </a:p>
        </p:txBody>
      </p:sp>
      <p:sp>
        <p:nvSpPr>
          <p:cNvPr id="6" name="bullet4"/>
          <p:cNvSpPr txBox="1"/>
          <p:nvPr/>
        </p:nvSpPr>
        <p:spPr>
          <a:xfrm>
            <a:off x="457200" y="448056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505050"/>
                </a:solidFill>
              </a:defRPr>
            </a:pPr>
            <a:r>
              <a:t>{bullet4}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Mohape</cp:lastModifiedBy>
  <cp:revision>2</cp:revision>
  <dcterms:created xsi:type="dcterms:W3CDTF">2013-01-27T09:14:16Z</dcterms:created>
  <dcterms:modified xsi:type="dcterms:W3CDTF">2025-06-12T05:10:21Z</dcterms:modified>
  <cp:category/>
</cp:coreProperties>
</file>