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"/>
          <p:cNvSpPr txBox="1"/>
          <p:nvPr/>
        </p:nvSpPr>
        <p:spPr>
          <a:xfrm>
            <a:off x="457200" y="36576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 b="1">
                <a:solidFill>
                  <a:srgbClr val="FFC000"/>
                </a:solidFill>
              </a:defRPr>
            </a:pPr>
            <a:r>
              <a:t>Summary {title}</a:t>
            </a:r>
          </a:p>
        </p:txBody>
      </p:sp>
      <p:sp>
        <p:nvSpPr>
          <p:cNvPr id="3" name="objective"/>
          <p:cNvSpPr txBox="1"/>
          <p:nvPr/>
        </p:nvSpPr>
        <p:spPr>
          <a:xfrm>
            <a:off x="457200" y="14630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505050"/>
                </a:solidFill>
              </a:defRPr>
            </a:pPr>
            <a:r>
              <a:t>{objective}</a:t>
            </a:r>
          </a:p>
        </p:txBody>
      </p:sp>
      <p:sp>
        <p:nvSpPr>
          <p:cNvPr id="4" name="takeaway"/>
          <p:cNvSpPr txBox="1"/>
          <p:nvPr/>
        </p:nvSpPr>
        <p:spPr>
          <a:xfrm>
            <a:off x="457200" y="24688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505050"/>
                </a:solidFill>
              </a:defRPr>
            </a:pPr>
            <a:r>
              <a:t>{takeaway}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