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28D6C-E512-4727-89F7-1856D6A60E0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35CAA-C827-47AB-BA6A-A8EC1D09D52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ECE8E0-13A7-45AE-856E-3EF570369E8C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67411E-9675-40F8-BF75-D92001BEA80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474347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/>
            </a:r>
            <a:br>
              <a:rPr lang="en-US" sz="2000" b="1" dirty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INSTITUTE </a:t>
            </a:r>
            <a:r>
              <a:rPr lang="en-US" sz="2000" b="1" dirty="0">
                <a:solidFill>
                  <a:srgbClr val="FFCC00"/>
                </a:solidFill>
              </a:rPr>
              <a:t>FOR ADVANCED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COMPUTING AND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SOFTWARE DEVELOPMENT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AKURDI, PUNE</a:t>
            </a: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IN" sz="2000" b="1" dirty="0">
                <a:solidFill>
                  <a:srgbClr val="FFCC00"/>
                </a:solidFill>
              </a:rPr>
              <a:t/>
            </a:r>
            <a:br>
              <a:rPr lang="en-IN" sz="2000" b="1" dirty="0">
                <a:solidFill>
                  <a:srgbClr val="FFCC00"/>
                </a:solidFill>
              </a:rPr>
            </a:br>
            <a:r>
              <a:rPr lang="en-US" sz="2000" dirty="0" smtClean="0">
                <a:solidFill>
                  <a:srgbClr val="FFCC00"/>
                </a:solidFill>
              </a:rPr>
              <a:t>PPT On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dirty="0">
                <a:solidFill>
                  <a:srgbClr val="FFCC00"/>
                </a:solidFill>
              </a:rPr>
              <a:t> 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</a:rPr>
              <a:t>“</a:t>
            </a:r>
            <a:r>
              <a:rPr lang="en-US" sz="2000" b="1" dirty="0">
                <a:solidFill>
                  <a:srgbClr val="FFCC00"/>
                </a:solidFill>
              </a:rPr>
              <a:t>ONLINE SHOPPING SYSTEM”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dirty="0">
                <a:solidFill>
                  <a:srgbClr val="FFCC00"/>
                </a:solidFill>
              </a:rPr>
              <a:t>E-DAC SEP- </a:t>
            </a:r>
            <a:r>
              <a:rPr lang="en-US" sz="2000" dirty="0" smtClean="0">
                <a:solidFill>
                  <a:srgbClr val="FFCC00"/>
                </a:solidFill>
              </a:rPr>
              <a:t>2020</a:t>
            </a:r>
            <a:br>
              <a:rPr lang="en-US" sz="2000" dirty="0" smtClean="0">
                <a:solidFill>
                  <a:srgbClr val="FFCC00"/>
                </a:solidFill>
              </a:rPr>
            </a:br>
            <a:r>
              <a:rPr lang="en-US" sz="2000" dirty="0" smtClean="0">
                <a:solidFill>
                  <a:srgbClr val="FFCC00"/>
                </a:solidFill>
              </a:rPr>
              <a:t/>
            </a:r>
            <a:br>
              <a:rPr lang="en-US" sz="2000" dirty="0" smtClean="0">
                <a:solidFill>
                  <a:srgbClr val="FFCC00"/>
                </a:solidFill>
              </a:rPr>
            </a:br>
            <a:r>
              <a:rPr lang="en-US" sz="2000" i="1" u="sng" dirty="0">
                <a:solidFill>
                  <a:srgbClr val="FFCC00"/>
                </a:solidFill>
              </a:rPr>
              <a:t>Submitted </a:t>
            </a:r>
            <a:r>
              <a:rPr lang="en-US" sz="2000" i="1" u="sng" dirty="0" smtClean="0">
                <a:solidFill>
                  <a:srgbClr val="FFCC00"/>
                </a:solidFill>
              </a:rPr>
              <a:t>By:</a:t>
            </a:r>
            <a:r>
              <a:rPr lang="en-IN" sz="2000" i="1" u="sng" dirty="0" smtClean="0">
                <a:solidFill>
                  <a:srgbClr val="FFCC00"/>
                </a:solidFill>
              </a:rPr>
              <a:t/>
            </a:r>
            <a:br>
              <a:rPr lang="en-IN" sz="2000" i="1" u="sng" dirty="0" smtClean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Group </a:t>
            </a:r>
            <a:r>
              <a:rPr lang="en-US" sz="2000" b="1" dirty="0">
                <a:solidFill>
                  <a:srgbClr val="FFCC00"/>
                </a:solidFill>
              </a:rPr>
              <a:t>No: 99 </a:t>
            </a:r>
            <a:r>
              <a:rPr lang="en-IN" sz="2000" dirty="0" smtClean="0">
                <a:solidFill>
                  <a:srgbClr val="FFCC00"/>
                </a:solidFill>
              </a:rPr>
              <a:t/>
            </a:r>
            <a:br>
              <a:rPr lang="en-IN" sz="2000" dirty="0" smtClean="0">
                <a:solidFill>
                  <a:srgbClr val="FFCC00"/>
                </a:solidFill>
              </a:rPr>
            </a:br>
            <a:r>
              <a:rPr lang="en-US" sz="2000" b="1" dirty="0" smtClean="0">
                <a:solidFill>
                  <a:srgbClr val="FFCC00"/>
                </a:solidFill>
              </a:rPr>
              <a:t> Name</a:t>
            </a:r>
            <a:r>
              <a:rPr lang="en-US" sz="2000" b="1" dirty="0">
                <a:solidFill>
                  <a:srgbClr val="FFCC00"/>
                </a:solidFill>
              </a:rPr>
              <a:t>: Vivek Narnolia</a:t>
            </a:r>
            <a:r>
              <a:rPr lang="en-IN" sz="2000" dirty="0">
                <a:solidFill>
                  <a:srgbClr val="FFCC00"/>
                </a:solidFill>
              </a:rPr>
              <a:t/>
            </a:r>
            <a:br>
              <a:rPr lang="en-IN" sz="2000" dirty="0">
                <a:solidFill>
                  <a:srgbClr val="FFCC00"/>
                </a:solidFill>
              </a:rPr>
            </a:br>
            <a:r>
              <a:rPr lang="en-US" sz="2000" b="1" dirty="0">
                <a:solidFill>
                  <a:srgbClr val="FFCC00"/>
                </a:solidFill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</a:rPr>
              <a:t>Roll </a:t>
            </a:r>
            <a:r>
              <a:rPr lang="en-US" sz="2000" b="1" dirty="0">
                <a:solidFill>
                  <a:srgbClr val="FFCC00"/>
                </a:solidFill>
              </a:rPr>
              <a:t>Number: </a:t>
            </a:r>
            <a:r>
              <a:rPr lang="en-US" sz="2000" b="1" dirty="0" smtClean="0">
                <a:solidFill>
                  <a:srgbClr val="FFCC00"/>
                </a:solidFill>
              </a:rPr>
              <a:t>2211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1.jpeg" descr="D:\Log7.jpg logo dy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500042"/>
            <a:ext cx="1143008" cy="1214446"/>
          </a:xfrm>
          <a:prstGeom prst="rect">
            <a:avLst/>
          </a:prstGeom>
        </p:spPr>
      </p:pic>
      <p:pic>
        <p:nvPicPr>
          <p:cNvPr id="5" name="image2.jpeg" descr="ATC_new_logo_20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578" y="642918"/>
            <a:ext cx="1643074" cy="9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18744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 admin can add product, delete product or update product. </a:t>
            </a:r>
          </a:p>
        </p:txBody>
      </p:sp>
      <p:pic>
        <p:nvPicPr>
          <p:cNvPr id="6147" name="Picture 3" descr="G:\CDAC\Project\SRS\Website Screenshots\Add Produ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5824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adding products to cart the page will show products image, name, its price, quantity,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Total price of all the products and place order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Add to cart</a:t>
            </a:r>
            <a:endParaRPr lang="en-IN" sz="2400" dirty="0" smtClean="0"/>
          </a:p>
        </p:txBody>
      </p:sp>
      <p:pic>
        <p:nvPicPr>
          <p:cNvPr id="1026" name="Picture 2" descr="G:\CDAC\Project\SRS\Website Screenshots\AddTo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4038"/>
            <a:ext cx="8072494" cy="4576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placing order we can buy products by using debit or credit card, PayPal or COD.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Payment</a:t>
            </a:r>
            <a:endParaRPr lang="en-IN" sz="2400" dirty="0" smtClean="0"/>
          </a:p>
        </p:txBody>
      </p:sp>
      <p:pic>
        <p:nvPicPr>
          <p:cNvPr id="8" name="Picture 2" descr="G:\CDAC\Project\SRS\Website Screenshots\Payme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15370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After successful payment a “thank you” page will come. In this page, a link is there to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redirect to the home page of the website for further shopping.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Success Message</a:t>
            </a:r>
            <a:endParaRPr lang="en-IN" sz="2400" dirty="0" smtClean="0"/>
          </a:p>
        </p:txBody>
      </p:sp>
      <p:pic>
        <p:nvPicPr>
          <p:cNvPr id="2050" name="Picture 2" descr="G:\CDAC\Project\SRS\Website Screenshots\Suc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46325"/>
            <a:ext cx="8001056" cy="3868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857232"/>
            <a:ext cx="8229600" cy="50006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Followings are the Features of the Online Shopping System.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7"/>
            <a:ext cx="8229600" cy="512605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Login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Logout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Registration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Admin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Update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Delete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View Product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Shopping Cart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 product to cart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Place order</a:t>
            </a:r>
            <a:endParaRPr lang="en-IN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Payment Processing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1472" y="1233058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Header contains website name, cart, category, login, signup and search function.</a:t>
            </a:r>
          </a:p>
        </p:txBody>
      </p:sp>
      <p:pic>
        <p:nvPicPr>
          <p:cNvPr id="1026" name="Picture 2" descr="G:\CDAC\Project\SRS\Website Screenshots\Hea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52639"/>
            <a:ext cx="8286809" cy="447675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71472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Header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0034" y="1240681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It is a dropdown button type. Inside login there are two options : One for user login and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other for admin login. Pre registered users can login. Logout button will show only after we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will login as an user or admin.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Login</a:t>
            </a:r>
            <a:endParaRPr lang="en-IN" sz="2400" dirty="0" smtClean="0"/>
          </a:p>
        </p:txBody>
      </p:sp>
      <p:pic>
        <p:nvPicPr>
          <p:cNvPr id="8" name="Picture 2" descr="G:\CDAC\Project\SRS\Website Screenshots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105028"/>
            <a:ext cx="8501123" cy="4467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8340" y="32443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Login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Any existing user can login with their email and password.</a:t>
            </a:r>
          </a:p>
          <a:p>
            <a:pPr marL="457200" indent="-457200"/>
            <a:endParaRPr lang="en-IN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Login Page</a:t>
            </a:r>
            <a:endParaRPr lang="en-IN" sz="2400" dirty="0" smtClean="0"/>
          </a:p>
        </p:txBody>
      </p:sp>
      <p:pic>
        <p:nvPicPr>
          <p:cNvPr id="9" name="Picture 2" descr="G:\CDAC\Project\SRS\Website Screenshots\Login 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857364"/>
            <a:ext cx="8429685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 purchase products from the website we have to register first. Using this function a user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can register by providing details like name, email, phone no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Register</a:t>
            </a:r>
            <a:endParaRPr lang="en-IN" sz="2400" dirty="0" smtClean="0"/>
          </a:p>
        </p:txBody>
      </p:sp>
      <p:pic>
        <p:nvPicPr>
          <p:cNvPr id="1026" name="Picture 2" descr="G:\CDAC\Project\SRS\Website Screenshots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15370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It is also a dropdown button type. Using this dropdown we can search products according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to specific category like Electronic, Fashion , Home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Category</a:t>
            </a:r>
            <a:endParaRPr lang="en-IN" sz="2400" dirty="0" smtClean="0"/>
          </a:p>
        </p:txBody>
      </p:sp>
      <p:pic>
        <p:nvPicPr>
          <p:cNvPr id="4" name="Picture 2" descr="G:\CDAC\Project\SRS\Website Screenshots\Categ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3"/>
            <a:ext cx="7804505" cy="4214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Product list contains different product in separate box. Each box contains product image,</a:t>
            </a:r>
          </a:p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name, description, price and add to cart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Product List</a:t>
            </a:r>
            <a:endParaRPr lang="en-IN" sz="2400" dirty="0" smtClean="0"/>
          </a:p>
        </p:txBody>
      </p:sp>
      <p:pic>
        <p:nvPicPr>
          <p:cNvPr id="5" name="Picture 2" descr="G:\CDAC\Project\SRS\Website Screenshots\Product L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4210"/>
            <a:ext cx="8358246" cy="493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0034" y="1240681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An admin can add product, delete product or update product.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752757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b="1" dirty="0" smtClean="0"/>
              <a:t>Admin Login</a:t>
            </a:r>
            <a:endParaRPr lang="en-IN" sz="2400" dirty="0" smtClean="0"/>
          </a:p>
        </p:txBody>
      </p:sp>
      <p:pic>
        <p:nvPicPr>
          <p:cNvPr id="8" name="Picture 2" descr="G:\CDAC\Project\SRS\Website Screenshots\Edit_Delete Produ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358246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</TotalTime>
  <Words>312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   INSTITUTE FOR ADVANCED COMPUTING AND SOFTWARE DEVELOPMENT AKURDI, PUNE  PPT On    “ONLINE SHOPPING SYSTEM” E-DAC SEP- 2020  Submitted By: Group No: 99   Name: Vivek Narnolia  Roll Number: 2211 </vt:lpstr>
      <vt:lpstr>Followings are the Features of the Online Shopping System.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FOR ADVANCED COMPUTING AND SOFTWARE DEVELOPMENT AKURDI, PUNE     PPT On              “ONLINE SHOPPING SYSTEM” E-DAC SEP- 2020  Submitted By: Group No: 99      Name: Vivek Narnolia        Roll Number: 2211</dc:title>
  <dc:creator>Vivek Narnolia</dc:creator>
  <cp:lastModifiedBy>Vivek Narnolia</cp:lastModifiedBy>
  <cp:revision>33</cp:revision>
  <dcterms:created xsi:type="dcterms:W3CDTF">2021-03-29T13:12:40Z</dcterms:created>
  <dcterms:modified xsi:type="dcterms:W3CDTF">2021-03-31T09:41:19Z</dcterms:modified>
</cp:coreProperties>
</file>