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4"/>
  </p:notesMasterIdLst>
  <p:handoutMasterIdLst>
    <p:handoutMasterId r:id="rId15"/>
  </p:handoutMasterIdLst>
  <p:sldIdLst>
    <p:sldId id="256" r:id="rId6"/>
    <p:sldId id="266" r:id="rId7"/>
    <p:sldId id="267" r:id="rId8"/>
    <p:sldId id="268" r:id="rId9"/>
    <p:sldId id="269" r:id="rId10"/>
    <p:sldId id="270" r:id="rId11"/>
    <p:sldId id="261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880"/>
    <a:srgbClr val="FFDF7D"/>
    <a:srgbClr val="66B3E4"/>
    <a:srgbClr val="ECECEC"/>
    <a:srgbClr val="7FA3BF"/>
    <a:srgbClr val="595959"/>
    <a:srgbClr val="F9F0E0"/>
    <a:srgbClr val="F2F7FA"/>
    <a:srgbClr val="E7E2CA"/>
    <a:srgbClr val="E1EB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C412D67-2B4E-9F55-6EDC-F2256BD021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668C3D-E520-C942-CFB7-27E263C06F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296E7-6EEA-4CEF-8F27-97AAB1939405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EDE418-482A-7A43-F10A-2705951C15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3D5FD8-B708-FF93-D8FD-7A2F3AD618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8EA95-EEDE-466E-B94C-8B572EEF9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948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295B4E-C424-4500-813D-546EE5A58330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680A4-2B6F-4578-A3BF-195B3D55EE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511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0EA10B1E-4FA2-D72F-F444-DB648FFEBB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2" t="1147" b="4270"/>
          <a:stretch/>
        </p:blipFill>
        <p:spPr>
          <a:xfrm>
            <a:off x="-28124" y="0"/>
            <a:ext cx="12220123" cy="685800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F6931615-3EFD-406D-8CAB-500F498BBC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9891" y="3006522"/>
            <a:ext cx="8937171" cy="1421928"/>
          </a:xfrm>
          <a:noFill/>
        </p:spPr>
        <p:txBody>
          <a:bodyPr wrap="square" rtlCol="0">
            <a:spAutoFit/>
          </a:bodyPr>
          <a:lstStyle>
            <a:lvl1pPr>
              <a:defRPr lang="en-US" sz="4800" b="1" dirty="0">
                <a:solidFill>
                  <a:schemeClr val="bg1"/>
                </a:solidFill>
                <a:latin typeface="Frutiger 45 Light" pitchFamily="2" charset="0"/>
                <a:ea typeface="Frutiger 45 Light" pitchFamily="2" charset="0"/>
                <a:cs typeface="Calibri" panose="020F0502020204030204" pitchFamily="34" charset="0"/>
              </a:defRPr>
            </a:lvl1pPr>
          </a:lstStyle>
          <a:p>
            <a:pPr marL="0"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1413D66-879B-990C-642E-1E1E0D8F30F0}"/>
              </a:ext>
            </a:extLst>
          </p:cNvPr>
          <p:cNvSpPr txBox="1">
            <a:spLocks/>
          </p:cNvSpPr>
          <p:nvPr userDrawn="1"/>
        </p:nvSpPr>
        <p:spPr>
          <a:xfrm>
            <a:off x="1089891" y="4473456"/>
            <a:ext cx="8937171" cy="43858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 dirty="0">
                <a:solidFill>
                  <a:schemeClr val="bg1"/>
                </a:solidFill>
                <a:latin typeface="Frutiger 45 Light" pitchFamily="2" charset="0"/>
                <a:ea typeface="Frutiger 45 Light" pitchFamily="2" charset="0"/>
                <a:cs typeface="Calibri" panose="020F0502020204030204" pitchFamily="34" charset="0"/>
              </a:defRPr>
            </a:lvl1pPr>
          </a:lstStyle>
          <a:p>
            <a:r>
              <a:rPr lang="en-US" sz="2500" dirty="0"/>
              <a:t>Click to edit Master 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EFC81-BEEE-352B-0244-DD36B67B80C9}"/>
              </a:ext>
            </a:extLst>
          </p:cNvPr>
          <p:cNvSpPr txBox="1">
            <a:spLocks/>
          </p:cNvSpPr>
          <p:nvPr userDrawn="1"/>
        </p:nvSpPr>
        <p:spPr>
          <a:xfrm>
            <a:off x="1089890" y="5263013"/>
            <a:ext cx="8937171" cy="58753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 dirty="0">
                <a:solidFill>
                  <a:schemeClr val="bg1"/>
                </a:solidFill>
                <a:latin typeface="Frutiger 45 Light" pitchFamily="2" charset="0"/>
                <a:ea typeface="Frutiger 45 Light" pitchFamily="2" charset="0"/>
                <a:cs typeface="Calibri" panose="020F0502020204030204" pitchFamily="34" charset="0"/>
              </a:defRPr>
            </a:lvl1pPr>
          </a:lstStyle>
          <a:p>
            <a:pPr>
              <a:lnSpc>
                <a:spcPts val="2000"/>
              </a:lnSpc>
            </a:pPr>
            <a:r>
              <a:rPr lang="en-US" sz="1400" b="1" dirty="0"/>
              <a:t>Presenter Name</a:t>
            </a:r>
          </a:p>
          <a:p>
            <a:pPr>
              <a:lnSpc>
                <a:spcPts val="2000"/>
              </a:lnSpc>
            </a:pPr>
            <a:r>
              <a:rPr lang="en-US" sz="1400" b="0" dirty="0"/>
              <a:t>Month, 20XX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A4A541-3236-7C7A-108F-C328E38F39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934" y="323988"/>
            <a:ext cx="2323604" cy="66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85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76CF0EE8-1D27-DB0B-D74F-2627C320CB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3CBCC0C3-A39C-312F-C0F0-B965E11FFDA0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0E2AFA92-4A8A-D692-CB16-A5351C9E57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862"/>
            <a:ext cx="5760164" cy="4106844"/>
          </a:xfrm>
          <a:prstGeom prst="rect">
            <a:avLst/>
          </a:prstGeom>
        </p:spPr>
      </p:pic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773A9ED4-9BDF-42B0-B98D-5F105B1AC11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46042" y="961005"/>
            <a:ext cx="8911647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dirty="0">
                <a:solidFill>
                  <a:srgbClr val="595959"/>
                </a:solidFill>
                <a:latin typeface="+mj-lt"/>
              </a:defRPr>
            </a:lvl1pPr>
          </a:lstStyle>
          <a:p>
            <a:pPr marL="0" lvl="0" indent="0"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B90635A-C270-48A0-A1B0-C1B896E998A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1663792" y="1712849"/>
            <a:ext cx="8864415" cy="3432302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45 Light" pitchFamily="2" charset="0"/>
              </a:defRPr>
            </a:lvl1pPr>
            <a:lvl2pPr marL="114300" indent="-342900">
              <a:buFont typeface="Wingdings" pitchFamily="2" charset="2"/>
              <a:buChar char="§"/>
              <a:defRPr sz="2000">
                <a:solidFill>
                  <a:srgbClr val="595959"/>
                </a:solidFill>
                <a:latin typeface="Frutiger 45 Light" pitchFamily="2" charset="0"/>
              </a:defRPr>
            </a:lvl2pPr>
            <a:lvl3pPr marL="1085850" indent="-285750">
              <a:buFont typeface="Wingdings" pitchFamily="2" charset="2"/>
              <a:buChar char="§"/>
              <a:defRPr sz="1800">
                <a:solidFill>
                  <a:srgbClr val="595959"/>
                </a:solidFill>
                <a:latin typeface="Frutiger 45 Light" pitchFamily="2" charset="0"/>
              </a:defRPr>
            </a:lvl3pPr>
            <a:lvl4pPr marL="1600200" indent="-285750">
              <a:buFont typeface="Wingdings" pitchFamily="2" charset="2"/>
              <a:buChar char="§"/>
              <a:defRPr sz="1400">
                <a:solidFill>
                  <a:srgbClr val="595959"/>
                </a:solidFill>
                <a:latin typeface="Frutiger 45 Light" pitchFamily="2" charset="0"/>
              </a:defRPr>
            </a:lvl4pPr>
            <a:lvl5pPr>
              <a:buFont typeface="Wingdings" pitchFamily="2" charset="2"/>
              <a:buChar char="§"/>
              <a:defRPr sz="1400">
                <a:solidFill>
                  <a:srgbClr val="595959"/>
                </a:solidFill>
                <a:latin typeface="Frutiger 45 Light" pitchFamily="2" charset="0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Click to edit Master text styles</a:t>
            </a:r>
          </a:p>
          <a:p>
            <a:pPr marL="228600" lvl="1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Second level</a:t>
            </a:r>
          </a:p>
          <a:p>
            <a:pPr marL="228600" lvl="2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Third level</a:t>
            </a:r>
          </a:p>
          <a:p>
            <a:pPr marL="228600" lvl="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Fourth level</a:t>
            </a:r>
          </a:p>
          <a:p>
            <a:pPr marL="228600" lvl="4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68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15C7D-CC90-4232-9BFD-B2B1B29D3D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1163411"/>
            <a:ext cx="10515600" cy="1325563"/>
          </a:xfrm>
        </p:spPr>
        <p:txBody>
          <a:bodyPr>
            <a:normAutofit/>
          </a:bodyPr>
          <a:lstStyle>
            <a:lvl1pPr>
              <a:defRPr lang="en-US" sz="2800" b="1" kern="1200" dirty="0">
                <a:solidFill>
                  <a:srgbClr val="595959"/>
                </a:solidFill>
                <a:latin typeface="Frutiger 45 Light" pitchFamily="2" charset="0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Headline goes here</a:t>
            </a:r>
            <a:br>
              <a:rPr lang="en-US" dirty="0"/>
            </a:br>
            <a:r>
              <a:rPr lang="en-US" dirty="0"/>
              <a:t>Headline goes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6252767-4743-47D6-B4D1-07FC2385DD2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400" y="2815546"/>
            <a:ext cx="10515600" cy="27432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595959"/>
                </a:solidFill>
                <a:latin typeface="Frutiger 45 Light" pitchFamily="2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11611A3D-47D0-3647-0CCE-0CB7D32E60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11" name="Picture 10" descr="Background pattern&#10;&#10;Description automatically generated">
            <a:extLst>
              <a:ext uri="{FF2B5EF4-FFF2-40B4-BE49-F238E27FC236}">
                <a16:creationId xmlns:a16="http://schemas.microsoft.com/office/drawing/2014/main" id="{763F4705-5885-9139-7C1E-5E2F720F77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9314451A-6C5B-D5A1-9DD9-55A1359B67FC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5515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64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5CDA55D2-453F-4E7D-AF30-1542DF26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2" y="457200"/>
            <a:ext cx="4293054" cy="16002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1469E54-C50A-4DB5-B104-9B9988317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8972" y="2057400"/>
            <a:ext cx="4293054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595959"/>
                </a:solidFill>
                <a:latin typeface="Frutiger 45 Light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E8A5CEA-5F4E-4109-ACB7-808AE0D5B170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5306569" y="2055542"/>
            <a:ext cx="5181599" cy="3813445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45 Light" pitchFamily="2" charset="0"/>
              </a:defRPr>
            </a:lvl1pPr>
            <a:lvl2pPr>
              <a:defRPr sz="2000">
                <a:solidFill>
                  <a:srgbClr val="595959"/>
                </a:solidFill>
                <a:latin typeface="Frutiger 45 Light" pitchFamily="2" charset="0"/>
              </a:defRPr>
            </a:lvl2pPr>
            <a:lvl3pPr>
              <a:defRPr sz="1800">
                <a:solidFill>
                  <a:srgbClr val="595959"/>
                </a:solidFill>
                <a:latin typeface="Frutiger 45 Light" pitchFamily="2" charset="0"/>
              </a:defRPr>
            </a:lvl3pPr>
            <a:lvl4pPr>
              <a:defRPr sz="1400">
                <a:solidFill>
                  <a:srgbClr val="595959"/>
                </a:solidFill>
                <a:latin typeface="Frutiger 45 Light" pitchFamily="2" charset="0"/>
              </a:defRPr>
            </a:lvl4pPr>
            <a:lvl5pPr>
              <a:defRPr sz="1400">
                <a:solidFill>
                  <a:srgbClr val="595959"/>
                </a:solidFill>
                <a:latin typeface="Frutiger 45 Light" pitchFamily="2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7916254B-43C5-9C82-7FF6-BC881992F7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32BAEA48-FEC5-7F2A-1732-CFFB91C99D61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795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AB7F8B00-12EF-4751-A034-D733BB7D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2" y="457200"/>
            <a:ext cx="4293054" cy="16002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A5B0E1B6-489C-4643-9FE5-9D4A936A7B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/>
          <a:lstStyle>
            <a:lvl1pPr marL="0" indent="0">
              <a:buNone/>
              <a:defRPr sz="3200">
                <a:solidFill>
                  <a:srgbClr val="595959"/>
                </a:solidFill>
                <a:latin typeface="Frutiger 45 Light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A70DA0CC-8337-43E8-B632-01AC9639E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8972" y="2057400"/>
            <a:ext cx="4293054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595959"/>
                </a:solidFill>
                <a:latin typeface="Frutiger 45 Light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B70154DA-9096-81F4-B455-E3499A1BD4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3" name="Marcador de número de diapositiva 5">
            <a:extLst>
              <a:ext uri="{FF2B5EF4-FFF2-40B4-BE49-F238E27FC236}">
                <a16:creationId xmlns:a16="http://schemas.microsoft.com/office/drawing/2014/main" id="{3D440A3F-6F49-A806-CA5F-776CACB1FDFB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885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1379A390-F031-B6A4-9699-D7473C203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BA5E112F-F5E3-1239-9356-9397EE4D0862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726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63948A3-32FA-5533-16DA-635E26595B61}"/>
              </a:ext>
            </a:extLst>
          </p:cNvPr>
          <p:cNvSpPr/>
          <p:nvPr userDrawn="1"/>
        </p:nvSpPr>
        <p:spPr>
          <a:xfrm flipV="1">
            <a:off x="3351682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47ABFF-7AC4-BAD1-41A4-E1FE5B8092EF}"/>
              </a:ext>
            </a:extLst>
          </p:cNvPr>
          <p:cNvSpPr/>
          <p:nvPr userDrawn="1"/>
        </p:nvSpPr>
        <p:spPr>
          <a:xfrm flipV="1">
            <a:off x="533272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963FEE-DF85-5D77-1E01-49124A2CEAF5}"/>
              </a:ext>
            </a:extLst>
          </p:cNvPr>
          <p:cNvSpPr/>
          <p:nvPr userDrawn="1"/>
        </p:nvSpPr>
        <p:spPr>
          <a:xfrm flipV="1">
            <a:off x="6170092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653896-D7CD-93EE-8417-E2C2E847A910}"/>
              </a:ext>
            </a:extLst>
          </p:cNvPr>
          <p:cNvSpPr/>
          <p:nvPr userDrawn="1"/>
        </p:nvSpPr>
        <p:spPr>
          <a:xfrm flipV="1">
            <a:off x="8988503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</a:endParaRP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12ACBE6E-5DAE-5B6C-1E92-11C9C662339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61829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15DCB66B-4DA5-68F3-EAAE-A7B0A4F3B1D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180239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Picture Placeholder 25">
            <a:extLst>
              <a:ext uri="{FF2B5EF4-FFF2-40B4-BE49-F238E27FC236}">
                <a16:creationId xmlns:a16="http://schemas.microsoft.com/office/drawing/2014/main" id="{416EDE06-9533-67FB-BF24-DF6C76E3E62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998649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690D0B6E-A10C-4C7A-3858-68AF26206F2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817060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7A05C422-6C2D-D524-06F6-FEBC6355E17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4234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45 Light" pitchFamily="2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3B1E9743-4863-A723-9C60-5FC5D3DBEA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52644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45 Light" pitchFamily="2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CD805F55-EF87-C927-683C-402E3B43493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71054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45 Light" pitchFamily="2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9318E5AB-5357-32EC-1C6F-7497D78CAE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089465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45 Light" pitchFamily="2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48394A-EAF3-AA74-A443-B84109539DEE}"/>
              </a:ext>
            </a:extLst>
          </p:cNvPr>
          <p:cNvSpPr/>
          <p:nvPr userDrawn="1"/>
        </p:nvSpPr>
        <p:spPr>
          <a:xfrm>
            <a:off x="1232786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1215128-DC01-82B5-FF95-CD17B9ACB12C}"/>
              </a:ext>
            </a:extLst>
          </p:cNvPr>
          <p:cNvSpPr/>
          <p:nvPr userDrawn="1"/>
        </p:nvSpPr>
        <p:spPr>
          <a:xfrm>
            <a:off x="4051196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0E91DFC-E616-7C47-DF0B-7E06270BF99C}"/>
              </a:ext>
            </a:extLst>
          </p:cNvPr>
          <p:cNvSpPr/>
          <p:nvPr userDrawn="1"/>
        </p:nvSpPr>
        <p:spPr>
          <a:xfrm>
            <a:off x="6869606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A168DF-9E56-0C0D-7485-F28F78F2D2C0}"/>
              </a:ext>
            </a:extLst>
          </p:cNvPr>
          <p:cNvSpPr/>
          <p:nvPr userDrawn="1"/>
        </p:nvSpPr>
        <p:spPr>
          <a:xfrm>
            <a:off x="9688017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FB3665BC-C3D4-CE79-80F3-7F34FA3ECDE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4234" y="3298206"/>
            <a:ext cx="2264685" cy="42556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45 bold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9" name="Text Placeholder 15">
            <a:extLst>
              <a:ext uri="{FF2B5EF4-FFF2-40B4-BE49-F238E27FC236}">
                <a16:creationId xmlns:a16="http://schemas.microsoft.com/office/drawing/2014/main" id="{E06ACF8C-308D-25A7-590F-09AAE35138E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452644" y="3298206"/>
            <a:ext cx="2264685" cy="331936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45 Light" pitchFamily="2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403A7C49-0A7D-6B23-80B7-E91B87827A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71054" y="3298206"/>
            <a:ext cx="2264685" cy="33027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45 Light" pitchFamily="2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9F247137-B811-1C0C-3ECF-8920F2723A0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089465" y="3298206"/>
            <a:ext cx="2264685" cy="33027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45 Light" pitchFamily="2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EE57E6F6-95E1-BB44-5A8A-95D03F02DC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6B00E7C7-88E6-A7F9-7356-C605C6E380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3BA9357F-11E9-B623-DB32-AA16F0336D11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563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6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blur&#10;&#10;Description automatically generated">
            <a:extLst>
              <a:ext uri="{FF2B5EF4-FFF2-40B4-BE49-F238E27FC236}">
                <a16:creationId xmlns:a16="http://schemas.microsoft.com/office/drawing/2014/main" id="{EF438032-1F77-BBEA-C7C7-8ED95C652F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6EEB829-6CD0-4395-A39D-7E253A77EA0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82435" y="2765913"/>
            <a:ext cx="3601189" cy="132617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44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Thank you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A4C7068-0752-FBFE-5D91-4C5EF463A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82435" y="4233333"/>
            <a:ext cx="4293054" cy="664810"/>
          </a:xfrm>
        </p:spPr>
        <p:txBody>
          <a:bodyPr/>
          <a:lstStyle>
            <a:lvl1pPr marL="0" indent="0">
              <a:buNone/>
              <a:defRPr sz="1600">
                <a:solidFill>
                  <a:srgbClr val="595959"/>
                </a:solidFill>
                <a:latin typeface="Frutiger 45 Light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FA6A43-0AD4-BED3-13C7-0AF5B9BB3FF3}"/>
              </a:ext>
            </a:extLst>
          </p:cNvPr>
          <p:cNvSpPr txBox="1"/>
          <p:nvPr userDrawn="1"/>
        </p:nvSpPr>
        <p:spPr>
          <a:xfrm>
            <a:off x="3048000" y="6423303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0" i="0" spc="50" baseline="0" dirty="0" err="1">
                <a:solidFill>
                  <a:srgbClr val="595959"/>
                </a:solidFill>
                <a:effectLst/>
                <a:latin typeface="Frutiger 45 Light" pitchFamily="2" charset="0"/>
              </a:rPr>
              <a:t>LTIMindtree</a:t>
            </a:r>
            <a:r>
              <a:rPr lang="en-US" sz="1000" b="0" i="0" spc="50" baseline="0" dirty="0">
                <a:solidFill>
                  <a:srgbClr val="595959"/>
                </a:solidFill>
                <a:effectLst/>
                <a:latin typeface="Frutiger 45 Light" pitchFamily="2" charset="0"/>
              </a:rPr>
              <a:t> Limited is a subsidiary of Larsen &amp; Toubro Limited</a:t>
            </a:r>
            <a:endParaRPr lang="en-US" sz="1000" b="0" kern="1200" spc="50" baseline="0" dirty="0">
              <a:solidFill>
                <a:srgbClr val="595959"/>
              </a:solidFill>
              <a:latin typeface="Frutiger 45 Light" pitchFamily="2" charset="0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C452BF-B975-E66F-DD59-26D7F104617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41" y="6373111"/>
            <a:ext cx="1369134" cy="38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366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9B01B99F-2CE5-433C-8F7A-483D41C4A9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7D409DF-402A-DD18-BFCE-8888573143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23" name="Marcador de número de diapositiva 5">
            <a:extLst>
              <a:ext uri="{FF2B5EF4-FFF2-40B4-BE49-F238E27FC236}">
                <a16:creationId xmlns:a16="http://schemas.microsoft.com/office/drawing/2014/main" id="{B982187F-CBBE-F09C-0F6F-730E0F0B1244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E5456A7-BE66-D18D-4755-5BE1D37DDEF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3400" y="1822450"/>
            <a:ext cx="11125200" cy="4351338"/>
          </a:xfrm>
        </p:spPr>
        <p:txBody>
          <a:bodyPr>
            <a:normAutofit/>
          </a:bodyPr>
          <a:lstStyle>
            <a:lvl1pPr>
              <a:defRPr lang="en-US" sz="1200" b="1" dirty="0" smtClean="0">
                <a:solidFill>
                  <a:srgbClr val="595959"/>
                </a:solidFill>
                <a:latin typeface="Frutiger 45 Light" pitchFamily="2" charset="0"/>
              </a:defRPr>
            </a:lvl1pPr>
            <a:lvl2pPr>
              <a:defRPr sz="1200">
                <a:solidFill>
                  <a:srgbClr val="595959"/>
                </a:solidFill>
                <a:latin typeface="Frutiger 45 Light" pitchFamily="2" charset="0"/>
              </a:defRPr>
            </a:lvl2pPr>
            <a:lvl3pPr>
              <a:defRPr sz="1200">
                <a:solidFill>
                  <a:srgbClr val="595959"/>
                </a:solidFill>
                <a:latin typeface="Frutiger 45 Light" pitchFamily="2" charset="0"/>
              </a:defRPr>
            </a:lvl3pPr>
            <a:lvl4pPr>
              <a:defRPr sz="1200">
                <a:solidFill>
                  <a:srgbClr val="595959"/>
                </a:solidFill>
                <a:latin typeface="Frutiger 45 Light" pitchFamily="2" charset="0"/>
              </a:defRPr>
            </a:lvl4pPr>
            <a:lvl5pPr>
              <a:defRPr sz="1200">
                <a:solidFill>
                  <a:srgbClr val="595959"/>
                </a:solidFill>
                <a:latin typeface="Frutiger 45 Light" pitchFamily="2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2352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32" userDrawn="1">
          <p15:clr>
            <a:srgbClr val="FBAE40"/>
          </p15:clr>
        </p15:guide>
        <p15:guide id="2" pos="336" userDrawn="1">
          <p15:clr>
            <a:srgbClr val="FBAE40"/>
          </p15:clr>
        </p15:guide>
        <p15:guide id="3" orient="horz" pos="288" userDrawn="1">
          <p15:clr>
            <a:srgbClr val="FBAE40"/>
          </p15:clr>
        </p15:guide>
        <p15:guide id="4" pos="734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F6D7890-7A93-4CCD-A699-B1D9038F32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398" y="1497012"/>
            <a:ext cx="11125199" cy="2978005"/>
          </a:xfrm>
        </p:spPr>
        <p:txBody>
          <a:bodyPr numCol="1"/>
          <a:lstStyle>
            <a:lvl1pPr>
              <a:lnSpc>
                <a:spcPts val="1700"/>
              </a:lnSpc>
              <a:defRPr lang="en-US" sz="2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ts val="1700"/>
              </a:lnSpc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342900">
              <a:lnSpc>
                <a:spcPts val="1700"/>
              </a:lnSpc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8325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+mn-lt"/>
              </a:defRPr>
            </a:lvl4pPr>
            <a:lvl5pPr marL="914400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D4C9993D-5B34-D7A9-0B1C-5708E2ECAE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438F9EE4-1525-DA32-B6BF-F9D4E4DA0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E9EC46A4-50CA-5032-642E-472F2C66E949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865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F6D7890-7A93-4CCD-A699-B1D9038F32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398" y="1497012"/>
            <a:ext cx="11125199" cy="2978005"/>
          </a:xfrm>
        </p:spPr>
        <p:txBody>
          <a:bodyPr numCol="2">
            <a:normAutofit/>
          </a:bodyPr>
          <a:lstStyle>
            <a:lvl1pPr>
              <a:lnSpc>
                <a:spcPts val="1700"/>
              </a:lnSpc>
              <a:defRPr lang="en-US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342900"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8325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+mn-lt"/>
              </a:defRPr>
            </a:lvl4pPr>
            <a:lvl5pPr marL="914400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D4C9993D-5B34-D7A9-0B1C-5708E2ECAE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BAEB0E49-39B0-037C-0357-6C4472DC15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4E4B298F-D75D-0E89-ED3D-DF0CF1A87E27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6571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F6D7890-7A93-4CCD-A699-B1D9038F32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398" y="1497012"/>
            <a:ext cx="11125199" cy="2978005"/>
          </a:xfrm>
        </p:spPr>
        <p:txBody>
          <a:bodyPr numCol="3">
            <a:normAutofit/>
          </a:bodyPr>
          <a:lstStyle>
            <a:lvl1pPr>
              <a:lnSpc>
                <a:spcPts val="1700"/>
              </a:lnSpc>
              <a:defRPr lang="en-US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342900"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8325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+mn-lt"/>
              </a:defRPr>
            </a:lvl4pPr>
            <a:lvl5pPr marL="914400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D4C9993D-5B34-D7A9-0B1C-5708E2ECAE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07F8B13B-8E7C-F321-BF83-177D747B10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4BB16B3F-018F-71E7-B239-96DA6F36DEB4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452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CF55D43F-875F-4E2B-82B9-5EEDDAEA6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8" y="989299"/>
            <a:ext cx="8610601" cy="2852737"/>
          </a:xfrm>
        </p:spPr>
        <p:txBody>
          <a:bodyPr anchor="b">
            <a:normAutofit/>
          </a:bodyPr>
          <a:lstStyle>
            <a:lvl1pPr>
              <a:defRPr lang="en-US" sz="4400" b="1" kern="1200" dirty="0">
                <a:solidFill>
                  <a:srgbClr val="595959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18B4745-7445-43DB-B108-3CDCB28A7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398" y="3869024"/>
            <a:ext cx="8610602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595959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A424433-CA37-48A1-EF7E-E44DEC8944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10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7B593DD1-E696-84F5-997E-395CB4B340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18" name="Marcador de número de diapositiva 5">
            <a:extLst>
              <a:ext uri="{FF2B5EF4-FFF2-40B4-BE49-F238E27FC236}">
                <a16:creationId xmlns:a16="http://schemas.microsoft.com/office/drawing/2014/main" id="{179C2830-1743-9FEA-4F66-BCE7925B9DB5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886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A6A7051-5A82-D471-602E-39E158F6B1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" y="0"/>
            <a:ext cx="12181172" cy="6858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81628252-EFFE-45BA-BB6B-80B43271D7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93242" y="1508588"/>
            <a:ext cx="5864980" cy="2852737"/>
          </a:xfrm>
        </p:spPr>
        <p:txBody>
          <a:bodyPr anchor="b">
            <a:normAutofit/>
          </a:bodyPr>
          <a:lstStyle>
            <a:lvl1pPr>
              <a:defRPr lang="en-US" sz="4400" b="1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4994D909-A7BC-465C-8A9B-65471E73F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3242" y="4388313"/>
            <a:ext cx="586498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921F3B-DFDD-3880-4A59-92315D909E94}"/>
              </a:ext>
            </a:extLst>
          </p:cNvPr>
          <p:cNvSpPr txBox="1"/>
          <p:nvPr userDrawn="1"/>
        </p:nvSpPr>
        <p:spPr>
          <a:xfrm>
            <a:off x="3048000" y="6425185"/>
            <a:ext cx="6096000" cy="248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chemeClr val="bg2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©</a:t>
            </a:r>
            <a:r>
              <a:rPr lang="en-US" sz="1000" dirty="0" err="1">
                <a:solidFill>
                  <a:schemeClr val="bg2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LTIMindtree</a:t>
            </a:r>
            <a:r>
              <a:rPr lang="en-US" sz="1000" dirty="0">
                <a:solidFill>
                  <a:schemeClr val="bg2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 | Privileged and Confidential 2022</a:t>
            </a:r>
            <a:endParaRPr lang="en-IN" sz="1000" dirty="0">
              <a:solidFill>
                <a:schemeClr val="bg2"/>
              </a:solidFill>
              <a:effectLst/>
              <a:latin typeface="Frutiger LT Pro 45 Light" panose="020B0403030504020204" pitchFamily="34" charset="77"/>
              <a:ea typeface="Frutiger LT Pro 45 Light" panose="020B0403030504020204" pitchFamily="34" charset="77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27DD45-CE2E-85E8-642D-93DED37DD35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 bright="100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41" y="6373111"/>
            <a:ext cx="1369134" cy="38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228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DD9C106-CE49-4F1B-A6DE-3C9818CAFB5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3399" y="1655302"/>
            <a:ext cx="5486399" cy="4351338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45 Light" pitchFamily="2" charset="0"/>
              </a:defRPr>
            </a:lvl1pPr>
            <a:lvl2pPr>
              <a:defRPr sz="2000">
                <a:solidFill>
                  <a:srgbClr val="595959"/>
                </a:solidFill>
                <a:latin typeface="Frutiger 45 Light" pitchFamily="2" charset="0"/>
              </a:defRPr>
            </a:lvl2pPr>
            <a:lvl3pPr>
              <a:defRPr sz="1800">
                <a:solidFill>
                  <a:srgbClr val="595959"/>
                </a:solidFill>
                <a:latin typeface="Frutiger 45 Light" pitchFamily="2" charset="0"/>
              </a:defRPr>
            </a:lvl3pPr>
            <a:lvl4pPr>
              <a:defRPr sz="1400">
                <a:solidFill>
                  <a:srgbClr val="595959"/>
                </a:solidFill>
                <a:latin typeface="Frutiger 45 Light" pitchFamily="2" charset="0"/>
              </a:defRPr>
            </a:lvl4pPr>
            <a:lvl5pPr>
              <a:defRPr sz="1400">
                <a:solidFill>
                  <a:srgbClr val="595959"/>
                </a:solidFill>
                <a:latin typeface="Frutiger 45 Light" pitchFamily="2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E8BB916-CDFC-439C-B0EF-513AE7B06ACB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172201" y="1655302"/>
            <a:ext cx="5486398" cy="4351338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45 Light" pitchFamily="2" charset="0"/>
              </a:defRPr>
            </a:lvl1pPr>
            <a:lvl2pPr>
              <a:defRPr sz="2000">
                <a:solidFill>
                  <a:srgbClr val="595959"/>
                </a:solidFill>
                <a:latin typeface="Frutiger 45 Light" pitchFamily="2" charset="0"/>
              </a:defRPr>
            </a:lvl2pPr>
            <a:lvl3pPr>
              <a:defRPr sz="1800">
                <a:solidFill>
                  <a:srgbClr val="595959"/>
                </a:solidFill>
                <a:latin typeface="Frutiger 45 Light" pitchFamily="2" charset="0"/>
              </a:defRPr>
            </a:lvl3pPr>
            <a:lvl4pPr>
              <a:defRPr sz="1400">
                <a:solidFill>
                  <a:srgbClr val="595959"/>
                </a:solidFill>
                <a:latin typeface="Frutiger 45 Light" pitchFamily="2" charset="0"/>
              </a:defRPr>
            </a:lvl4pPr>
            <a:lvl5pPr>
              <a:defRPr sz="1400">
                <a:solidFill>
                  <a:srgbClr val="595959"/>
                </a:solidFill>
                <a:latin typeface="Frutiger 45 Light" pitchFamily="2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78651CBE-E342-762C-71AB-7A346C0BD1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0D37EA21-4965-A1A5-EFE5-F1DB9D9A98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11" name="Marcador de número de diapositiva 5">
            <a:extLst>
              <a:ext uri="{FF2B5EF4-FFF2-40B4-BE49-F238E27FC236}">
                <a16:creationId xmlns:a16="http://schemas.microsoft.com/office/drawing/2014/main" id="{CACE2F8E-F80A-F347-8E9C-243A79D7388E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27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04641-62E4-4217-A4FB-1461DCB34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399" y="1436914"/>
            <a:ext cx="5533119" cy="1068161"/>
          </a:xfrm>
        </p:spPr>
        <p:txBody>
          <a:bodyPr anchor="b">
            <a:noAutofit/>
          </a:bodyPr>
          <a:lstStyle>
            <a:lvl1pPr marL="0" indent="0">
              <a:buNone/>
              <a:defRPr lang="en-US" sz="2400" b="1" kern="1200" dirty="0">
                <a:solidFill>
                  <a:srgbClr val="595959"/>
                </a:solidFill>
                <a:latin typeface="+mj-lt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BF8DFE-7699-41E5-ACEB-81719A7EB9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1141" y="1436914"/>
            <a:ext cx="5417458" cy="1068161"/>
          </a:xfrm>
        </p:spPr>
        <p:txBody>
          <a:bodyPr anchor="b">
            <a:noAutofit/>
          </a:bodyPr>
          <a:lstStyle>
            <a:lvl1pPr marL="0" indent="0">
              <a:buNone/>
              <a:defRPr lang="en-US" sz="2400" b="1" kern="1200" dirty="0">
                <a:solidFill>
                  <a:srgbClr val="595959"/>
                </a:solidFill>
                <a:latin typeface="+mj-lt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54FF91B-5FE4-409D-BA7F-37376CD5E4A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3399" y="2651506"/>
            <a:ext cx="5533119" cy="3432302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45 Light" pitchFamily="2" charset="0"/>
              </a:defRPr>
            </a:lvl1pPr>
            <a:lvl2pPr>
              <a:defRPr sz="2000">
                <a:solidFill>
                  <a:srgbClr val="595959"/>
                </a:solidFill>
                <a:latin typeface="Frutiger 45 Light" pitchFamily="2" charset="0"/>
              </a:defRPr>
            </a:lvl2pPr>
            <a:lvl3pPr>
              <a:defRPr sz="1800">
                <a:solidFill>
                  <a:srgbClr val="595959"/>
                </a:solidFill>
                <a:latin typeface="Frutiger 45 Light" pitchFamily="2" charset="0"/>
              </a:defRPr>
            </a:lvl3pPr>
            <a:lvl4pPr>
              <a:defRPr sz="1400">
                <a:solidFill>
                  <a:srgbClr val="595959"/>
                </a:solidFill>
                <a:latin typeface="Frutiger 45 Light" pitchFamily="2" charset="0"/>
              </a:defRPr>
            </a:lvl4pPr>
            <a:lvl5pPr>
              <a:defRPr sz="1400">
                <a:solidFill>
                  <a:srgbClr val="595959"/>
                </a:solidFill>
                <a:latin typeface="Frutiger 45 Light" pitchFamily="2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FDB344D-832A-4E14-93A2-EF0879A2EDA0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241141" y="2663457"/>
            <a:ext cx="5417458" cy="3432302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45 Light" pitchFamily="2" charset="0"/>
              </a:defRPr>
            </a:lvl1pPr>
            <a:lvl2pPr>
              <a:defRPr sz="2000">
                <a:solidFill>
                  <a:srgbClr val="595959"/>
                </a:solidFill>
                <a:latin typeface="Frutiger 45 Light" pitchFamily="2" charset="0"/>
              </a:defRPr>
            </a:lvl2pPr>
            <a:lvl3pPr>
              <a:defRPr sz="1800">
                <a:solidFill>
                  <a:srgbClr val="595959"/>
                </a:solidFill>
                <a:latin typeface="Frutiger 45 Light" pitchFamily="2" charset="0"/>
              </a:defRPr>
            </a:lvl3pPr>
            <a:lvl4pPr>
              <a:defRPr sz="1400">
                <a:solidFill>
                  <a:srgbClr val="595959"/>
                </a:solidFill>
                <a:latin typeface="Frutiger 45 Light" pitchFamily="2" charset="0"/>
              </a:defRPr>
            </a:lvl4pPr>
            <a:lvl5pPr>
              <a:defRPr sz="1400">
                <a:solidFill>
                  <a:srgbClr val="595959"/>
                </a:solidFill>
                <a:latin typeface="Frutiger 45 Light" pitchFamily="2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EF8A07F5-F0F3-56A0-B462-8A048CE694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10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4DD8A8A8-2642-F3FA-DCC7-296A6B23D3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14" name="Marcador de número de diapositiva 5">
            <a:extLst>
              <a:ext uri="{FF2B5EF4-FFF2-40B4-BE49-F238E27FC236}">
                <a16:creationId xmlns:a16="http://schemas.microsoft.com/office/drawing/2014/main" id="{0A8FC8DD-D1CD-B223-1096-CE2AAC973F80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920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03685D-D505-42E6-B2A3-1B26BC793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365125"/>
            <a:ext cx="108857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0300D-8B9D-444F-97B8-8F7D7E3A3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086" y="1825625"/>
            <a:ext cx="108857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EDB723-1905-4E83-9D47-D0B5CFAA7945}"/>
              </a:ext>
            </a:extLst>
          </p:cNvPr>
          <p:cNvSpPr txBox="1"/>
          <p:nvPr userDrawn="1"/>
        </p:nvSpPr>
        <p:spPr>
          <a:xfrm>
            <a:off x="3048000" y="6425185"/>
            <a:ext cx="6096000" cy="248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97A0A4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©</a:t>
            </a:r>
            <a:r>
              <a:rPr lang="en-US" sz="1000" dirty="0" err="1">
                <a:solidFill>
                  <a:srgbClr val="97A0A4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LTIMindtree</a:t>
            </a:r>
            <a:r>
              <a:rPr lang="en-US" sz="1000" dirty="0">
                <a:solidFill>
                  <a:srgbClr val="97A0A4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 | Privileged and Confidential 2022</a:t>
            </a:r>
            <a:endParaRPr lang="en-IN" sz="1000" dirty="0">
              <a:solidFill>
                <a:srgbClr val="595959"/>
              </a:solidFill>
              <a:effectLst/>
              <a:latin typeface="Frutiger LT Pro 45 Light" panose="020B0403030504020204" pitchFamily="34" charset="77"/>
              <a:ea typeface="Frutiger LT Pro 45 Light" panose="020B0403030504020204" pitchFamily="34" charset="77"/>
              <a:cs typeface="Calibri" panose="020F050202020403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04E6E1E-7055-8D1B-4C37-9DCF88F2180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 Box 1073742684">
            <a:extLst>
              <a:ext uri="{FF2B5EF4-FFF2-40B4-BE49-F238E27FC236}">
                <a16:creationId xmlns:a16="http://schemas.microsoft.com/office/drawing/2014/main" id="{CB09C83E-2E41-0B4B-7535-36A14EDE4624}"/>
              </a:ext>
            </a:extLst>
          </p:cNvPr>
          <p:cNvSpPr txBox="1"/>
          <p:nvPr userDrawn="1"/>
        </p:nvSpPr>
        <p:spPr>
          <a:xfrm>
            <a:off x="4620260" y="3278188"/>
            <a:ext cx="2951480" cy="3016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000" dirty="0">
              <a:solidFill>
                <a:srgbClr val="595959"/>
              </a:solidFill>
              <a:effectLst/>
              <a:latin typeface="Frutiger LT Pro 45 Light" panose="020B0403030504020204" pitchFamily="34" charset="77"/>
              <a:ea typeface="Frutiger LT Pro 45 Light" panose="020B0403030504020204" pitchFamily="34" charset="77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0561BA-C7F5-9336-C8B6-9C52C6E480B1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41" y="6373111"/>
            <a:ext cx="1369134" cy="38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23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1" r:id="rId3"/>
    <p:sldLayoutId id="2147483666" r:id="rId4"/>
    <p:sldLayoutId id="2147483665" r:id="rId5"/>
    <p:sldLayoutId id="2147483651" r:id="rId6"/>
    <p:sldLayoutId id="2147483660" r:id="rId7"/>
    <p:sldLayoutId id="2147483652" r:id="rId8"/>
    <p:sldLayoutId id="2147483653" r:id="rId9"/>
    <p:sldLayoutId id="2147483654" r:id="rId10"/>
    <p:sldLayoutId id="2147483658" r:id="rId11"/>
    <p:sldLayoutId id="2147483656" r:id="rId12"/>
    <p:sldLayoutId id="2147483657" r:id="rId13"/>
    <p:sldLayoutId id="2147483664" r:id="rId14"/>
    <p:sldLayoutId id="2147483663" r:id="rId15"/>
    <p:sldLayoutId id="214748365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9E82882D-F3C1-4C31-B151-9404831365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Frutiger LT Pro 55 Roman" panose="020B0602020204020204"/>
              </a:rPr>
              <a:t>Click to edit </a:t>
            </a:r>
            <a:br>
              <a:rPr lang="en-US" dirty="0">
                <a:latin typeface="Frutiger LT Pro 55 Roman" panose="020B0602020204020204"/>
              </a:rPr>
            </a:br>
            <a:r>
              <a:rPr lang="en-US" dirty="0">
                <a:latin typeface="Frutiger LT Pro 55 Roman" panose="020B0602020204020204"/>
              </a:rPr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37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9E82882D-F3C1-4C31-B151-9404831365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Frutiger LT Pro 55 Roman" panose="020B0602020204020204"/>
              </a:rPr>
              <a:t>Click to edit </a:t>
            </a:r>
            <a:br>
              <a:rPr lang="en-US" dirty="0">
                <a:latin typeface="Frutiger LT Pro 55 Roman" panose="020B0602020204020204"/>
              </a:rPr>
            </a:br>
            <a:r>
              <a:rPr lang="en-US" dirty="0">
                <a:latin typeface="Frutiger LT Pro 55 Roman" panose="020B0602020204020204"/>
              </a:rPr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3744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9E82882D-F3C1-4C31-B151-9404831365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Frutiger LT Pro 55 Roman" panose="020B0602020204020204"/>
              </a:rPr>
              <a:t>Click to edit </a:t>
            </a:r>
            <a:br>
              <a:rPr lang="en-US" dirty="0">
                <a:latin typeface="Frutiger LT Pro 55 Roman" panose="020B0602020204020204"/>
              </a:rPr>
            </a:br>
            <a:r>
              <a:rPr lang="en-US" dirty="0">
                <a:latin typeface="Frutiger LT Pro 55 Roman" panose="020B0602020204020204"/>
              </a:rPr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5825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9E82882D-F3C1-4C31-B151-9404831365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Frutiger LT Pro 55 Roman" panose="020B0602020204020204"/>
              </a:rPr>
              <a:t>Click to edit </a:t>
            </a:r>
            <a:br>
              <a:rPr lang="en-US" dirty="0">
                <a:latin typeface="Frutiger LT Pro 55 Roman" panose="020B0602020204020204"/>
              </a:rPr>
            </a:br>
            <a:r>
              <a:rPr lang="en-US" dirty="0">
                <a:latin typeface="Frutiger LT Pro 55 Roman" panose="020B0602020204020204"/>
              </a:rPr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96806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9E82882D-F3C1-4C31-B151-9404831365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Frutiger LT Pro 55 Roman" panose="020B0602020204020204"/>
              </a:rPr>
              <a:t>Click to edit </a:t>
            </a:r>
            <a:br>
              <a:rPr lang="en-US" dirty="0">
                <a:latin typeface="Frutiger LT Pro 55 Roman" panose="020B0602020204020204"/>
              </a:rPr>
            </a:br>
            <a:r>
              <a:rPr lang="en-US" dirty="0">
                <a:latin typeface="Frutiger LT Pro 55 Roman" panose="020B0602020204020204"/>
              </a:rPr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16920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9E82882D-F3C1-4C31-B151-9404831365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Frutiger LT Pro 55 Roman" panose="020B0602020204020204"/>
              </a:rPr>
              <a:t>Click to edit </a:t>
            </a:r>
            <a:br>
              <a:rPr lang="en-US" dirty="0">
                <a:latin typeface="Frutiger LT Pro 55 Roman" panose="020B0602020204020204"/>
              </a:rPr>
            </a:br>
            <a:r>
              <a:rPr lang="en-US" dirty="0">
                <a:latin typeface="Frutiger LT Pro 55 Roman" panose="020B0602020204020204"/>
              </a:rPr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6506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E6B89C3-CC6E-4DF3-DE3C-A55F093A5720}"/>
              </a:ext>
            </a:extLst>
          </p:cNvPr>
          <p:cNvSpPr txBox="1"/>
          <p:nvPr/>
        </p:nvSpPr>
        <p:spPr>
          <a:xfrm>
            <a:off x="207820" y="43061"/>
            <a:ext cx="1706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Workflow</a:t>
            </a:r>
            <a:r>
              <a:rPr lang="en-IN" dirty="0"/>
              <a:t>:</a:t>
            </a:r>
          </a:p>
        </p:txBody>
      </p:sp>
      <p:pic>
        <p:nvPicPr>
          <p:cNvPr id="17" name="Picture 1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70D7EFA-E465-B4D0-D79E-07BAAB7CB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94" y="619571"/>
            <a:ext cx="1006699" cy="1006699"/>
          </a:xfrm>
          <a:prstGeom prst="rect">
            <a:avLst/>
          </a:prstGeom>
        </p:spPr>
      </p:pic>
      <p:pic>
        <p:nvPicPr>
          <p:cNvPr id="19" name="Picture 18" descr="A black cat in a circle&#10;&#10;Description automatically generated">
            <a:extLst>
              <a:ext uri="{FF2B5EF4-FFF2-40B4-BE49-F238E27FC236}">
                <a16:creationId xmlns:a16="http://schemas.microsoft.com/office/drawing/2014/main" id="{B7650F30-8C74-B3FF-1514-CC2BE5D336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102" y="933061"/>
            <a:ext cx="599856" cy="609610"/>
          </a:xfrm>
          <a:prstGeom prst="rect">
            <a:avLst/>
          </a:prstGeom>
        </p:spPr>
      </p:pic>
      <p:pic>
        <p:nvPicPr>
          <p:cNvPr id="1026" name="Picture 2" descr="GitHub Logotype">
            <a:extLst>
              <a:ext uri="{FF2B5EF4-FFF2-40B4-BE49-F238E27FC236}">
                <a16:creationId xmlns:a16="http://schemas.microsoft.com/office/drawing/2014/main" id="{18EBF490-4D4D-7B45-8751-DFF42928E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722" y="1108485"/>
            <a:ext cx="974629" cy="25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A66FF20-8CB4-0AC5-8707-39327BE40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02" y="1682892"/>
            <a:ext cx="1074406" cy="148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3BB9569-5CC2-6328-1BBA-76D7CB604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453" y="203458"/>
            <a:ext cx="1357657" cy="967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1849987-DC17-0AD2-714A-B0C913424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1198" y="2145348"/>
            <a:ext cx="2210762" cy="55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AutoShape 10" descr="Download Amazon Web Services (AWS) Logo in SVG Vector or PNG File Format -  Logo.wine">
            <a:extLst>
              <a:ext uri="{FF2B5EF4-FFF2-40B4-BE49-F238E27FC236}">
                <a16:creationId xmlns:a16="http://schemas.microsoft.com/office/drawing/2014/main" id="{C7AB1598-F3B2-AA66-9FD7-0332F12BAD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BAF14921-2295-E9FA-A600-656FA6177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223" y="5230458"/>
            <a:ext cx="1325561" cy="79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Kubernetes Logo and symbol, meaning, history, PNG, brand">
            <a:extLst>
              <a:ext uri="{FF2B5EF4-FFF2-40B4-BE49-F238E27FC236}">
                <a16:creationId xmlns:a16="http://schemas.microsoft.com/office/drawing/2014/main" id="{8760782C-85D8-A7E1-0BA5-941DFB224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806" y="5103556"/>
            <a:ext cx="2119431" cy="1192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4DC7CEA-BC0A-731F-884C-1F01E60E87C7}"/>
              </a:ext>
            </a:extLst>
          </p:cNvPr>
          <p:cNvSpPr txBox="1"/>
          <p:nvPr/>
        </p:nvSpPr>
        <p:spPr>
          <a:xfrm>
            <a:off x="294640" y="1666241"/>
            <a:ext cx="1799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tx2"/>
                </a:solidFill>
                <a:latin typeface="Abadi" panose="020B0604020104020204" pitchFamily="34" charset="0"/>
              </a:rPr>
              <a:t>Developer machine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6FA618E-863E-12B8-D7F5-A200EE721C81}"/>
              </a:ext>
            </a:extLst>
          </p:cNvPr>
          <p:cNvSpPr/>
          <p:nvPr/>
        </p:nvSpPr>
        <p:spPr>
          <a:xfrm>
            <a:off x="207820" y="592666"/>
            <a:ext cx="1579845" cy="135057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37E9181-82FB-89CD-87D4-A888C013BD6C}"/>
              </a:ext>
            </a:extLst>
          </p:cNvPr>
          <p:cNvSpPr/>
          <p:nvPr/>
        </p:nvSpPr>
        <p:spPr>
          <a:xfrm>
            <a:off x="3020113" y="647902"/>
            <a:ext cx="1799405" cy="123684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B654F54-4D21-3248-4B61-F7014C0FD87E}"/>
              </a:ext>
            </a:extLst>
          </p:cNvPr>
          <p:cNvSpPr txBox="1"/>
          <p:nvPr/>
        </p:nvSpPr>
        <p:spPr>
          <a:xfrm>
            <a:off x="3407030" y="1551501"/>
            <a:ext cx="123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tx2"/>
                </a:solidFill>
              </a:rPr>
              <a:t>GitHub se</a:t>
            </a:r>
            <a:r>
              <a:rPr lang="en-IN" sz="1200" b="1" dirty="0">
                <a:solidFill>
                  <a:schemeClr val="tx2"/>
                </a:solidFill>
                <a:latin typeface="Abadi" panose="020B0604020104020204" pitchFamily="34" charset="0"/>
              </a:rPr>
              <a:t>r</a:t>
            </a:r>
            <a:r>
              <a:rPr lang="en-IN" sz="1200" b="1" dirty="0">
                <a:solidFill>
                  <a:schemeClr val="tx2"/>
                </a:solidFill>
              </a:rPr>
              <a:t>ver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8E274B9-36EA-AB97-F43E-785DDD72B66E}"/>
              </a:ext>
            </a:extLst>
          </p:cNvPr>
          <p:cNvSpPr/>
          <p:nvPr/>
        </p:nvSpPr>
        <p:spPr>
          <a:xfrm>
            <a:off x="5943600" y="1651727"/>
            <a:ext cx="1579845" cy="172485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47841BB-B4CD-4C4D-E2C1-980527BE3484}"/>
              </a:ext>
            </a:extLst>
          </p:cNvPr>
          <p:cNvSpPr/>
          <p:nvPr/>
        </p:nvSpPr>
        <p:spPr>
          <a:xfrm>
            <a:off x="8795251" y="159348"/>
            <a:ext cx="1799405" cy="123684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6328DFB-686F-9911-D966-E0304103F502}"/>
              </a:ext>
            </a:extLst>
          </p:cNvPr>
          <p:cNvSpPr txBox="1"/>
          <p:nvPr/>
        </p:nvSpPr>
        <p:spPr>
          <a:xfrm>
            <a:off x="1785734" y="709149"/>
            <a:ext cx="1289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solidFill>
                  <a:schemeClr val="tx2"/>
                </a:solidFill>
              </a:rPr>
              <a:t>Using ssh key for </a:t>
            </a:r>
          </a:p>
          <a:p>
            <a:r>
              <a:rPr lang="en-IN" sz="1200" b="1" dirty="0">
                <a:solidFill>
                  <a:schemeClr val="tx2"/>
                </a:solidFill>
              </a:rPr>
              <a:t>authentication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69BCD17-31CD-0464-B2D5-8398545BC1AA}"/>
              </a:ext>
            </a:extLst>
          </p:cNvPr>
          <p:cNvSpPr txBox="1"/>
          <p:nvPr/>
        </p:nvSpPr>
        <p:spPr>
          <a:xfrm>
            <a:off x="1793481" y="1391757"/>
            <a:ext cx="1338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solidFill>
                  <a:schemeClr val="tx2"/>
                </a:solidFill>
              </a:rPr>
              <a:t>Add, Commit and </a:t>
            </a:r>
          </a:p>
          <a:p>
            <a:r>
              <a:rPr lang="en-IN" sz="1200" b="1" dirty="0">
                <a:solidFill>
                  <a:schemeClr val="tx2"/>
                </a:solidFill>
              </a:rPr>
              <a:t>push code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5686012-B06C-E329-106B-A3E20222A900}"/>
              </a:ext>
            </a:extLst>
          </p:cNvPr>
          <p:cNvSpPr txBox="1"/>
          <p:nvPr/>
        </p:nvSpPr>
        <p:spPr>
          <a:xfrm>
            <a:off x="6249595" y="3099579"/>
            <a:ext cx="1022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solidFill>
                  <a:schemeClr val="tx2"/>
                </a:solidFill>
              </a:rPr>
              <a:t>Jenkin server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9BF6C32-BB9A-B431-E19B-3785D97CB0CD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>
            <a:off x="4819518" y="1266324"/>
            <a:ext cx="1124082" cy="1247829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5A0C9B0-EBD6-BE79-B286-F9380FE6BFBF}"/>
              </a:ext>
            </a:extLst>
          </p:cNvPr>
          <p:cNvCxnSpPr>
            <a:stCxn id="32" idx="3"/>
            <a:endCxn id="33" idx="1"/>
          </p:cNvCxnSpPr>
          <p:nvPr/>
        </p:nvCxnSpPr>
        <p:spPr>
          <a:xfrm flipV="1">
            <a:off x="1787665" y="1266324"/>
            <a:ext cx="1232448" cy="1629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1616D2E-7641-5D02-3C3F-FA454793CAA9}"/>
              </a:ext>
            </a:extLst>
          </p:cNvPr>
          <p:cNvSpPr txBox="1"/>
          <p:nvPr/>
        </p:nvSpPr>
        <p:spPr>
          <a:xfrm rot="2825640">
            <a:off x="4873221" y="1384434"/>
            <a:ext cx="1170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solidFill>
                  <a:schemeClr val="tx2"/>
                </a:solidFill>
                <a:latin typeface="Abadi" panose="020B0604020104020204" pitchFamily="34" charset="0"/>
              </a:rPr>
              <a:t>Pull code using</a:t>
            </a:r>
          </a:p>
          <a:p>
            <a:r>
              <a:rPr lang="en-IN" sz="1200" b="1" dirty="0">
                <a:solidFill>
                  <a:schemeClr val="tx2"/>
                </a:solidFill>
                <a:latin typeface="Abadi" panose="020B0604020104020204" pitchFamily="34" charset="0"/>
              </a:rPr>
              <a:t> webhook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B47D995-8CAE-0E5B-1BFC-D53B44ED45B6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 flipV="1">
            <a:off x="7523445" y="777770"/>
            <a:ext cx="1271806" cy="173638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TextBox 1026">
            <a:extLst>
              <a:ext uri="{FF2B5EF4-FFF2-40B4-BE49-F238E27FC236}">
                <a16:creationId xmlns:a16="http://schemas.microsoft.com/office/drawing/2014/main" id="{BA37E25A-E2F8-B282-608E-4024FA8318E5}"/>
              </a:ext>
            </a:extLst>
          </p:cNvPr>
          <p:cNvSpPr txBox="1"/>
          <p:nvPr/>
        </p:nvSpPr>
        <p:spPr>
          <a:xfrm>
            <a:off x="9171887" y="1090248"/>
            <a:ext cx="1081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solidFill>
                  <a:schemeClr val="tx2"/>
                </a:solidFill>
              </a:rPr>
              <a:t>Tomcat Server</a:t>
            </a:r>
          </a:p>
        </p:txBody>
      </p:sp>
      <p:pic>
        <p:nvPicPr>
          <p:cNvPr id="1044" name="Picture 20">
            <a:extLst>
              <a:ext uri="{FF2B5EF4-FFF2-40B4-BE49-F238E27FC236}">
                <a16:creationId xmlns:a16="http://schemas.microsoft.com/office/drawing/2014/main" id="{A0D5FE9B-C982-04F5-903B-7D9BBEBC3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925" y="368244"/>
            <a:ext cx="963159" cy="29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75EE40D6-2036-1197-9537-5CCDA0073B68}"/>
              </a:ext>
            </a:extLst>
          </p:cNvPr>
          <p:cNvSpPr/>
          <p:nvPr/>
        </p:nvSpPr>
        <p:spPr>
          <a:xfrm>
            <a:off x="5909733" y="77732"/>
            <a:ext cx="1647578" cy="81208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46" name="Picture 22" descr="Java (programming language) - Wikipedia">
            <a:extLst>
              <a:ext uri="{FF2B5EF4-FFF2-40B4-BE49-F238E27FC236}">
                <a16:creationId xmlns:a16="http://schemas.microsoft.com/office/drawing/2014/main" id="{0EBD0D5C-C6FC-DA04-8A82-D6EE9C580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415" y="70408"/>
            <a:ext cx="434929" cy="797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973E94C1-8504-8929-4BFD-E784319CF748}"/>
              </a:ext>
            </a:extLst>
          </p:cNvPr>
          <p:cNvCxnSpPr>
            <a:stCxn id="1033" idx="2"/>
            <a:endCxn id="35" idx="0"/>
          </p:cNvCxnSpPr>
          <p:nvPr/>
        </p:nvCxnSpPr>
        <p:spPr>
          <a:xfrm>
            <a:off x="6733522" y="889820"/>
            <a:ext cx="1" cy="76190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TextBox 1047">
            <a:extLst>
              <a:ext uri="{FF2B5EF4-FFF2-40B4-BE49-F238E27FC236}">
                <a16:creationId xmlns:a16="http://schemas.microsoft.com/office/drawing/2014/main" id="{0ED30775-2108-B504-75AA-7C55880EA876}"/>
              </a:ext>
            </a:extLst>
          </p:cNvPr>
          <p:cNvSpPr txBox="1"/>
          <p:nvPr/>
        </p:nvSpPr>
        <p:spPr>
          <a:xfrm>
            <a:off x="6733522" y="915918"/>
            <a:ext cx="1737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tx2"/>
                </a:solidFill>
                <a:latin typeface="Abadi" panose="020B0604020104020204" pitchFamily="34" charset="0"/>
              </a:rPr>
              <a:t>Maven and java integration</a:t>
            </a:r>
          </a:p>
          <a:p>
            <a:r>
              <a:rPr lang="en-IN" sz="1200" b="1" dirty="0">
                <a:solidFill>
                  <a:schemeClr val="tx2"/>
                </a:solidFill>
                <a:latin typeface="Abadi" panose="020B0604020104020204" pitchFamily="34" charset="0"/>
              </a:rPr>
              <a:t>in Jenkins system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8B57BC9B-902A-DE3E-D0D9-282FAF57BA18}"/>
              </a:ext>
            </a:extLst>
          </p:cNvPr>
          <p:cNvSpPr txBox="1"/>
          <p:nvPr/>
        </p:nvSpPr>
        <p:spPr>
          <a:xfrm>
            <a:off x="10594656" y="85272"/>
            <a:ext cx="14796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tx2"/>
                </a:solidFill>
              </a:rPr>
              <a:t>Integrate developer user credentials, war files and </a:t>
            </a:r>
          </a:p>
          <a:p>
            <a:r>
              <a:rPr lang="en-IN" sz="1200" b="1" dirty="0">
                <a:solidFill>
                  <a:schemeClr val="tx2"/>
                </a:solidFill>
              </a:rPr>
              <a:t>Tomcat URL with Jenkins to host java project on tomcat server  </a:t>
            </a:r>
          </a:p>
        </p:txBody>
      </p:sp>
      <p:cxnSp>
        <p:nvCxnSpPr>
          <p:cNvPr id="1051" name="Straight Arrow Connector 1050">
            <a:extLst>
              <a:ext uri="{FF2B5EF4-FFF2-40B4-BE49-F238E27FC236}">
                <a16:creationId xmlns:a16="http://schemas.microsoft.com/office/drawing/2014/main" id="{8C103508-15E9-6216-DA19-4A880574A8B5}"/>
              </a:ext>
            </a:extLst>
          </p:cNvPr>
          <p:cNvCxnSpPr>
            <a:cxnSpLocks/>
            <a:stCxn id="36" idx="1"/>
            <a:endCxn id="35" idx="3"/>
          </p:cNvCxnSpPr>
          <p:nvPr/>
        </p:nvCxnSpPr>
        <p:spPr>
          <a:xfrm flipH="1">
            <a:off x="7523445" y="777770"/>
            <a:ext cx="1271806" cy="1736383"/>
          </a:xfrm>
          <a:prstGeom prst="straightConnector1">
            <a:avLst/>
          </a:prstGeom>
          <a:ln w="2857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Straight Arrow Connector 1054">
            <a:extLst>
              <a:ext uri="{FF2B5EF4-FFF2-40B4-BE49-F238E27FC236}">
                <a16:creationId xmlns:a16="http://schemas.microsoft.com/office/drawing/2014/main" id="{6B0095EF-EB52-63C0-917B-2A34D763140D}"/>
              </a:ext>
            </a:extLst>
          </p:cNvPr>
          <p:cNvCxnSpPr>
            <a:stCxn id="35" idx="3"/>
          </p:cNvCxnSpPr>
          <p:nvPr/>
        </p:nvCxnSpPr>
        <p:spPr>
          <a:xfrm>
            <a:off x="7523445" y="2514153"/>
            <a:ext cx="1019422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6" name="Rectangle 1055">
            <a:extLst>
              <a:ext uri="{FF2B5EF4-FFF2-40B4-BE49-F238E27FC236}">
                <a16:creationId xmlns:a16="http://schemas.microsoft.com/office/drawing/2014/main" id="{C3D27A66-80E9-85A4-D85C-030C0B7536CA}"/>
              </a:ext>
            </a:extLst>
          </p:cNvPr>
          <p:cNvSpPr/>
          <p:nvPr/>
        </p:nvSpPr>
        <p:spPr>
          <a:xfrm>
            <a:off x="8534773" y="2088689"/>
            <a:ext cx="2469206" cy="81080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C05A8525-330A-6446-5F24-C34F08A7B100}"/>
              </a:ext>
            </a:extLst>
          </p:cNvPr>
          <p:cNvSpPr txBox="1"/>
          <p:nvPr/>
        </p:nvSpPr>
        <p:spPr>
          <a:xfrm>
            <a:off x="9232754" y="2622493"/>
            <a:ext cx="1073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solidFill>
                  <a:schemeClr val="tx2"/>
                </a:solidFill>
              </a:rPr>
              <a:t>Docker Server</a:t>
            </a:r>
          </a:p>
        </p:txBody>
      </p:sp>
    </p:spTree>
    <p:extLst>
      <p:ext uri="{BB962C8B-B14F-4D97-AF65-F5344CB8AC3E}">
        <p14:creationId xmlns:p14="http://schemas.microsoft.com/office/powerpoint/2010/main" val="2316297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3DB2B9B-DFAC-0E48-FC1D-B5B0DA45A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2435" y="1539239"/>
            <a:ext cx="3324565" cy="276013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2231E3-9529-67C1-4CEA-48C828D42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flipV="1">
            <a:off x="1882434" y="4898142"/>
            <a:ext cx="6575765" cy="92353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747FA8-3C2E-44EF-4929-43314586C29B}"/>
              </a:ext>
            </a:extLst>
          </p:cNvPr>
          <p:cNvSpPr/>
          <p:nvPr/>
        </p:nvSpPr>
        <p:spPr>
          <a:xfrm>
            <a:off x="406400" y="599440"/>
            <a:ext cx="1476035" cy="873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49C413E-C15B-E363-6187-8085BEAE9676}"/>
              </a:ext>
            </a:extLst>
          </p:cNvPr>
          <p:cNvSpPr/>
          <p:nvPr/>
        </p:nvSpPr>
        <p:spPr>
          <a:xfrm>
            <a:off x="2552927" y="533400"/>
            <a:ext cx="1476035" cy="10058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A469556-2CE8-DF26-2285-B1F45CCF42F5}"/>
              </a:ext>
            </a:extLst>
          </p:cNvPr>
          <p:cNvCxnSpPr>
            <a:stCxn id="2" idx="3"/>
            <a:endCxn id="3" idx="2"/>
          </p:cNvCxnSpPr>
          <p:nvPr/>
        </p:nvCxnSpPr>
        <p:spPr>
          <a:xfrm>
            <a:off x="1882435" y="1036320"/>
            <a:ext cx="6704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Picture 9" descr="A close up of a computer screen&#10;&#10;Description automatically generated">
            <a:extLst>
              <a:ext uri="{FF2B5EF4-FFF2-40B4-BE49-F238E27FC236}">
                <a16:creationId xmlns:a16="http://schemas.microsoft.com/office/drawing/2014/main" id="{FF576D0F-AE33-57AE-7200-9DBADEF0E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29" y="853283"/>
            <a:ext cx="1323178" cy="50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503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M">
      <a:dk1>
        <a:srgbClr val="595959"/>
      </a:dk1>
      <a:lt1>
        <a:srgbClr val="FFFFFF"/>
      </a:lt1>
      <a:dk2>
        <a:srgbClr val="000000"/>
      </a:dk2>
      <a:lt2>
        <a:srgbClr val="FFFFFF"/>
      </a:lt2>
      <a:accent1>
        <a:srgbClr val="BCD9F3"/>
      </a:accent1>
      <a:accent2>
        <a:srgbClr val="97C4EC"/>
      </a:accent2>
      <a:accent3>
        <a:srgbClr val="60A5E2"/>
      </a:accent3>
      <a:accent4>
        <a:srgbClr val="EF7C00"/>
      </a:accent4>
      <a:accent5>
        <a:srgbClr val="C8CA05"/>
      </a:accent5>
      <a:accent6>
        <a:srgbClr val="33682B"/>
      </a:accent6>
      <a:hlink>
        <a:srgbClr val="64B3E3"/>
      </a:hlink>
      <a:folHlink>
        <a:srgbClr val="004683"/>
      </a:folHlink>
    </a:clrScheme>
    <a:fontScheme name="Frutiger">
      <a:majorFont>
        <a:latin typeface="Frutiger 45 bold"/>
        <a:ea typeface=""/>
        <a:cs typeface=""/>
      </a:majorFont>
      <a:minorFont>
        <a:latin typeface="Frutiger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TIMindtree PowerPoint Template  -  Read-Only" id="{D2D078E9-0747-433B-9A53-87E4E1206723}" vid="{02E04BAB-B372-49B2-8DFC-CCA9479795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88563cb8-e9e3-40d4-951f-126d0c29510d">QUMXH5H4ZXKS-875811578-11</_dlc_DocId>
    <_dlc_DocIdUrl xmlns="88563cb8-e9e3-40d4-951f-126d0c29510d">
      <Url>https://mindtreeonline.sharepoint.com/sites/LTIMindtree-Corporate-Templates/_layouts/15/DocIdRedir.aspx?ID=QUMXH5H4ZXKS-875811578-11</Url>
      <Description>QUMXH5H4ZXKS-875811578-11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E668FDB297BA418F5A6539855E71B7" ma:contentTypeVersion="3" ma:contentTypeDescription="Create a new document." ma:contentTypeScope="" ma:versionID="4294c225a3417baf4b70885d580e1778">
  <xsd:schema xmlns:xsd="http://www.w3.org/2001/XMLSchema" xmlns:xs="http://www.w3.org/2001/XMLSchema" xmlns:p="http://schemas.microsoft.com/office/2006/metadata/properties" xmlns:ns2="88563cb8-e9e3-40d4-951f-126d0c29510d" xmlns:ns3="dc0ddbac-d92f-4135-ae82-46af643a22eb" targetNamespace="http://schemas.microsoft.com/office/2006/metadata/properties" ma:root="true" ma:fieldsID="4f00704ce9a2416b2cdaa5d136de8e77" ns2:_="" ns3:_="">
    <xsd:import namespace="88563cb8-e9e3-40d4-951f-126d0c29510d"/>
    <xsd:import namespace="dc0ddbac-d92f-4135-ae82-46af643a22eb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563cb8-e9e3-40d4-951f-126d0c29510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dexed="true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0ddbac-d92f-4135-ae82-46af643a22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55CB52-33A3-4B47-8C1D-0EE24875E3DC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88563cb8-e9e3-40d4-951f-126d0c29510d"/>
    <ds:schemaRef ds:uri="dc0ddbac-d92f-4135-ae82-46af643a22eb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998B09E-68DE-4B62-A34E-BB5B738ECC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C474493-4661-4534-A819-8424B96FDD6F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BACBCD0B-8E49-473F-9B37-931C1D238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563cb8-e9e3-40d4-951f-126d0c29510d"/>
    <ds:schemaRef ds:uri="dc0ddbac-d92f-4135-ae82-46af643a22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LTIMindtree PowerPoint Template</Template>
  <TotalTime>256</TotalTime>
  <Words>96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Abadi</vt:lpstr>
      <vt:lpstr>Aptos</vt:lpstr>
      <vt:lpstr>Arial</vt:lpstr>
      <vt:lpstr>Calibri</vt:lpstr>
      <vt:lpstr>Frutiger 45 bold</vt:lpstr>
      <vt:lpstr>Frutiger 45 Light</vt:lpstr>
      <vt:lpstr>Frutiger LT Pro 45 Light</vt:lpstr>
      <vt:lpstr>Frutiger LT Pro 55 Roman</vt:lpstr>
      <vt:lpstr>Symbol</vt:lpstr>
      <vt:lpstr>Wingdings</vt:lpstr>
      <vt:lpstr>Office Theme</vt:lpstr>
      <vt:lpstr>Click to edit  Master title style</vt:lpstr>
      <vt:lpstr>Click to edit  Master title style</vt:lpstr>
      <vt:lpstr>Click to edit  Master title style</vt:lpstr>
      <vt:lpstr>Click to edit  Master title style</vt:lpstr>
      <vt:lpstr>Click to edit  Master title style</vt:lpstr>
      <vt:lpstr>Click to edit  Master title style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Vivek Kailas Nere</dc:creator>
  <cp:lastModifiedBy>Vivek Kailas Nere</cp:lastModifiedBy>
  <cp:revision>1</cp:revision>
  <dcterms:created xsi:type="dcterms:W3CDTF">2024-09-21T10:43:08Z</dcterms:created>
  <dcterms:modified xsi:type="dcterms:W3CDTF">2024-09-21T14:59:49Z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0x0101001EE668FDB297BA418F5A6539855E71B7</vt:lpwstr>
  </property>
  <property fmtid="{D5CDD505-2E9C-101B-9397-08002B2CF9AE}" pid="3" name="_dlc_DocIdItemGuid">
    <vt:lpwstr>36da67c7-b504-4aea-865b-0e87cedc899d</vt:lpwstr>
  </property>
</Properties>
</file>