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271" r:id="rId8"/>
    <p:sldId id="306" r:id="rId9"/>
    <p:sldId id="315" r:id="rId10"/>
    <p:sldId id="317" r:id="rId11"/>
    <p:sldId id="313" r:id="rId12"/>
    <p:sldId id="318" r:id="rId13"/>
    <p:sldId id="31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6273C-188A-4AC9-AC5D-ED24D63BBBAD}" v="446" dt="2021-06-14T06:52:22.140"/>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0" d="100"/>
          <a:sy n="70" d="100"/>
        </p:scale>
        <p:origin x="-25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7/24/2021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IMAGE SCRAPING AND CLASSIFICATION</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smtClean="0">
                <a:cs typeface="Calibri"/>
              </a:rPr>
              <a:t>Vivek Rai</a:t>
            </a:r>
            <a:endParaRPr lang="en-US" dirty="0">
              <a:cs typeface="Calibri"/>
            </a:endParaRP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xmlns="" id="{B35B429A-9B0B-4C89-B469-D205EEA6D755}"/>
              </a:ext>
            </a:extLst>
          </p:cNvPr>
          <p:cNvPicPr>
            <a:picLocks noChangeAspect="1"/>
          </p:cNvPicPr>
          <p:nvPr/>
        </p:nvPicPr>
        <p:blipFill>
          <a:blip r:embed="rId2"/>
          <a:stretch>
            <a:fillRect/>
          </a:stretch>
        </p:blipFill>
        <p:spPr>
          <a:xfrm>
            <a:off x="1374797" y="786660"/>
            <a:ext cx="10089584" cy="3562351"/>
          </a:xfrm>
          <a:prstGeom prst="rect">
            <a:avLst/>
          </a:prstGeom>
        </p:spPr>
      </p:pic>
      <p:sp>
        <p:nvSpPr>
          <p:cNvPr id="3" name="TextBox 2">
            <a:extLst>
              <a:ext uri="{FF2B5EF4-FFF2-40B4-BE49-F238E27FC236}">
                <a16:creationId xmlns:a16="http://schemas.microsoft.com/office/drawing/2014/main" xmlns="" id="{E8BE0983-CA2A-4BD1-B927-694D8524CCAC}"/>
              </a:ext>
            </a:extLst>
          </p:cNvPr>
          <p:cNvSpPr txBox="1"/>
          <p:nvPr/>
        </p:nvSpPr>
        <p:spPr>
          <a:xfrm>
            <a:off x="1488510" y="5204564"/>
            <a:ext cx="9549007"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Then after applying some data augmentation techniques we added </a:t>
            </a:r>
            <a:r>
              <a:rPr lang="en-IN" sz="2800" dirty="0" err="1">
                <a:cs typeface="Segoe UI"/>
              </a:rPr>
              <a:t>dropuout</a:t>
            </a:r>
            <a:r>
              <a:rPr lang="en-IN" sz="2800" dirty="0">
                <a:cs typeface="Segoe UI"/>
              </a:rPr>
              <a:t> layer in our convolutional neural network.</a:t>
            </a:r>
            <a:r>
              <a:rPr lang="en-US" sz="2800" dirty="0">
                <a:cs typeface="Calibri"/>
              </a:rPr>
              <a:t> </a:t>
            </a:r>
          </a:p>
          <a:p>
            <a:endParaRPr lang="en-US" sz="2800" dirty="0">
              <a:cs typeface="Segoe UI"/>
            </a:endParaRPr>
          </a:p>
          <a:p>
            <a:endParaRPr lang="en-US">
              <a:latin typeface="Segoe UI"/>
              <a:cs typeface="Segoe UI"/>
            </a:endParaRPr>
          </a:p>
        </p:txBody>
      </p:sp>
    </p:spTree>
    <p:extLst>
      <p:ext uri="{BB962C8B-B14F-4D97-AF65-F5344CB8AC3E}">
        <p14:creationId xmlns:p14="http://schemas.microsoft.com/office/powerpoint/2010/main" xmlns="" val="125913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xmlns="" id="{FAD2DFCA-E95B-45D6-BB7E-8E65162B8AD1}"/>
              </a:ext>
            </a:extLst>
          </p:cNvPr>
          <p:cNvSpPr txBox="1"/>
          <p:nvPr/>
        </p:nvSpPr>
        <p:spPr>
          <a:xfrm>
            <a:off x="1478073" y="4891413"/>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After performing data </a:t>
            </a:r>
            <a:r>
              <a:rPr lang="en-IN" sz="2800" dirty="0" err="1">
                <a:ea typeface="+mn-lt"/>
                <a:cs typeface="+mn-lt"/>
              </a:rPr>
              <a:t>augmentatioin</a:t>
            </a:r>
            <a:r>
              <a:rPr lang="en-IN" sz="2800" dirty="0">
                <a:ea typeface="+mn-lt"/>
                <a:cs typeface="+mn-lt"/>
              </a:rPr>
              <a:t> techniques and adding a </a:t>
            </a:r>
            <a:r>
              <a:rPr lang="en-IN" sz="2800" dirty="0" err="1">
                <a:ea typeface="+mn-lt"/>
                <a:cs typeface="+mn-lt"/>
              </a:rPr>
              <a:t>dropuout</a:t>
            </a:r>
            <a:r>
              <a:rPr lang="en-IN" sz="2800" dirty="0">
                <a:ea typeface="+mn-lt"/>
                <a:cs typeface="+mn-lt"/>
              </a:rPr>
              <a:t> layer to our dataset we observed that our accuracy of testing dataset improved from 88% to 92.92%.</a:t>
            </a:r>
          </a:p>
        </p:txBody>
      </p:sp>
      <p:pic>
        <p:nvPicPr>
          <p:cNvPr id="6" name="Picture 8" descr="Graphical user interface, text, application&#10;&#10;Description automatically generated">
            <a:extLst>
              <a:ext uri="{FF2B5EF4-FFF2-40B4-BE49-F238E27FC236}">
                <a16:creationId xmlns:a16="http://schemas.microsoft.com/office/drawing/2014/main" xmlns="" id="{4383E8A9-DE23-4CA8-BCBD-CAFD78B7B7DF}"/>
              </a:ext>
            </a:extLst>
          </p:cNvPr>
          <p:cNvPicPr>
            <a:picLocks noGrp="1" noChangeAspect="1"/>
          </p:cNvPicPr>
          <p:nvPr>
            <p:ph idx="1"/>
          </p:nvPr>
        </p:nvPicPr>
        <p:blipFill>
          <a:blip r:embed="rId2"/>
          <a:stretch>
            <a:fillRect/>
          </a:stretch>
        </p:blipFill>
        <p:spPr>
          <a:xfrm>
            <a:off x="2054008" y="1911730"/>
            <a:ext cx="9044314" cy="2070579"/>
          </a:xfrm>
        </p:spPr>
      </p:pic>
    </p:spTree>
    <p:extLst>
      <p:ext uri="{BB962C8B-B14F-4D97-AF65-F5344CB8AC3E}">
        <p14:creationId xmlns:p14="http://schemas.microsoft.com/office/powerpoint/2010/main" xmlns="" val="373288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xmlns="" id="{914797C5-DFCF-447E-8E7A-4F62A93806D8}"/>
              </a:ext>
            </a:extLst>
          </p:cNvPr>
          <p:cNvPicPr>
            <a:picLocks noChangeAspect="1"/>
          </p:cNvPicPr>
          <p:nvPr/>
        </p:nvPicPr>
        <p:blipFill>
          <a:blip r:embed="rId2"/>
          <a:stretch>
            <a:fillRect/>
          </a:stretch>
        </p:blipFill>
        <p:spPr>
          <a:xfrm>
            <a:off x="1018785" y="1945409"/>
            <a:ext cx="5290158" cy="3635237"/>
          </a:xfrm>
          <a:prstGeom prst="rect">
            <a:avLst/>
          </a:prstGeom>
        </p:spPr>
      </p:pic>
      <p:pic>
        <p:nvPicPr>
          <p:cNvPr id="3" name="Picture 3" descr="A picture containing calendar&#10;&#10;Description automatically generated">
            <a:extLst>
              <a:ext uri="{FF2B5EF4-FFF2-40B4-BE49-F238E27FC236}">
                <a16:creationId xmlns:a16="http://schemas.microsoft.com/office/drawing/2014/main" xmlns="" id="{909A987F-C514-4F9C-ABE6-4E4B89C7F615}"/>
              </a:ext>
            </a:extLst>
          </p:cNvPr>
          <p:cNvPicPr>
            <a:picLocks noChangeAspect="1"/>
          </p:cNvPicPr>
          <p:nvPr/>
        </p:nvPicPr>
        <p:blipFill>
          <a:blip r:embed="rId3"/>
          <a:stretch>
            <a:fillRect/>
          </a:stretch>
        </p:blipFill>
        <p:spPr>
          <a:xfrm>
            <a:off x="6540675" y="1991321"/>
            <a:ext cx="5290158" cy="3647794"/>
          </a:xfrm>
          <a:prstGeom prst="rect">
            <a:avLst/>
          </a:prstGeom>
        </p:spPr>
      </p:pic>
    </p:spTree>
    <p:extLst>
      <p:ext uri="{BB962C8B-B14F-4D97-AF65-F5344CB8AC3E}">
        <p14:creationId xmlns:p14="http://schemas.microsoft.com/office/powerpoint/2010/main" xmlns="" val="393982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xmlns=""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conclusion, this research is about image classification by using deep learning via framework TensorFlow.  The roles of epochs in DNN was able to control accuracy and also prevent any problems such as overfitting. Thus we were able to classify the three categories of images with high testing accuracy of 92.92%.</a:t>
            </a:r>
          </a:p>
        </p:txBody>
      </p:sp>
    </p:spTree>
    <p:extLst>
      <p:ext uri="{BB962C8B-B14F-4D97-AF65-F5344CB8AC3E}">
        <p14:creationId xmlns:p14="http://schemas.microsoft.com/office/powerpoint/2010/main" xmlns="" val="124314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xmlns=""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xmlns=""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xmlns=""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Data </a:t>
            </a:r>
            <a:r>
              <a:rPr lang="en-IN" dirty="0" err="1">
                <a:ea typeface="+mn-lt"/>
                <a:cs typeface="+mn-lt"/>
              </a:rPr>
              <a:t>Preprocessing</a:t>
            </a:r>
            <a:r>
              <a:rPr lang="en-IN" dirty="0">
                <a:ea typeface="+mn-lt"/>
                <a:cs typeface="+mn-lt"/>
              </a:rPr>
              <a:t> Done</a:t>
            </a:r>
            <a:endParaRPr lang="en-IN" dirty="0">
              <a:cs typeface="Calibri"/>
            </a:endParaRPr>
          </a:p>
          <a:p>
            <a:pPr marL="0" indent="0">
              <a:buNone/>
            </a:pPr>
            <a:r>
              <a:rPr lang="en-IN" dirty="0">
                <a:ea typeface="+mn-lt"/>
                <a:cs typeface="+mn-lt"/>
              </a:rPr>
              <a:t>    3.1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xmlns=""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xmlns=""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637491" y="1898402"/>
            <a:ext cx="1092349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800" dirty="0">
                <a:ea typeface="+mn-lt"/>
                <a:cs typeface="+mn-lt"/>
              </a:rPr>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a:t>
            </a:r>
          </a:p>
          <a:p>
            <a:endParaRPr lang="en-US" sz="2800" dirty="0">
              <a:ea typeface="+mn-lt"/>
              <a:cs typeface="+mn-lt"/>
            </a:endParaRPr>
          </a:p>
          <a:p>
            <a:pPr>
              <a:buFont typeface="Arial"/>
              <a:buChar char="•"/>
            </a:pPr>
            <a:r>
              <a:rPr lang="en-US" sz="2800" dirty="0">
                <a:ea typeface="+mn-lt"/>
                <a:cs typeface="+mn-lt"/>
              </a:rPr>
              <a:t>The idea behind this project is to build a deep learning-based Image  Classification model on images that will be scraped from e- commerce portal. This is done to make the model more and more  robust.</a:t>
            </a:r>
          </a:p>
          <a:p>
            <a:pPr>
              <a:buFont typeface="Arial"/>
              <a:buChar char="•"/>
            </a:pPr>
            <a:endParaRPr lang="en-US" sz="2800" dirty="0">
              <a:ea typeface="+mn-lt"/>
              <a:cs typeface="+mn-lt"/>
            </a:endParaRPr>
          </a:p>
          <a:p>
            <a:pPr>
              <a:buFont typeface="Arial"/>
              <a:buChar char="•"/>
            </a:pPr>
            <a:r>
              <a:rPr lang="en-US" sz="2800" dirty="0">
                <a:ea typeface="+mn-lt"/>
                <a:cs typeface="+mn-lt"/>
              </a:rPr>
              <a:t>This task is divided into two phases: Data Collection and Model  Building.</a:t>
            </a:r>
          </a:p>
          <a:p>
            <a:pPr algn="just"/>
            <a:endParaRPr lang="en-IN" sz="2800" dirty="0">
              <a:cs typeface="Calibri"/>
            </a:endParaRPr>
          </a:p>
        </p:txBody>
      </p:sp>
    </p:spTree>
    <p:extLst>
      <p:ext uri="{BB962C8B-B14F-4D97-AF65-F5344CB8AC3E}">
        <p14:creationId xmlns:p14="http://schemas.microsoft.com/office/powerpoint/2010/main" xmlns=""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xmlns=""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Visualizing the image of our first category which is jeans with help of PIL.</a:t>
            </a:r>
          </a:p>
          <a:p>
            <a:pPr marL="0" indent="0">
              <a:buNone/>
            </a:pPr>
            <a:endParaRPr lang="en-US" dirty="0">
              <a:ea typeface="+mn-lt"/>
              <a:cs typeface="+mn-lt"/>
            </a:endParaRPr>
          </a:p>
        </p:txBody>
      </p:sp>
      <p:pic>
        <p:nvPicPr>
          <p:cNvPr id="5" name="Picture 5">
            <a:extLst>
              <a:ext uri="{FF2B5EF4-FFF2-40B4-BE49-F238E27FC236}">
                <a16:creationId xmlns:a16="http://schemas.microsoft.com/office/drawing/2014/main" xmlns="" id="{029881A6-1EDB-40DD-A2F4-03FC30E32061}"/>
              </a:ext>
            </a:extLst>
          </p:cNvPr>
          <p:cNvPicPr>
            <a:picLocks noChangeAspect="1"/>
          </p:cNvPicPr>
          <p:nvPr/>
        </p:nvPicPr>
        <p:blipFill>
          <a:blip r:embed="rId2"/>
          <a:stretch>
            <a:fillRect/>
          </a:stretch>
        </p:blipFill>
        <p:spPr>
          <a:xfrm>
            <a:off x="3931085" y="822752"/>
            <a:ext cx="3536515" cy="4252168"/>
          </a:xfrm>
          <a:prstGeom prst="rect">
            <a:avLst/>
          </a:prstGeom>
        </p:spPr>
      </p:pic>
    </p:spTree>
    <p:extLst>
      <p:ext uri="{BB962C8B-B14F-4D97-AF65-F5344CB8AC3E}">
        <p14:creationId xmlns:p14="http://schemas.microsoft.com/office/powerpoint/2010/main" xmlns=""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815319-415A-4AB1-82F0-9A5FF0B6DDB6}"/>
              </a:ext>
            </a:extLst>
          </p:cNvPr>
          <p:cNvSpPr txBox="1"/>
          <p:nvPr/>
        </p:nvSpPr>
        <p:spPr>
          <a:xfrm>
            <a:off x="110646" y="5747359"/>
            <a:ext cx="120333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Visualizing the image of our second category which is saree with help of PIL</a:t>
            </a:r>
          </a:p>
        </p:txBody>
      </p:sp>
      <p:pic>
        <p:nvPicPr>
          <p:cNvPr id="4" name="Picture 4">
            <a:extLst>
              <a:ext uri="{FF2B5EF4-FFF2-40B4-BE49-F238E27FC236}">
                <a16:creationId xmlns:a16="http://schemas.microsoft.com/office/drawing/2014/main" xmlns="" id="{75865AA8-692C-4D47-915E-C611F4675BCE}"/>
              </a:ext>
            </a:extLst>
          </p:cNvPr>
          <p:cNvPicPr>
            <a:picLocks noChangeAspect="1"/>
          </p:cNvPicPr>
          <p:nvPr/>
        </p:nvPicPr>
        <p:blipFill>
          <a:blip r:embed="rId2"/>
          <a:stretch>
            <a:fillRect/>
          </a:stretch>
        </p:blipFill>
        <p:spPr>
          <a:xfrm>
            <a:off x="3889332" y="315795"/>
            <a:ext cx="4215008" cy="4785916"/>
          </a:xfrm>
          <a:prstGeom prst="rect">
            <a:avLst/>
          </a:prstGeom>
        </p:spPr>
      </p:pic>
    </p:spTree>
    <p:extLst>
      <p:ext uri="{BB962C8B-B14F-4D97-AF65-F5344CB8AC3E}">
        <p14:creationId xmlns:p14="http://schemas.microsoft.com/office/powerpoint/2010/main" xmlns=""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2D12992-6308-4A02-A0F3-81038DE6EE1D}"/>
              </a:ext>
            </a:extLst>
          </p:cNvPr>
          <p:cNvSpPr txBox="1"/>
          <p:nvPr/>
        </p:nvSpPr>
        <p:spPr>
          <a:xfrm>
            <a:off x="653442" y="5977003"/>
            <a:ext cx="111669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Visualizing the image of our third category which is trouser with help of PIL.</a:t>
            </a:r>
            <a:endParaRPr lang="en-US" dirty="0"/>
          </a:p>
        </p:txBody>
      </p:sp>
      <p:pic>
        <p:nvPicPr>
          <p:cNvPr id="4" name="Picture 4" descr="A picture containing text, clothing, trouser&#10;&#10;Description automatically generated">
            <a:extLst>
              <a:ext uri="{FF2B5EF4-FFF2-40B4-BE49-F238E27FC236}">
                <a16:creationId xmlns:a16="http://schemas.microsoft.com/office/drawing/2014/main" xmlns="" id="{CD266F30-8F02-44DC-A95C-E7CDB3B87C10}"/>
              </a:ext>
            </a:extLst>
          </p:cNvPr>
          <p:cNvPicPr>
            <a:picLocks noChangeAspect="1"/>
          </p:cNvPicPr>
          <p:nvPr/>
        </p:nvPicPr>
        <p:blipFill>
          <a:blip r:embed="rId2"/>
          <a:stretch>
            <a:fillRect/>
          </a:stretch>
        </p:blipFill>
        <p:spPr>
          <a:xfrm>
            <a:off x="4411250" y="411078"/>
            <a:ext cx="4340268" cy="4720612"/>
          </a:xfrm>
          <a:prstGeom prst="rect">
            <a:avLst/>
          </a:prstGeom>
        </p:spPr>
      </p:pic>
    </p:spTree>
    <p:extLst>
      <p:ext uri="{BB962C8B-B14F-4D97-AF65-F5344CB8AC3E}">
        <p14:creationId xmlns:p14="http://schemas.microsoft.com/office/powerpoint/2010/main" xmlns=""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xmlns="" id="{19368921-E25E-4D34-AEFB-698A5CCAA164}"/>
              </a:ext>
            </a:extLst>
          </p:cNvPr>
          <p:cNvSpPr txBox="1"/>
          <p:nvPr/>
        </p:nvSpPr>
        <p:spPr>
          <a:xfrm>
            <a:off x="668430" y="258925"/>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xmlns=""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xmlns="" id="{48DAD107-A054-4A65-8B27-B6D5A7A8E142}"/>
              </a:ext>
            </a:extLst>
          </p:cNvPr>
          <p:cNvSpPr txBox="1"/>
          <p:nvPr/>
        </p:nvSpPr>
        <p:spPr>
          <a:xfrm>
            <a:off x="475989" y="1592894"/>
            <a:ext cx="1027969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IN" sz="2800" dirty="0">
                <a:ea typeface="+mn-lt"/>
                <a:cs typeface="+mn-lt"/>
              </a:rPr>
              <a:t>We first label the images in our dataset according to their  categories as 0 for jeans, 1 for sarees and 2 for trousers.</a:t>
            </a:r>
            <a:endParaRPr lang="en-US"/>
          </a:p>
          <a:p>
            <a:pPr marL="457200" indent="-457200">
              <a:buFont typeface="Arial"/>
              <a:buChar char="•"/>
            </a:pPr>
            <a:r>
              <a:rPr lang="en-IN" sz="2800" dirty="0">
                <a:ea typeface="+mn-lt"/>
                <a:cs typeface="+mn-lt"/>
              </a:rPr>
              <a:t>Then we did some visualization of our dataset.</a:t>
            </a:r>
            <a:endParaRPr lang="en-US" sz="2800" dirty="0">
              <a:ea typeface="+mn-lt"/>
              <a:cs typeface="+mn-lt"/>
            </a:endParaRPr>
          </a:p>
          <a:p>
            <a:pPr marL="457200" indent="-457200">
              <a:buFont typeface="Arial"/>
              <a:buChar char="•"/>
            </a:pPr>
            <a:r>
              <a:rPr lang="en-IN" sz="2800" dirty="0">
                <a:ea typeface="+mn-lt"/>
                <a:cs typeface="+mn-lt"/>
              </a:rPr>
              <a:t>The images in our dataset are of shape 320, 137, 3 we resize it to the shape 180, 180, 3.</a:t>
            </a:r>
          </a:p>
          <a:p>
            <a:pPr marL="457200" indent="-457200">
              <a:buFont typeface="Arial"/>
              <a:buChar char="•"/>
            </a:pPr>
            <a:r>
              <a:rPr lang="en-IN" sz="2800" dirty="0">
                <a:ea typeface="+mn-lt"/>
                <a:cs typeface="+mn-lt"/>
              </a:rPr>
              <a:t>Then we scale images by dividing them with 255 before feeding it to our </a:t>
            </a:r>
            <a:r>
              <a:rPr lang="en-IN" sz="2800" dirty="0" err="1">
                <a:ea typeface="+mn-lt"/>
                <a:cs typeface="+mn-lt"/>
              </a:rPr>
              <a:t>neaural</a:t>
            </a:r>
            <a:r>
              <a:rPr lang="en-IN" sz="2800" dirty="0">
                <a:ea typeface="+mn-lt"/>
                <a:cs typeface="+mn-lt"/>
              </a:rPr>
              <a:t> network.</a:t>
            </a:r>
            <a:endParaRPr lang="en-US" sz="2800" dirty="0">
              <a:ea typeface="+mn-lt"/>
              <a:cs typeface="+mn-lt"/>
            </a:endParaRPr>
          </a:p>
          <a:p>
            <a:pPr marL="457200" indent="-457200">
              <a:buFont typeface="Arial"/>
              <a:buChar char="•"/>
            </a:pPr>
            <a:r>
              <a:rPr lang="en-IN" sz="2800" dirty="0">
                <a:ea typeface="+mn-lt"/>
                <a:cs typeface="+mn-lt"/>
              </a:rPr>
              <a:t>We noticed that our prior model was overfitting so with the help of data augmentation techniques we increased the number of images in our dataset before feeding it to the convolutional neural network.</a:t>
            </a:r>
            <a:endParaRPr lang="en-US" sz="2800" dirty="0">
              <a:ea typeface="+mn-lt"/>
              <a:cs typeface="+mn-lt"/>
            </a:endParaRPr>
          </a:p>
          <a:p>
            <a:endParaRPr lang="en-IN" sz="2800" dirty="0">
              <a:cs typeface="Calibri"/>
            </a:endParaRPr>
          </a:p>
        </p:txBody>
      </p:sp>
    </p:spTree>
    <p:extLst>
      <p:ext uri="{BB962C8B-B14F-4D97-AF65-F5344CB8AC3E}">
        <p14:creationId xmlns:p14="http://schemas.microsoft.com/office/powerpoint/2010/main" xmlns="" val="254989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xmlns="" id="{703F47C6-B071-40D8-9306-58930901812C}"/>
              </a:ext>
            </a:extLst>
          </p:cNvPr>
          <p:cNvSpPr txBox="1"/>
          <p:nvPr/>
        </p:nvSpPr>
        <p:spPr>
          <a:xfrm>
            <a:off x="559496" y="2146126"/>
            <a:ext cx="1132352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variable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After knowing that it was image classification problem we assumed  that we would be feeding the dataset to </a:t>
            </a:r>
            <a:r>
              <a:rPr lang="en-IN" sz="2800" dirty="0" err="1">
                <a:ea typeface="+mn-lt"/>
                <a:cs typeface="+mn-lt"/>
              </a:rPr>
              <a:t>convolutunal</a:t>
            </a:r>
            <a:r>
              <a:rPr lang="en-IN" sz="2800" dirty="0">
                <a:ea typeface="+mn-lt"/>
                <a:cs typeface="+mn-lt"/>
              </a:rPr>
              <a:t> neural  network for better accuracy.</a:t>
            </a: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xmlns="" val="270081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xmlns="" id="{30610CAA-5CE6-4162-AADA-56933E82783E}"/>
              </a:ext>
            </a:extLst>
          </p:cNvPr>
          <p:cNvSpPr txBox="1"/>
          <p:nvPr/>
        </p:nvSpPr>
        <p:spPr>
          <a:xfrm>
            <a:off x="1697277" y="5789112"/>
            <a:ext cx="95594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a:cs typeface="Calibri"/>
            </a:endParaRPr>
          </a:p>
        </p:txBody>
      </p:sp>
      <p:pic>
        <p:nvPicPr>
          <p:cNvPr id="3" name="Picture 5" descr="Graphical user interface, text&#10;&#10;Description automatically generated">
            <a:extLst>
              <a:ext uri="{FF2B5EF4-FFF2-40B4-BE49-F238E27FC236}">
                <a16:creationId xmlns:a16="http://schemas.microsoft.com/office/drawing/2014/main" xmlns="" id="{889E32D0-600A-4094-9EE8-5B146254F705}"/>
              </a:ext>
            </a:extLst>
          </p:cNvPr>
          <p:cNvPicPr>
            <a:picLocks noChangeAspect="1"/>
          </p:cNvPicPr>
          <p:nvPr/>
        </p:nvPicPr>
        <p:blipFill>
          <a:blip r:embed="rId2"/>
          <a:stretch>
            <a:fillRect/>
          </a:stretch>
        </p:blipFill>
        <p:spPr>
          <a:xfrm>
            <a:off x="1835323" y="2579904"/>
            <a:ext cx="9105900" cy="3952875"/>
          </a:xfrm>
          <a:prstGeom prst="rect">
            <a:avLst/>
          </a:prstGeom>
        </p:spPr>
      </p:pic>
      <p:sp>
        <p:nvSpPr>
          <p:cNvPr id="6" name="TextBox 5">
            <a:extLst>
              <a:ext uri="{FF2B5EF4-FFF2-40B4-BE49-F238E27FC236}">
                <a16:creationId xmlns:a16="http://schemas.microsoft.com/office/drawing/2014/main" xmlns="" id="{62A86C5A-9C57-4B1F-A25A-06C3035DBC85}"/>
              </a:ext>
            </a:extLst>
          </p:cNvPr>
          <p:cNvSpPr txBox="1"/>
          <p:nvPr/>
        </p:nvSpPr>
        <p:spPr>
          <a:xfrm>
            <a:off x="1697278" y="1592893"/>
            <a:ext cx="8223336"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The algorithms we used are shown below,</a:t>
            </a:r>
            <a:r>
              <a:rPr lang="en-US" sz="2800" dirty="0">
                <a:cs typeface="Calibri"/>
              </a:rPr>
              <a:t> </a:t>
            </a:r>
          </a:p>
          <a:p>
            <a:endParaRPr lang="en-US">
              <a:latin typeface="Segoe UI"/>
              <a:cs typeface="Segoe UI"/>
            </a:endParaRPr>
          </a:p>
        </p:txBody>
      </p:sp>
    </p:spTree>
    <p:extLst>
      <p:ext uri="{BB962C8B-B14F-4D97-AF65-F5344CB8AC3E}">
        <p14:creationId xmlns:p14="http://schemas.microsoft.com/office/powerpoint/2010/main" xmlns="" val="4057978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Words>
  <Application>Microsoft Office PowerPoint</Application>
  <PresentationFormat>Custom</PresentationFormat>
  <Paragraphs>53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 presentation on :-   IMAGE SCRAPING AND CLASSIFICATION</vt:lpstr>
      <vt:lpstr>Table Of Contents :-</vt:lpstr>
      <vt:lpstr>Slide 3</vt:lpstr>
      <vt:lpstr>                          EDA steps and Visualization</vt:lpstr>
      <vt:lpstr>Slide 5</vt:lpstr>
      <vt:lpstr>Slide 6</vt:lpstr>
      <vt:lpstr>Slide 7</vt:lpstr>
      <vt:lpstr>Slide 8</vt:lpstr>
      <vt:lpstr>Slide 9</vt:lpstr>
      <vt:lpstr>Slide 10</vt:lpstr>
      <vt:lpstr>                    Finalized Model</vt:lpstr>
      <vt:lpstr>Slide 12</vt:lpstr>
      <vt:lpstr>                              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ACE</cp:lastModifiedBy>
  <cp:revision>1639</cp:revision>
  <dcterms:created xsi:type="dcterms:W3CDTF">2020-12-29T14:55:28Z</dcterms:created>
  <dcterms:modified xsi:type="dcterms:W3CDTF">2021-07-24T08:58:22Z</dcterms:modified>
</cp:coreProperties>
</file>