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0" d="100"/>
          <a:sy n="70" d="100"/>
        </p:scale>
        <p:origin x="-25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7/8/2021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Vivek Rai</a:t>
            </a:r>
            <a:r>
              <a:rPr lang="en-US" dirty="0" smtClean="0">
                <a:cs typeface="Calibri"/>
              </a:rPr>
              <a:t>                                                          </a:t>
            </a:r>
            <a:endParaRPr lang="en-US" dirty="0">
              <a:cs typeface="Calibri"/>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xmlns=""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xmlns=""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xmlns=""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xmlns=""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xmlns=""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xmlns=""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xmlns=""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xmlns=""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xmlns=""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xmlns=""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xmlns=""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xmlns=""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xmlns=""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xmlns=""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xmlns=""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xmlns=""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xmlns=""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xmlns=""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xmlns=""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xmlns=""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xmlns=""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xmlns=""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xmlns=""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xmlns=""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xmlns=""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xmlns=""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xmlns=""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xmlns=""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xmlns=""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xmlns=""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xmlns=""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217</Words>
  <Application>Microsoft Office PowerPoint</Application>
  <PresentationFormat>Custom</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presentation on :-   RATINGS PREDICTION PROJECT</vt:lpstr>
      <vt:lpstr>Table Of Contents :-</vt:lpstr>
      <vt:lpstr>Slide 3</vt:lpstr>
      <vt:lpstr>                          EDA steps and Visualization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Finalized Model</vt:lpstr>
      <vt:lpstr>                              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cp:lastModifiedBy>
  <cp:revision>1517</cp:revision>
  <dcterms:created xsi:type="dcterms:W3CDTF">2020-12-29T14:55:28Z</dcterms:created>
  <dcterms:modified xsi:type="dcterms:W3CDTF">2021-07-08T16:39:44Z</dcterms:modified>
</cp:coreProperties>
</file>