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Section -I </a:t>
            </a:r>
          </a:p>
          <a:p>
            <a:r>
              <a:rPr lang="en-US" sz="2800" dirty="0"/>
              <a:t>Vishnu BM – PES1UG19CS573</a:t>
            </a:r>
          </a:p>
          <a:p>
            <a:pPr algn="l"/>
            <a:r>
              <a:rPr lang="en-GB" sz="2800" dirty="0"/>
              <a:t>                Vivek Ramesh-PES1UG19CS581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-https://github.com/VivekRamesh10/PESU-WEBTECH-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PROJECT.git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Hotel Booking.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front-end and back-end for a simple hotel booking site. The site is developed using HTML/CSS,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MERN, ajax and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plugins are used to provide extra features. There are total 6 webpages of the website.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- It is 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indroductionary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about the hotel itself It also contains details about the rooms and a link to rooms page.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Explore Page - It is a descriptive page for the various features hotel provides.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Rooms Page - This page provides all the details about the rooms available in the hotel.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Booking Page - This is the page which has the booking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faciltiy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hotel.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Back-end Booking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PageThis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implements front end using react and uses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express,node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back-end. It takes user information, date of arrival and departure stores the information and assigns 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client.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Contact Page - This page can be used to contact the hotel by filling a simple form. It also serves purpose of providing the location of hotel in google maps. </a:t>
            </a: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included in our website.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body-parser-The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bodyParser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exposes various factories to create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Express-Express is a minimal and flexible Node.js web application framework that provides a robust set of features for web and mobile applications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dB-The MongoDB PHP Library provides a high-level abstraction around the lower-level PHP driver, also known as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MongooseMongoose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straight-forward, schema-based solution to model your application data. It includes built-in type casting, validation, query building, business logic hooks and more.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Plugins used for the website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slider - Slick Slider-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Slick is a fresh new jQuery plugin for creating fully customizable, responsive and mobile friendly carousels/sliders that work with any html elements.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Scroll to top –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Scrollup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ScrollUp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lightweight 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 plugin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create a </a:t>
            </a:r>
            <a:r>
              <a:rPr lang="en-US" sz="16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customisable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Scroll to top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feature that will work with any website, with ease. Recently whilst working on a client project I was required to implement a “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Scroll to top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feature to make it easy for the user to get back to the 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the page.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Datepicker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pickmeup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PickMeUp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yet another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plugin for creating a customizable 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picker embedded within an input filed that will pop up when the input is focused.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of us equally worked on implementing the front-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end,server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-end and database of our project.</a:t>
            </a:r>
          </a:p>
          <a:p>
            <a:pPr marL="0" indent="0">
              <a:buNone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D3FB-719B-4CA7-BC16-244BB5D2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69F1-13C7-4A00-A943-EC967F482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50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484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UE19CS204 – Web Technologies Mini Project</vt:lpstr>
      <vt:lpstr>Abstract</vt:lpstr>
      <vt:lpstr>Technologies Used</vt:lpstr>
      <vt:lpstr>Member Contributions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RR CSE 3I ViSHNU B M</cp:lastModifiedBy>
  <cp:revision>9</cp:revision>
  <dcterms:created xsi:type="dcterms:W3CDTF">2020-11-18T05:59:33Z</dcterms:created>
  <dcterms:modified xsi:type="dcterms:W3CDTF">2020-12-10T04:36:09Z</dcterms:modified>
</cp:coreProperties>
</file>