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67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447" autoAdjust="0"/>
  </p:normalViewPr>
  <p:slideViewPr>
    <p:cSldViewPr snapToGrid="0">
      <p:cViewPr>
        <p:scale>
          <a:sx n="68" d="100"/>
          <a:sy n="68" d="100"/>
        </p:scale>
        <p:origin x="9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pPr algn="l"/>
            <a:r>
              <a:rPr 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ato Extended"/>
              </a:rPr>
              <a:t>G2M insight for Cab Investment firm</a:t>
            </a:r>
          </a:p>
          <a:p>
            <a:endParaRPr lang="en-US" sz="4000" dirty="0"/>
          </a:p>
          <a:p>
            <a:r>
              <a:rPr lang="en-US" sz="2800" b="1" dirty="0"/>
              <a:t>11/19/2023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685244" y="-535631"/>
            <a:ext cx="6893892" cy="8119621"/>
          </a:xfrm>
        </p:spPr>
        <p:txBody>
          <a:bodyPr vert="vert270">
            <a:normAutofit/>
          </a:bodyPr>
          <a:lstStyle/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DE9FAB4-4E83-0FA2-14DF-A086D629D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48F04-A27F-48A4-1313-E7513429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87" y="879336"/>
            <a:ext cx="3134292" cy="54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0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685244" y="-535631"/>
            <a:ext cx="6893892" cy="8119621"/>
          </a:xfrm>
        </p:spPr>
        <p:txBody>
          <a:bodyPr vert="vert270">
            <a:normAutofit/>
          </a:bodyPr>
          <a:lstStyle/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DE9FAB4-4E83-0FA2-14DF-A086D629D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company&#10;&#10;Description automatically generated with medium confidence">
            <a:extLst>
              <a:ext uri="{FF2B5EF4-FFF2-40B4-BE49-F238E27FC236}">
                <a16:creationId xmlns:a16="http://schemas.microsoft.com/office/drawing/2014/main" id="{7E349BF8-F9E7-6FF9-AD85-4BC45E5D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28" y="435743"/>
            <a:ext cx="7728347" cy="6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685244" y="-535631"/>
            <a:ext cx="6893892" cy="8119621"/>
          </a:xfrm>
        </p:spPr>
        <p:txBody>
          <a:bodyPr vert="vert270">
            <a:normAutofit/>
          </a:bodyPr>
          <a:lstStyle/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DE9FAB4-4E83-0FA2-14DF-A086D629D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CE0B9A93-6771-08DB-2F4F-97C90EFD5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76" y="469572"/>
            <a:ext cx="330454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7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685244" y="-535631"/>
            <a:ext cx="6893892" cy="8119621"/>
          </a:xfrm>
        </p:spPr>
        <p:txBody>
          <a:bodyPr vert="vert270">
            <a:normAutofit/>
          </a:bodyPr>
          <a:lstStyle/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DE9FAB4-4E83-0FA2-14DF-A086D629D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FFA7006B-CB6C-F27D-3EAA-279E9D44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68" y="1446170"/>
            <a:ext cx="7692272" cy="37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1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685244" y="-535631"/>
            <a:ext cx="6893892" cy="8119621"/>
          </a:xfrm>
        </p:spPr>
        <p:txBody>
          <a:bodyPr vert="vert270">
            <a:normAutofit/>
          </a:bodyPr>
          <a:lstStyle/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DE9FAB4-4E83-0FA2-14DF-A086D629D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E1877740-4F5A-041C-D178-2D9BA5200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66" y="933321"/>
            <a:ext cx="5499383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7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685244" y="-612864"/>
            <a:ext cx="6893892" cy="8119621"/>
          </a:xfrm>
        </p:spPr>
        <p:txBody>
          <a:bodyPr vert="vert270">
            <a:normAutofit/>
          </a:bodyPr>
          <a:lstStyle/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From the above analysis and hypothesis, we got to know that Yellow Cabs have the highest customer base in each any every city.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the investment purpose, Yellow Cabs will the best company for the investment.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DE9FAB4-4E83-0FA2-14DF-A086D629D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Executive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703187" y="-630809"/>
            <a:ext cx="6858004" cy="8119621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*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 data analysis project aims to provide actionable insights for XYZ, a private firm in the US, considering an investment in the rapidly growing cab industry.</a:t>
            </a:r>
          </a:p>
          <a:p>
            <a:pPr algn="just"/>
            <a:r>
              <a:rPr lang="en-US" sz="2400" dirty="0">
                <a:solidFill>
                  <a:srgbClr val="FF6600"/>
                </a:solidFill>
              </a:rPr>
              <a:t> *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analysis leverages multiple datasets covering the period from 31/01/2016 to 31/12/2018, with a focus on two cab companies. </a:t>
            </a:r>
          </a:p>
          <a:p>
            <a:pPr algn="just"/>
            <a:r>
              <a:rPr lang="en-US" sz="2400" dirty="0">
                <a:solidFill>
                  <a:srgbClr val="FF6600"/>
                </a:solidFill>
              </a:rPr>
              <a:t> *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goal is to assist XYZ in identifying the most promising investment opportunity based on a thorough investigation of customer behavior, company performance, and external factors.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703187" y="-630809"/>
            <a:ext cx="6858004" cy="8119621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Understanding the Business Context</a:t>
            </a:r>
            <a:endParaRPr lang="en-US" b="1" dirty="0"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Exploratory Data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Data Preprocessing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Data Integration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Hypothesis Generation and Investigation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In Depth Analysis</a:t>
            </a:r>
          </a:p>
          <a:p>
            <a:pPr algn="just"/>
            <a:endParaRPr lang="en-US" b="1" i="0" dirty="0">
              <a:effectLst/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7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EDA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(Exploratory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Data 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Analysis)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703187" y="-630809"/>
            <a:ext cx="6858004" cy="8119621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Load and Inspects 4 datasets</a:t>
            </a:r>
            <a:endParaRPr lang="en-US" b="1" dirty="0"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Understand Variable Distributions</a:t>
            </a:r>
            <a:endParaRPr lang="en-US" b="1" i="0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Identifying and Handling Missing Data</a:t>
            </a:r>
            <a:endParaRPr lang="en-US" b="1" i="0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Exploring Categorical Variables</a:t>
            </a:r>
            <a:endParaRPr lang="en-US" b="1" i="0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Outlier Detection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Company Comparison</a:t>
            </a:r>
            <a:endParaRPr lang="en-US" b="1" i="0" dirty="0">
              <a:effectLst/>
              <a:latin typeface="+mj-lt"/>
            </a:endParaRPr>
          </a:p>
          <a:p>
            <a:pPr algn="just"/>
            <a:endParaRPr lang="en-US" b="1" i="0" dirty="0">
              <a:effectLst/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 err="1">
                <a:solidFill>
                  <a:schemeClr val="accent2"/>
                </a:solidFill>
              </a:rPr>
              <a:t>DataSets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703187" y="-630809"/>
            <a:ext cx="6858004" cy="8119621"/>
          </a:xfrm>
        </p:spPr>
        <p:txBody>
          <a:bodyPr vert="vert270">
            <a:normAutofit fontScale="85000" lnSpcReduction="20000"/>
          </a:bodyPr>
          <a:lstStyle/>
          <a:p>
            <a:pPr algn="just"/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i="0" dirty="0">
                <a:effectLst/>
                <a:latin typeface="+mj-lt"/>
              </a:rPr>
              <a:t>We have 4 data</a:t>
            </a:r>
            <a:r>
              <a:rPr lang="en-US" dirty="0">
                <a:latin typeface="+mj-lt"/>
              </a:rPr>
              <a:t>sets: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Cab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Customer 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Transaction 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City</a:t>
            </a:r>
          </a:p>
          <a:p>
            <a:pPr algn="just"/>
            <a:r>
              <a:rPr lang="en-US" dirty="0">
                <a:latin typeface="+mj-lt"/>
              </a:rPr>
              <a:t>From these 4 datasets we created master dataset combining all the necessary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Transaction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Date of Travel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Km Traveled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Price Charged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Cost of Trip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Customer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Payment Mode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Income (USD/Month)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b="1" i="0" dirty="0">
              <a:effectLst/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Missing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703187" y="-630809"/>
            <a:ext cx="6858004" cy="8119621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b="1" dirty="0">
                <a:latin typeface="+mj-lt"/>
              </a:rPr>
              <a:t>From the 4 datasets below: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Cab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Customer 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Transaction 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City</a:t>
            </a:r>
          </a:p>
          <a:p>
            <a:pPr algn="just"/>
            <a:r>
              <a:rPr lang="en-US" b="1" dirty="0">
                <a:latin typeface="+mj-lt"/>
              </a:rPr>
              <a:t>We didn’t find any missing values from the above datasets. </a:t>
            </a:r>
            <a:endParaRPr lang="en-US" b="1" i="0" dirty="0">
              <a:effectLst/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3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Outlier 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685244" y="-535631"/>
            <a:ext cx="6893892" cy="8119621"/>
          </a:xfrm>
        </p:spPr>
        <p:txBody>
          <a:bodyPr vert="vert270">
            <a:normAutofit/>
          </a:bodyPr>
          <a:lstStyle/>
          <a:p>
            <a:pPr algn="just"/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b="1" i="0" dirty="0">
                <a:effectLst/>
                <a:latin typeface="+mj-lt"/>
              </a:rPr>
              <a:t>We have detected around 3000+ outliers by using box plot and z-score. </a:t>
            </a:r>
          </a:p>
          <a:p>
            <a:pPr algn="just"/>
            <a:endParaRPr lang="en-US" b="1" dirty="0">
              <a:latin typeface="+mj-lt"/>
            </a:endParaRPr>
          </a:p>
          <a:p>
            <a:pPr algn="just"/>
            <a:endParaRPr lang="en-US" b="1" i="0" dirty="0">
              <a:effectLst/>
              <a:latin typeface="+mj-lt"/>
            </a:endParaRPr>
          </a:p>
          <a:p>
            <a:pPr algn="just"/>
            <a:endParaRPr lang="en-US" b="1" dirty="0">
              <a:latin typeface="+mj-lt"/>
            </a:endParaRPr>
          </a:p>
          <a:p>
            <a:pPr algn="just"/>
            <a:endParaRPr lang="en-US" b="1" i="0" dirty="0">
              <a:effectLst/>
              <a:latin typeface="+mj-lt"/>
            </a:endParaRPr>
          </a:p>
          <a:p>
            <a:pPr algn="just"/>
            <a:endParaRPr lang="en-US" b="1" dirty="0">
              <a:latin typeface="+mj-lt"/>
            </a:endParaRPr>
          </a:p>
          <a:p>
            <a:pPr algn="just"/>
            <a:endParaRPr lang="en-US" b="1" i="0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We applied z-score to the data where data points lies greater than +3 and less than -3 are considered as outliers.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Dropped all the outliers in the dataset.</a:t>
            </a:r>
            <a:endParaRPr lang="en-US" b="1" i="0" dirty="0">
              <a:effectLst/>
              <a:latin typeface="+mj-lt"/>
            </a:endParaRPr>
          </a:p>
          <a:p>
            <a:pPr algn="just"/>
            <a:endParaRPr lang="en-US" b="1" i="0" dirty="0">
              <a:effectLst/>
              <a:latin typeface="+mj-lt"/>
            </a:endParaRPr>
          </a:p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146B90-F96E-AC19-4C46-F5DD7786F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513" y="1206631"/>
            <a:ext cx="3286073" cy="244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4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2812" y="1392811"/>
            <a:ext cx="6858002" cy="4072380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685244" y="-535631"/>
            <a:ext cx="6893892" cy="8119621"/>
          </a:xfrm>
        </p:spPr>
        <p:txBody>
          <a:bodyPr vert="vert270">
            <a:normAutofit/>
          </a:bodyPr>
          <a:lstStyle/>
          <a:p>
            <a:pPr algn="just"/>
            <a:endParaRPr lang="en-US" dirty="0">
              <a:solidFill>
                <a:srgbClr val="FF6600"/>
              </a:solidFill>
            </a:endParaRPr>
          </a:p>
          <a:p>
            <a:pPr algn="just"/>
            <a:endParaRPr lang="en-US" b="1" i="0" dirty="0">
              <a:effectLst/>
              <a:latin typeface="+mj-lt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Which Cab company have higher number of customers?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Which City have the highest and lowest customers with respect to each company?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Which Cab company have highest profit?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Which company customers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prefering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with age group of 40-60?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Average Customer monthly income of both the cab companies?</a:t>
            </a:r>
          </a:p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algn="just"/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6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49</TotalTime>
  <Words>436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Lato Extended</vt:lpstr>
      <vt:lpstr>Söhne</vt:lpstr>
      <vt:lpstr>Office Theme</vt:lpstr>
      <vt:lpstr>PowerPoint Presentation</vt:lpstr>
      <vt:lpstr>   Agenda</vt:lpstr>
      <vt:lpstr>   Executive Summary</vt:lpstr>
      <vt:lpstr>   Approach</vt:lpstr>
      <vt:lpstr>  EDA (Exploratory Data  Analysis)</vt:lpstr>
      <vt:lpstr>   DataSets</vt:lpstr>
      <vt:lpstr>  Missing Values</vt:lpstr>
      <vt:lpstr>   Outlier  Detection</vt:lpstr>
      <vt:lpstr>   Hypothesis</vt:lpstr>
      <vt:lpstr>   Hypothesis</vt:lpstr>
      <vt:lpstr>   Hypothesis</vt:lpstr>
      <vt:lpstr>   Hypothesis</vt:lpstr>
      <vt:lpstr>   Hypothesis</vt:lpstr>
      <vt:lpstr>   Hypothesis</vt:lpstr>
      <vt:lpstr>   Result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Reddy</dc:creator>
  <cp:lastModifiedBy>Vivek Reddy</cp:lastModifiedBy>
  <cp:revision>1</cp:revision>
  <dcterms:created xsi:type="dcterms:W3CDTF">2023-11-20T03:28:35Z</dcterms:created>
  <dcterms:modified xsi:type="dcterms:W3CDTF">2023-11-20T04:18:25Z</dcterms:modified>
</cp:coreProperties>
</file>