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1" r:id="rId3"/>
    <p:sldId id="272" r:id="rId4"/>
    <p:sldId id="277" r:id="rId5"/>
    <p:sldId id="269" r:id="rId6"/>
    <p:sldId id="278" r:id="rId7"/>
    <p:sldId id="273" r:id="rId8"/>
    <p:sldId id="279" r:id="rId9"/>
    <p:sldId id="280" r:id="rId10"/>
    <p:sldId id="282" r:id="rId11"/>
    <p:sldId id="257" r:id="rId12"/>
    <p:sldId id="258" r:id="rId13"/>
    <p:sldId id="259" r:id="rId14"/>
    <p:sldId id="274" r:id="rId15"/>
    <p:sldId id="260" r:id="rId16"/>
    <p:sldId id="262" r:id="rId17"/>
    <p:sldId id="264" r:id="rId18"/>
    <p:sldId id="265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7DB242-FA12-4A49-A7DA-CCDE7F9D3C68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DB264B-CCFC-4DC1-9D75-733FDB70F26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836712"/>
            <a:ext cx="6858000" cy="1790700"/>
          </a:xfrm>
        </p:spPr>
        <p:txBody>
          <a:bodyPr/>
          <a:lstStyle/>
          <a:p>
            <a:r>
              <a:rPr lang="en-US" dirty="0"/>
              <a:t>Effective Pattern Discovery</a:t>
            </a:r>
            <a:br>
              <a:rPr lang="en-US" dirty="0"/>
            </a:br>
            <a:r>
              <a:rPr lang="en-US" dirty="0"/>
              <a:t>for 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215047"/>
            <a:ext cx="2520280" cy="1241822"/>
          </a:xfrm>
        </p:spPr>
        <p:txBody>
          <a:bodyPr/>
          <a:lstStyle/>
          <a:p>
            <a:r>
              <a:rPr lang="en-GB" dirty="0" smtClean="0">
                <a:latin typeface="Adobe Gothic Std B" pitchFamily="34" charset="-128"/>
                <a:ea typeface="Adobe Gothic Std B" pitchFamily="34" charset="-128"/>
              </a:rPr>
              <a:t>INTERNAL GUIDE:</a:t>
            </a:r>
          </a:p>
          <a:p>
            <a:r>
              <a:rPr lang="en-GB" b="1" dirty="0" smtClean="0"/>
              <a:t>MS.G.SUMALATHA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720" y="4901447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latin typeface="Adobe Gothic Std B" pitchFamily="34" charset="-128"/>
                <a:ea typeface="Adobe Gothic Std B" pitchFamily="34" charset="-128"/>
              </a:rPr>
              <a:t>PROJECT COORDINATOR:</a:t>
            </a:r>
          </a:p>
          <a:p>
            <a:endParaRPr lang="en-US" sz="1350" b="1" dirty="0"/>
          </a:p>
          <a:p>
            <a:r>
              <a:rPr lang="en-US" b="1" dirty="0"/>
              <a:t>MR. K. KRANTHI KUMAR 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6084168" y="3573016"/>
            <a:ext cx="4572000" cy="23775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Adobe Gothic Std B" pitchFamily="34" charset="-128"/>
                <a:ea typeface="Adobe Gothic Std B" pitchFamily="34" charset="-128"/>
              </a:rPr>
              <a:t>GROUP MEMBERS:</a:t>
            </a:r>
          </a:p>
          <a:p>
            <a:endParaRPr lang="en-GB" dirty="0" smtClean="0">
              <a:latin typeface="Calisto MT" panose="02040603050505030304" pitchFamily="18" charset="0"/>
              <a:ea typeface="Adobe Gothic Std B" pitchFamily="34" charset="-128"/>
            </a:endParaRPr>
          </a:p>
          <a:p>
            <a:r>
              <a:rPr lang="en-GB" sz="1350" dirty="0" smtClean="0">
                <a:latin typeface="Calisto MT" panose="02040603050505030304" pitchFamily="18" charset="0"/>
                <a:ea typeface="Adobe Gothic Std B" pitchFamily="34" charset="-128"/>
              </a:rPr>
              <a:t>V. SHESHU </a:t>
            </a:r>
            <a:r>
              <a:rPr lang="en-GB" sz="1350" dirty="0">
                <a:latin typeface="Calisto MT" panose="02040603050505030304" pitchFamily="18" charset="0"/>
                <a:ea typeface="Adobe Gothic Std B" pitchFamily="34" charset="-128"/>
              </a:rPr>
              <a:t>KUMAR-11311A1278</a:t>
            </a:r>
          </a:p>
          <a:p>
            <a:endParaRPr lang="en-GB" dirty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GB" sz="1350" dirty="0" smtClean="0">
                <a:latin typeface="Calisto MT" panose="02040603050505030304" pitchFamily="18" charset="0"/>
                <a:ea typeface="Adobe Gothic Std B" pitchFamily="34" charset="-128"/>
              </a:rPr>
              <a:t>K. SAI </a:t>
            </a:r>
            <a:r>
              <a:rPr lang="en-GB" sz="1350" dirty="0">
                <a:latin typeface="Calisto MT" panose="02040603050505030304" pitchFamily="18" charset="0"/>
                <a:ea typeface="Adobe Gothic Std B" pitchFamily="34" charset="-128"/>
              </a:rPr>
              <a:t>SURAJ-11311A1279</a:t>
            </a:r>
          </a:p>
          <a:p>
            <a:endParaRPr lang="en-GB" sz="1350" dirty="0">
              <a:latin typeface="Calisto MT" panose="02040603050505030304" pitchFamily="18" charset="0"/>
              <a:ea typeface="Adobe Gothic Std B" pitchFamily="34" charset="-128"/>
            </a:endParaRPr>
          </a:p>
          <a:p>
            <a:r>
              <a:rPr lang="en-GB" sz="1350" dirty="0" smtClean="0">
                <a:latin typeface="Calisto MT" pitchFamily="18" charset="0"/>
              </a:rPr>
              <a:t>V. VAMSHI KRISHNA-11311A12A1</a:t>
            </a:r>
            <a:endParaRPr lang="en-GB" sz="1350" dirty="0">
              <a:latin typeface="Calisto MT" pitchFamily="18" charset="0"/>
            </a:endParaRPr>
          </a:p>
          <a:p>
            <a:endParaRPr lang="en-GB" sz="1350" dirty="0">
              <a:latin typeface="Calisto MT" pitchFamily="18" charset="0"/>
            </a:endParaRPr>
          </a:p>
          <a:p>
            <a:r>
              <a:rPr lang="en-GB" sz="1350" dirty="0">
                <a:latin typeface="Calisto MT" pitchFamily="18" charset="0"/>
              </a:rPr>
              <a:t>S.VIVEK ROSHAN-11311A12A8</a:t>
            </a:r>
          </a:p>
          <a:p>
            <a:endParaRPr lang="en-GB" sz="135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1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We first pre-process the data.</a:t>
            </a:r>
          </a:p>
          <a:p>
            <a:pPr algn="just"/>
            <a:r>
              <a:rPr lang="en-GB" dirty="0"/>
              <a:t>Apply stop-list on the pre-processed data.</a:t>
            </a:r>
          </a:p>
          <a:p>
            <a:pPr algn="just"/>
            <a:r>
              <a:rPr lang="en-GB" dirty="0"/>
              <a:t>Compute paragraph set.</a:t>
            </a:r>
          </a:p>
          <a:p>
            <a:pPr algn="just"/>
            <a:r>
              <a:rPr lang="en-GB" dirty="0"/>
              <a:t>Compute term set.</a:t>
            </a:r>
          </a:p>
          <a:p>
            <a:pPr algn="just"/>
            <a:r>
              <a:rPr lang="en-GB" dirty="0"/>
              <a:t>Evaluate the patterns for the obtained terms.</a:t>
            </a:r>
          </a:p>
          <a:p>
            <a:pPr algn="just"/>
            <a:r>
              <a:rPr lang="en-GB" dirty="0"/>
              <a:t>Compute D-patterns.</a:t>
            </a:r>
          </a:p>
          <a:p>
            <a:pPr algn="just"/>
            <a:r>
              <a:rPr lang="en-GB" dirty="0"/>
              <a:t>Compute IP evaluation.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31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GB" dirty="0" smtClean="0"/>
              <a:t>Project  overview: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cap="none" dirty="0" smtClean="0"/>
          </a:p>
          <a:p>
            <a:pPr algn="just"/>
            <a:r>
              <a:rPr lang="en-US" dirty="0" smtClean="0"/>
              <a:t>Many </a:t>
            </a:r>
            <a:r>
              <a:rPr lang="en-US" dirty="0"/>
              <a:t>types of text representations have been proposed </a:t>
            </a:r>
            <a:r>
              <a:rPr lang="en-US" dirty="0" smtClean="0"/>
              <a:t>in the </a:t>
            </a:r>
            <a:r>
              <a:rPr lang="en-US" dirty="0"/>
              <a:t>past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his project </a:t>
            </a:r>
            <a:r>
              <a:rPr lang="en-US" dirty="0"/>
              <a:t>presents </a:t>
            </a:r>
            <a:r>
              <a:rPr lang="en-US" dirty="0" smtClean="0"/>
              <a:t>an effective </a:t>
            </a:r>
            <a:r>
              <a:rPr lang="en-US" dirty="0"/>
              <a:t>pattern discovery </a:t>
            </a:r>
            <a:r>
              <a:rPr lang="en-US" dirty="0" smtClean="0"/>
              <a:t>technique.</a:t>
            </a:r>
          </a:p>
          <a:p>
            <a:pPr algn="just"/>
            <a:r>
              <a:rPr lang="en-US" dirty="0" smtClean="0"/>
              <a:t>Calculates </a:t>
            </a:r>
            <a:r>
              <a:rPr lang="en-US" dirty="0" smtClean="0"/>
              <a:t>discovered </a:t>
            </a:r>
            <a:r>
              <a:rPr lang="en-US" dirty="0"/>
              <a:t>specificities of patterns and then evaluates </a:t>
            </a:r>
            <a:r>
              <a:rPr lang="en-US" dirty="0" smtClean="0"/>
              <a:t>term weights </a:t>
            </a:r>
            <a:r>
              <a:rPr lang="en-US" dirty="0"/>
              <a:t>according to the distribution of terms in </a:t>
            </a:r>
            <a:r>
              <a:rPr lang="en-US" dirty="0" smtClean="0"/>
              <a:t>the discovered </a:t>
            </a:r>
            <a:r>
              <a:rPr lang="en-US" dirty="0"/>
              <a:t>patterns rather than the distribution in </a:t>
            </a:r>
            <a:r>
              <a:rPr lang="en-US" dirty="0" smtClean="0"/>
              <a:t>documents for </a:t>
            </a:r>
            <a:r>
              <a:rPr lang="en-US" dirty="0"/>
              <a:t>solving the misinterpretation problem.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143000"/>
          </a:xfrm>
        </p:spPr>
        <p:txBody>
          <a:bodyPr/>
          <a:lstStyle/>
          <a:p>
            <a:r>
              <a:rPr lang="en-GB" dirty="0" smtClean="0"/>
              <a:t>Project  scope: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 smtClean="0"/>
              <a:t>To provide maximum services to the user</a:t>
            </a:r>
          </a:p>
          <a:p>
            <a:r>
              <a:rPr lang="en-US" sz="2800" cap="none" dirty="0" smtClean="0"/>
              <a:t>Fast response</a:t>
            </a:r>
          </a:p>
          <a:p>
            <a:r>
              <a:rPr lang="en-US" sz="2800" cap="none" dirty="0" smtClean="0"/>
              <a:t>Facilitate for maintenance of </a:t>
            </a:r>
            <a:r>
              <a:rPr lang="en-US" sz="2800" dirty="0" smtClean="0"/>
              <a:t>any data</a:t>
            </a:r>
            <a:endParaRPr lang="en-US" sz="2800" cap="none" dirty="0" smtClean="0"/>
          </a:p>
          <a:p>
            <a:r>
              <a:rPr lang="en-US" sz="2800" cap="none" dirty="0" smtClean="0"/>
              <a:t>To reduce the </a:t>
            </a:r>
            <a:r>
              <a:rPr lang="en-US" sz="2800" dirty="0" smtClean="0"/>
              <a:t>memory overhead</a:t>
            </a:r>
          </a:p>
          <a:p>
            <a:r>
              <a:rPr lang="en-US" sz="2800" cap="none" dirty="0" smtClean="0"/>
              <a:t>Most relevant and accurate results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372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r>
              <a:rPr lang="en-US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cap="none" dirty="0" smtClean="0"/>
              <a:t>User friendliness with </a:t>
            </a:r>
            <a:r>
              <a:rPr lang="en-US" dirty="0" smtClean="0"/>
              <a:t>correct response</a:t>
            </a:r>
            <a:endParaRPr lang="en-US" cap="none" dirty="0" smtClean="0"/>
          </a:p>
          <a:p>
            <a:pPr lvl="0" algn="just"/>
            <a:r>
              <a:rPr lang="en-US" cap="none" dirty="0" smtClean="0"/>
              <a:t>System makes the overall data to be maintained in a specified format</a:t>
            </a:r>
          </a:p>
          <a:p>
            <a:pPr lvl="0" algn="just"/>
            <a:r>
              <a:rPr lang="en-US" cap="none" dirty="0" smtClean="0"/>
              <a:t>There is no risk of data mismanagement at any level</a:t>
            </a:r>
          </a:p>
          <a:p>
            <a:pPr marL="0" lvl="0" indent="0" algn="just">
              <a:buNone/>
            </a:pPr>
            <a:endParaRPr lang="en-US" cap="none" dirty="0" smtClean="0"/>
          </a:p>
          <a:p>
            <a:pPr algn="just"/>
            <a:endParaRPr lang="en-US" cap="none" dirty="0" smtClean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6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Configuration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 </a:t>
            </a:r>
            <a:r>
              <a:rPr lang="en-US" b="1" dirty="0"/>
              <a:t>System Configuration</a:t>
            </a:r>
            <a:r>
              <a:rPr lang="en-US" b="1" dirty="0" smtClean="0"/>
              <a:t>:-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Processor                          </a:t>
            </a:r>
            <a:r>
              <a:rPr lang="en-US" dirty="0"/>
              <a:t>-    Pentium –III</a:t>
            </a:r>
            <a:endParaRPr lang="en-US" b="1" dirty="0"/>
          </a:p>
          <a:p>
            <a:r>
              <a:rPr lang="en-US" dirty="0"/>
              <a:t>Speed                                -    1.1 </a:t>
            </a:r>
            <a:r>
              <a:rPr lang="en-US" dirty="0" err="1"/>
              <a:t>Ghz</a:t>
            </a:r>
            <a:endParaRPr lang="en-US" dirty="0"/>
          </a:p>
          <a:p>
            <a:r>
              <a:rPr lang="en-US" dirty="0"/>
              <a:t>RAM                        </a:t>
            </a:r>
            <a:r>
              <a:rPr lang="en-US" dirty="0" smtClean="0"/>
              <a:t>          </a:t>
            </a:r>
            <a:r>
              <a:rPr lang="en-US" dirty="0"/>
              <a:t>-    256  MB(min)</a:t>
            </a:r>
          </a:p>
          <a:p>
            <a:r>
              <a:rPr lang="en-US" dirty="0"/>
              <a:t>Hard Disk               </a:t>
            </a:r>
            <a:r>
              <a:rPr lang="en-US" dirty="0" smtClean="0"/>
              <a:t>          </a:t>
            </a:r>
            <a:r>
              <a:rPr lang="en-US" dirty="0"/>
              <a:t>- </a:t>
            </a:r>
            <a:r>
              <a:rPr lang="en-US" dirty="0" smtClean="0"/>
              <a:t>   </a:t>
            </a:r>
            <a:r>
              <a:rPr lang="en-US" dirty="0"/>
              <a:t>20 GB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oftware </a:t>
            </a:r>
            <a:r>
              <a:rPr lang="en-US" b="1" dirty="0"/>
              <a:t>System Configuration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Operating </a:t>
            </a:r>
            <a:r>
              <a:rPr lang="en-US" dirty="0"/>
              <a:t>System          </a:t>
            </a:r>
            <a:r>
              <a:rPr lang="en-US" dirty="0" smtClean="0"/>
              <a:t>:  Windows95/98/2000/XP </a:t>
            </a:r>
            <a:endParaRPr lang="en-US" dirty="0"/>
          </a:p>
          <a:p>
            <a:pPr lvl="0"/>
            <a:r>
              <a:rPr lang="en-US" dirty="0"/>
              <a:t>Front End                      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/>
              <a:t>Swings</a:t>
            </a:r>
          </a:p>
          <a:p>
            <a:pPr lvl="0"/>
            <a:r>
              <a:rPr lang="en-US" dirty="0" smtClean="0"/>
              <a:t>Scripts                            :   JavaScript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Database                        </a:t>
            </a:r>
            <a:r>
              <a:rPr lang="en-US" dirty="0" smtClean="0"/>
              <a:t> </a:t>
            </a:r>
            <a:r>
              <a:rPr lang="en-US" dirty="0"/>
              <a:t>:   </a:t>
            </a:r>
            <a:r>
              <a:rPr lang="en-US" dirty="0" err="1"/>
              <a:t>Mysql</a:t>
            </a:r>
            <a:r>
              <a:rPr lang="en-US" dirty="0"/>
              <a:t> 6.0</a:t>
            </a:r>
          </a:p>
          <a:p>
            <a:pPr lvl="0"/>
            <a:r>
              <a:rPr lang="en-US" dirty="0"/>
              <a:t>Database Connectivity   </a:t>
            </a:r>
            <a:r>
              <a:rPr lang="en-US" dirty="0" smtClean="0"/>
              <a:t>:   </a:t>
            </a:r>
            <a:r>
              <a:rPr lang="en-US" dirty="0"/>
              <a:t>JDBC.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1143000"/>
          </a:xfrm>
        </p:spPr>
        <p:txBody>
          <a:bodyPr/>
          <a:lstStyle/>
          <a:p>
            <a:r>
              <a:rPr lang="en-GB" dirty="0" smtClean="0"/>
              <a:t>   Project Description: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</a:t>
            </a:r>
            <a:r>
              <a:rPr lang="en-US" dirty="0" smtClean="0"/>
              <a:t>here has been </a:t>
            </a:r>
            <a:r>
              <a:rPr lang="en-US" dirty="0"/>
              <a:t>rapid growth of digital data made available </a:t>
            </a:r>
            <a:r>
              <a:rPr lang="en-US" dirty="0" smtClean="0"/>
              <a:t>in recent </a:t>
            </a:r>
            <a:r>
              <a:rPr lang="en-US" dirty="0" smtClean="0"/>
              <a:t>years.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K</a:t>
            </a:r>
            <a:r>
              <a:rPr lang="en-US" dirty="0" smtClean="0"/>
              <a:t>nowledge </a:t>
            </a:r>
            <a:r>
              <a:rPr lang="en-US" dirty="0"/>
              <a:t>discovery and data </a:t>
            </a:r>
            <a:r>
              <a:rPr lang="en-US" dirty="0" smtClean="0"/>
              <a:t>mining have </a:t>
            </a:r>
            <a:r>
              <a:rPr lang="en-US" dirty="0"/>
              <a:t>attracted a great deal of attention 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smtClean="0"/>
              <a:t>imminent need </a:t>
            </a:r>
            <a:r>
              <a:rPr lang="en-US" dirty="0"/>
              <a:t>for turning such data into useful information </a:t>
            </a:r>
            <a:r>
              <a:rPr lang="en-US" dirty="0" smtClean="0"/>
              <a:t>and knowledge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Many applications, such as market analysis </a:t>
            </a:r>
            <a:r>
              <a:rPr lang="en-US" dirty="0" smtClean="0"/>
              <a:t>and business </a:t>
            </a:r>
            <a:r>
              <a:rPr lang="en-US" dirty="0"/>
              <a:t>management, can benefit by the use of </a:t>
            </a:r>
            <a:r>
              <a:rPr lang="en-US" dirty="0" smtClean="0"/>
              <a:t>the information </a:t>
            </a:r>
            <a:r>
              <a:rPr lang="en-US" dirty="0"/>
              <a:t>and knowledge extracted from a large </a:t>
            </a:r>
            <a:r>
              <a:rPr lang="en-US" dirty="0" smtClean="0"/>
              <a:t>amount of </a:t>
            </a:r>
            <a:r>
              <a:rPr lang="en-US" dirty="0"/>
              <a:t>data.</a:t>
            </a:r>
            <a:endParaRPr lang="en-US" dirty="0" smtClean="0"/>
          </a:p>
          <a:p>
            <a:pPr algn="just"/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												Continued….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6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568952" cy="57214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 challenging issue to find </a:t>
            </a:r>
            <a:r>
              <a:rPr lang="en-US" dirty="0" smtClean="0"/>
              <a:t>accurate knowledge </a:t>
            </a:r>
            <a:r>
              <a:rPr lang="en-US" dirty="0"/>
              <a:t>(or features) in text documents to help users </a:t>
            </a:r>
            <a:r>
              <a:rPr lang="en-US" dirty="0" smtClean="0"/>
              <a:t>to find </a:t>
            </a:r>
            <a:r>
              <a:rPr lang="en-US" dirty="0"/>
              <a:t>what they want.</a:t>
            </a:r>
            <a:endParaRPr lang="en-GB" dirty="0" smtClean="0"/>
          </a:p>
          <a:p>
            <a:pPr algn="just"/>
            <a:r>
              <a:rPr lang="en-US" dirty="0"/>
              <a:t>In the beginning, </a:t>
            </a:r>
            <a:r>
              <a:rPr lang="en-US" dirty="0" smtClean="0"/>
              <a:t>Information Retrieval </a:t>
            </a:r>
            <a:r>
              <a:rPr lang="en-US" dirty="0"/>
              <a:t>(IR) provided many term-based methods to </a:t>
            </a:r>
            <a:r>
              <a:rPr lang="en-US" dirty="0" smtClean="0"/>
              <a:t>solve this challenge</a:t>
            </a:r>
            <a:endParaRPr lang="en-GB" dirty="0" smtClean="0"/>
          </a:p>
          <a:p>
            <a:pPr algn="just"/>
            <a:r>
              <a:rPr lang="en-US" dirty="0"/>
              <a:t>However, </a:t>
            </a:r>
            <a:r>
              <a:rPr lang="en-US" dirty="0" smtClean="0"/>
              <a:t>term based methods </a:t>
            </a:r>
            <a:r>
              <a:rPr lang="en-US" dirty="0"/>
              <a:t>suffer from the problems of polysemy </a:t>
            </a:r>
            <a:r>
              <a:rPr lang="en-US" dirty="0" smtClean="0"/>
              <a:t>and synonymy.</a:t>
            </a:r>
          </a:p>
          <a:p>
            <a:pPr algn="just"/>
            <a:r>
              <a:rPr lang="en-US" dirty="0"/>
              <a:t>Over the years, people have often held the hypothesis </a:t>
            </a:r>
            <a:r>
              <a:rPr lang="en-US" dirty="0" smtClean="0"/>
              <a:t>that phrase-based </a:t>
            </a:r>
            <a:r>
              <a:rPr lang="en-US" dirty="0"/>
              <a:t>approaches could perform better than the </a:t>
            </a:r>
            <a:r>
              <a:rPr lang="en-US" dirty="0" smtClean="0"/>
              <a:t>term based ones.</a:t>
            </a:r>
          </a:p>
          <a:p>
            <a:pPr algn="just"/>
            <a:r>
              <a:rPr lang="en-US" dirty="0"/>
              <a:t>In the presence of these set backs, sequential </a:t>
            </a:r>
            <a:r>
              <a:rPr lang="en-US" dirty="0" smtClean="0"/>
              <a:t>patterns used </a:t>
            </a:r>
            <a:r>
              <a:rPr lang="en-US" dirty="0"/>
              <a:t>in data mining community have turned out to be </a:t>
            </a:r>
            <a:r>
              <a:rPr lang="en-US" dirty="0" smtClean="0"/>
              <a:t>a promising </a:t>
            </a:r>
            <a:r>
              <a:rPr lang="en-US" dirty="0"/>
              <a:t>alternative to phrases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9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3772426" cy="3381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3824"/>
            <a:ext cx="4658375" cy="4391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0382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05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4" name="TextBox 13"/>
          <p:cNvSpPr txBox="1"/>
          <p:nvPr/>
        </p:nvSpPr>
        <p:spPr>
          <a:xfrm>
            <a:off x="4594948" y="5157192"/>
            <a:ext cx="4873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Lucida Calligraphy" pitchFamily="66" charset="0"/>
              </a:rPr>
              <a:t>For your time….</a:t>
            </a:r>
            <a:endParaRPr lang="en-GB" sz="2000" b="1" dirty="0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Abstract</a:t>
            </a:r>
          </a:p>
          <a:p>
            <a:pPr algn="just"/>
            <a:r>
              <a:rPr lang="en-GB" dirty="0" smtClean="0"/>
              <a:t>Existing System</a:t>
            </a:r>
          </a:p>
          <a:p>
            <a:pPr algn="just"/>
            <a:r>
              <a:rPr lang="en-GB" dirty="0" smtClean="0"/>
              <a:t>Proposed System</a:t>
            </a:r>
          </a:p>
          <a:p>
            <a:pPr algn="just"/>
            <a:r>
              <a:rPr lang="en-GB" dirty="0"/>
              <a:t>Project  O</a:t>
            </a:r>
            <a:r>
              <a:rPr lang="en-GB" dirty="0" smtClean="0"/>
              <a:t>verview</a:t>
            </a:r>
          </a:p>
          <a:p>
            <a:pPr algn="just"/>
            <a:r>
              <a:rPr lang="en-GB" dirty="0" smtClean="0"/>
              <a:t>Project  Scope</a:t>
            </a:r>
          </a:p>
          <a:p>
            <a:pPr algn="just"/>
            <a:r>
              <a:rPr lang="en-GB" dirty="0"/>
              <a:t>Software </a:t>
            </a:r>
            <a:r>
              <a:rPr lang="en-GB" dirty="0" smtClean="0"/>
              <a:t>Technologies</a:t>
            </a:r>
            <a:endParaRPr lang="en-GB" dirty="0" smtClean="0"/>
          </a:p>
          <a:p>
            <a:pPr algn="just"/>
            <a:r>
              <a:rPr lang="en-US" dirty="0" smtClean="0"/>
              <a:t>Features</a:t>
            </a:r>
            <a:endParaRPr lang="en-GB" dirty="0" smtClean="0"/>
          </a:p>
          <a:p>
            <a:pPr algn="just"/>
            <a:r>
              <a:rPr lang="en-GB" dirty="0" smtClean="0"/>
              <a:t>Project Description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6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467600" cy="1143000"/>
          </a:xfrm>
        </p:spPr>
        <p:txBody>
          <a:bodyPr/>
          <a:lstStyle/>
          <a:p>
            <a:r>
              <a:rPr lang="en-GB" dirty="0" smtClean="0"/>
              <a:t>Abstract: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Many data mining techniques have been </a:t>
            </a:r>
            <a:r>
              <a:rPr lang="en-US" dirty="0" smtClean="0"/>
              <a:t>proposed. </a:t>
            </a:r>
          </a:p>
          <a:p>
            <a:pPr algn="just"/>
            <a:r>
              <a:rPr lang="en-US" dirty="0" smtClean="0"/>
              <a:t>E</a:t>
            </a:r>
            <a:r>
              <a:rPr lang="en-US" dirty="0" smtClean="0"/>
              <a:t>ffective </a:t>
            </a:r>
            <a:r>
              <a:rPr lang="en-US" dirty="0"/>
              <a:t>use and update discovered patterns is still an open research </a:t>
            </a:r>
            <a:r>
              <a:rPr lang="en-US" dirty="0" smtClean="0"/>
              <a:t>issue.</a:t>
            </a:r>
          </a:p>
          <a:p>
            <a:pPr algn="just"/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 smtClean="0"/>
              <a:t>existing </a:t>
            </a:r>
            <a:r>
              <a:rPr lang="en-US" dirty="0"/>
              <a:t>text mining methods adopted term-based </a:t>
            </a:r>
            <a:r>
              <a:rPr lang="en-US" dirty="0" smtClean="0"/>
              <a:t>approaches. </a:t>
            </a:r>
          </a:p>
          <a:p>
            <a:pPr algn="just"/>
            <a:r>
              <a:rPr lang="en-US" dirty="0" smtClean="0"/>
              <a:t>T</a:t>
            </a:r>
            <a:r>
              <a:rPr lang="en-US" dirty="0" smtClean="0"/>
              <a:t>hey all suffer from the problems of polysemy and synonymy. </a:t>
            </a:r>
          </a:p>
          <a:p>
            <a:pPr algn="just"/>
            <a:r>
              <a:rPr lang="en-US" dirty="0" smtClean="0"/>
              <a:t>polysemy </a:t>
            </a:r>
            <a:r>
              <a:rPr lang="en-US" dirty="0"/>
              <a:t>means a word has </a:t>
            </a:r>
            <a:r>
              <a:rPr lang="en-US" dirty="0" smtClean="0"/>
              <a:t>multiple meanings</a:t>
            </a:r>
            <a:r>
              <a:rPr lang="en-US" dirty="0"/>
              <a:t>, and synonymy is multiple words having </a:t>
            </a:r>
            <a:r>
              <a:rPr lang="en-US" dirty="0" smtClean="0"/>
              <a:t>the same </a:t>
            </a:r>
            <a:r>
              <a:rPr lang="en-US" dirty="0"/>
              <a:t>meaning.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hypothesis that pattern (or phrase)-based approaches should perform better than the term-based </a:t>
            </a:r>
            <a:r>
              <a:rPr lang="en-US" dirty="0" smtClean="0"/>
              <a:t>ones. </a:t>
            </a:r>
            <a:endParaRPr lang="en-US" dirty="0" smtClean="0"/>
          </a:p>
          <a:p>
            <a:pPr algn="just"/>
            <a:r>
              <a:rPr lang="en-US" dirty="0" smtClean="0"/>
              <a:t>This project </a:t>
            </a:r>
            <a:r>
              <a:rPr lang="en-US" dirty="0"/>
              <a:t>presents an innovative and effective pattern </a:t>
            </a:r>
            <a:r>
              <a:rPr lang="en-US" dirty="0" smtClean="0"/>
              <a:t>discovery technique </a:t>
            </a:r>
            <a:endParaRPr lang="en-US" dirty="0"/>
          </a:p>
          <a:p>
            <a:pPr algn="just"/>
            <a:r>
              <a:rPr lang="en-US" dirty="0" smtClean="0"/>
              <a:t>And this </a:t>
            </a:r>
            <a:r>
              <a:rPr lang="en-US" dirty="0"/>
              <a:t>includes the processes of pattern deploying and pattern evolving, to improve the effectiveness of using and </a:t>
            </a:r>
            <a:r>
              <a:rPr lang="en-US" dirty="0" smtClean="0"/>
              <a:t>updating discovered </a:t>
            </a:r>
            <a:r>
              <a:rPr lang="en-US" dirty="0"/>
              <a:t>patterns for finding </a:t>
            </a:r>
            <a:r>
              <a:rPr lang="en-US" dirty="0" smtClean="0"/>
              <a:t>relevant information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System: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291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Since most </a:t>
            </a:r>
            <a:r>
              <a:rPr lang="en-US" dirty="0" smtClean="0"/>
              <a:t> </a:t>
            </a:r>
            <a:r>
              <a:rPr lang="en-US" dirty="0"/>
              <a:t>text mining methods adopted term-based approaches, they all suffer from the problems of polysemy and synonymy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has been hypothesis that phrase based performs well.</a:t>
            </a:r>
            <a:endParaRPr lang="en-US" dirty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Disadvantages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 smtClean="0"/>
              <a:t>1. Phrases have inferior statistical properties to terms.</a:t>
            </a:r>
          </a:p>
          <a:p>
            <a:pPr algn="just"/>
            <a:r>
              <a:rPr lang="en-US" dirty="0" smtClean="0"/>
              <a:t>2</a:t>
            </a:r>
            <a:r>
              <a:rPr lang="en-US" dirty="0"/>
              <a:t>. They have low frequency of occurrence, and </a:t>
            </a:r>
          </a:p>
          <a:p>
            <a:pPr algn="just"/>
            <a:r>
              <a:rPr lang="en-US" dirty="0"/>
              <a:t>3. There are large numbers of redundant and noisy phrases among them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018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There are methods to discover patterns.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The problem in existing system is that how can we effectively use the discovered patterns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Existing system only lets us to discover patterns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Techniques like association rule mining and frequent pattern mining are those earlier approaches to mining.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4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System: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Here we  present an effective pattern discovery </a:t>
            </a:r>
            <a:r>
              <a:rPr lang="en-US" dirty="0" smtClean="0"/>
              <a:t>technique.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calculates </a:t>
            </a:r>
            <a:r>
              <a:rPr lang="en-US" dirty="0"/>
              <a:t>discovered specificities of </a:t>
            </a:r>
            <a:r>
              <a:rPr lang="en-US" dirty="0" smtClean="0"/>
              <a:t>patterns initially.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Now it e</a:t>
            </a:r>
            <a:r>
              <a:rPr lang="en-US" dirty="0" smtClean="0"/>
              <a:t>valuates </a:t>
            </a:r>
            <a:r>
              <a:rPr lang="en-US" dirty="0"/>
              <a:t>term weights according to the distribution of terms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discovered </a:t>
            </a:r>
            <a:r>
              <a:rPr lang="en-US" dirty="0" smtClean="0"/>
              <a:t>patterns.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Where as</a:t>
            </a:r>
            <a:r>
              <a:rPr lang="en-US" dirty="0" smtClean="0"/>
              <a:t> the distribution of weights is done  in the whole document in the previous methods.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It also considers the influence of patterns from the negative training examples to find ambiguous (noisy) </a:t>
            </a:r>
            <a:r>
              <a:rPr lang="en-US" dirty="0" smtClean="0"/>
              <a:t>patterns.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process of updating ambiguous patterns can be referred as pattern evolution.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proposed approach can improve the accuracy of evaluating term weights because discovered patterns are more specific than whole documents.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8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In this project we use two major ideas i.e.,</a:t>
            </a:r>
          </a:p>
          <a:p>
            <a:pPr marL="0" indent="0" algn="just">
              <a:buNone/>
            </a:pPr>
            <a:r>
              <a:rPr lang="en-GB" dirty="0" smtClean="0"/>
              <a:t> D-pattern and Inner Patterns(IP) evaluation.</a:t>
            </a:r>
          </a:p>
          <a:p>
            <a:pPr marL="0" indent="0" algn="just">
              <a:buNone/>
            </a:pPr>
            <a:r>
              <a:rPr lang="en-GB" dirty="0" smtClean="0"/>
              <a:t>    </a:t>
            </a:r>
            <a:r>
              <a:rPr lang="en-GB" u="sng" dirty="0" smtClean="0"/>
              <a:t>D-patterns:</a:t>
            </a:r>
          </a:p>
          <a:p>
            <a:pPr lvl="1" algn="just"/>
            <a:r>
              <a:rPr lang="en-GB" dirty="0" smtClean="0"/>
              <a:t>It is used to discover the patterns from the positive documents ,then it calculates the support and evaluate the weights</a:t>
            </a:r>
          </a:p>
          <a:p>
            <a:pPr marL="365760" lvl="1" indent="0" algn="just">
              <a:buNone/>
            </a:pPr>
            <a:r>
              <a:rPr lang="en-GB" sz="2400" u="sng" dirty="0" smtClean="0"/>
              <a:t>IP evaluation:</a:t>
            </a:r>
          </a:p>
          <a:p>
            <a:pPr lvl="1" algn="just">
              <a:buFont typeface="Courier New" pitchFamily="49" charset="0"/>
              <a:buChar char="o"/>
            </a:pPr>
            <a:endParaRPr lang="en-GB" u="sng" dirty="0"/>
          </a:p>
          <a:p>
            <a:pPr lvl="1" algn="just"/>
            <a:r>
              <a:rPr lang="en-GB" dirty="0" smtClean="0"/>
              <a:t>In the inner pattern evolving the noisy documents are identified ,these error patterns are removed and shuffling is done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938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834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Effective Pattern Discovery for Text Mining</vt:lpstr>
      <vt:lpstr>Contents:</vt:lpstr>
      <vt:lpstr>Abstract:</vt:lpstr>
      <vt:lpstr>PowerPoint Presentation</vt:lpstr>
      <vt:lpstr>Existing System:</vt:lpstr>
      <vt:lpstr>PowerPoint Presentation</vt:lpstr>
      <vt:lpstr>Proposed System:</vt:lpstr>
      <vt:lpstr>PowerPoint Presentation</vt:lpstr>
      <vt:lpstr>PowerPoint Presentation</vt:lpstr>
      <vt:lpstr>Process:</vt:lpstr>
      <vt:lpstr>Project  overview:</vt:lpstr>
      <vt:lpstr>Project  scope:</vt:lpstr>
      <vt:lpstr>Features:</vt:lpstr>
      <vt:lpstr>System Configuration:</vt:lpstr>
      <vt:lpstr>Software System Configuration:</vt:lpstr>
      <vt:lpstr>   Project Description: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Complaint Processing System</dc:title>
  <dc:creator>Vamshi Krishna</dc:creator>
  <cp:lastModifiedBy>Vamshi Krishna</cp:lastModifiedBy>
  <cp:revision>42</cp:revision>
  <dcterms:created xsi:type="dcterms:W3CDTF">2014-07-17T15:22:32Z</dcterms:created>
  <dcterms:modified xsi:type="dcterms:W3CDTF">2015-02-12T07:13:38Z</dcterms:modified>
</cp:coreProperties>
</file>